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WAV" ContentType="audio/x-wav"/>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8" r:id="rId3"/>
    <p:sldId id="259" r:id="rId4"/>
    <p:sldId id="260" r:id="rId5"/>
    <p:sldId id="281" r:id="rId6"/>
    <p:sldId id="282" r:id="rId7"/>
    <p:sldId id="263" r:id="rId8"/>
    <p:sldId id="264" r:id="rId9"/>
    <p:sldId id="283" r:id="rId10"/>
    <p:sldId id="285" r:id="rId11"/>
    <p:sldId id="284" r:id="rId12"/>
    <p:sldId id="269" r:id="rId13"/>
    <p:sldId id="268" r:id="rId14"/>
    <p:sldId id="272" r:id="rId15"/>
    <p:sldId id="274" r:id="rId16"/>
    <p:sldId id="276" r:id="rId17"/>
    <p:sldId id="279" r:id="rId18"/>
  </p:sldIdLst>
  <p:sldSz cx="12192000" cy="6858000"/>
  <p:notesSz cx="6858000" cy="9144000"/>
  <p:defaultTex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3399"/>
    <a:srgbClr val="0099CC"/>
    <a:srgbClr val="0066CC"/>
    <a:srgbClr val="0033CC"/>
    <a:srgbClr val="FFCC00"/>
    <a:srgbClr val="339966"/>
    <a:srgbClr val="FF6600"/>
    <a:srgbClr val="808080"/>
    <a:srgbClr val="B2B2B2"/>
    <a:srgbClr val="00CC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8" d="100"/>
          <a:sy n="108" d="100"/>
        </p:scale>
        <p:origin x="678" y="96"/>
      </p:cViewPr>
      <p:guideLst>
        <p:guide orient="horz" pos="2160"/>
        <p:guide pos="3840"/>
      </p:guideLst>
    </p:cSldViewPr>
  </p:slideViewPr>
  <p:notesTextViewPr>
    <p:cViewPr>
      <p:scale>
        <a:sx n="1" d="1"/>
        <a:sy n="1" d="1"/>
      </p:scale>
      <p:origin x="0" y="0"/>
    </p:cViewPr>
  </p:notesTextViewPr>
  <p:gridSpacing cx="72005" cy="72005"/>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p:cNvSpPr>
            <a:spLocks noGrp="1" noChangeArrowheads="1"/>
          </p:cNvSpPr>
          <p:nvPr>
            <p:ph type="dt" sz="half" idx="10"/>
          </p:nvPr>
        </p:nvSpPr>
        <p:spPr>
          <a:ln/>
        </p:spPr>
        <p:txBody>
          <a:bodyPr/>
          <a:lstStyle>
            <a:lvl1pPr>
              <a:defRPr/>
            </a:lvl1pPr>
          </a:lstStyle>
          <a:p>
            <a:pPr>
              <a:defRPr/>
            </a:pPr>
            <a:fld id="{849278F6-8EC3-4AED-ACCE-1A0F210FC7B2}" type="datetime1">
              <a:rPr lang="zh-CN" altLang="en-US"/>
              <a:pPr>
                <a:defRPr/>
              </a:pPr>
              <a:t>2017/4/9 Sunday</a:t>
            </a:fld>
            <a:endParaRPr lang="zh-CN" altLang="en-US" sz="1800">
              <a:solidFill>
                <a:schemeClr val="tx1"/>
              </a:solidFill>
            </a:endParaRPr>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zh-CN"/>
          </a:p>
        </p:txBody>
      </p:sp>
      <p:sp>
        <p:nvSpPr>
          <p:cNvPr id="6" name="灯片编号占位符 5"/>
          <p:cNvSpPr>
            <a:spLocks noGrp="1" noChangeArrowheads="1"/>
          </p:cNvSpPr>
          <p:nvPr>
            <p:ph type="sldNum" sz="quarter" idx="12"/>
          </p:nvPr>
        </p:nvSpPr>
        <p:spPr>
          <a:ln/>
        </p:spPr>
        <p:txBody>
          <a:bodyPr/>
          <a:lstStyle>
            <a:lvl1pPr>
              <a:defRPr/>
            </a:lvl1pPr>
          </a:lstStyle>
          <a:p>
            <a:fld id="{F956E7B1-BCD7-4200-9FD4-F3221E69A860}"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2292450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noChangeArrowheads="1"/>
          </p:cNvSpPr>
          <p:nvPr>
            <p:ph type="dt" sz="half" idx="10"/>
          </p:nvPr>
        </p:nvSpPr>
        <p:spPr>
          <a:ln/>
        </p:spPr>
        <p:txBody>
          <a:bodyPr/>
          <a:lstStyle>
            <a:lvl1pPr>
              <a:defRPr/>
            </a:lvl1pPr>
          </a:lstStyle>
          <a:p>
            <a:pPr>
              <a:defRPr/>
            </a:pPr>
            <a:fld id="{D999A550-2E57-400F-AD4A-9DE7931C9558}" type="datetime1">
              <a:rPr lang="zh-CN" altLang="en-US"/>
              <a:pPr>
                <a:defRPr/>
              </a:pPr>
              <a:t>2017/4/9 Sunday</a:t>
            </a:fld>
            <a:endParaRPr lang="zh-CN" altLang="en-US" sz="1800">
              <a:solidFill>
                <a:schemeClr val="tx1"/>
              </a:solidFill>
            </a:endParaRPr>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zh-CN"/>
          </a:p>
        </p:txBody>
      </p:sp>
      <p:sp>
        <p:nvSpPr>
          <p:cNvPr id="6" name="灯片编号占位符 5"/>
          <p:cNvSpPr>
            <a:spLocks noGrp="1" noChangeArrowheads="1"/>
          </p:cNvSpPr>
          <p:nvPr>
            <p:ph type="sldNum" sz="quarter" idx="12"/>
          </p:nvPr>
        </p:nvSpPr>
        <p:spPr>
          <a:ln/>
        </p:spPr>
        <p:txBody>
          <a:bodyPr/>
          <a:lstStyle>
            <a:lvl1pPr>
              <a:defRPr/>
            </a:lvl1pPr>
          </a:lstStyle>
          <a:p>
            <a:fld id="{388B78A8-53EB-4FC6-A2A6-8C3B447B5468}"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26392901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noChangeArrowheads="1"/>
          </p:cNvSpPr>
          <p:nvPr>
            <p:ph type="dt" sz="half" idx="10"/>
          </p:nvPr>
        </p:nvSpPr>
        <p:spPr>
          <a:ln/>
        </p:spPr>
        <p:txBody>
          <a:bodyPr/>
          <a:lstStyle>
            <a:lvl1pPr>
              <a:defRPr/>
            </a:lvl1pPr>
          </a:lstStyle>
          <a:p>
            <a:pPr>
              <a:defRPr/>
            </a:pPr>
            <a:fld id="{9CD0474A-91AF-4A24-AB0A-CAE96AEDD4D0}" type="datetime1">
              <a:rPr lang="zh-CN" altLang="en-US"/>
              <a:pPr>
                <a:defRPr/>
              </a:pPr>
              <a:t>2017/4/9 Sunday</a:t>
            </a:fld>
            <a:endParaRPr lang="zh-CN" altLang="en-US" sz="1800">
              <a:solidFill>
                <a:schemeClr val="tx1"/>
              </a:solidFill>
            </a:endParaRPr>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zh-CN"/>
          </a:p>
        </p:txBody>
      </p:sp>
      <p:sp>
        <p:nvSpPr>
          <p:cNvPr id="6" name="灯片编号占位符 5"/>
          <p:cNvSpPr>
            <a:spLocks noGrp="1" noChangeArrowheads="1"/>
          </p:cNvSpPr>
          <p:nvPr>
            <p:ph type="sldNum" sz="quarter" idx="12"/>
          </p:nvPr>
        </p:nvSpPr>
        <p:spPr>
          <a:ln/>
        </p:spPr>
        <p:txBody>
          <a:bodyPr/>
          <a:lstStyle>
            <a:lvl1pPr>
              <a:defRPr/>
            </a:lvl1pPr>
          </a:lstStyle>
          <a:p>
            <a:fld id="{5B30EE95-D167-4710-B02B-390907974908}"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26352983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noChangeArrowheads="1"/>
          </p:cNvSpPr>
          <p:nvPr>
            <p:ph type="dt" sz="half" idx="10"/>
          </p:nvPr>
        </p:nvSpPr>
        <p:spPr>
          <a:ln/>
        </p:spPr>
        <p:txBody>
          <a:bodyPr/>
          <a:lstStyle>
            <a:lvl1pPr>
              <a:defRPr/>
            </a:lvl1pPr>
          </a:lstStyle>
          <a:p>
            <a:pPr>
              <a:defRPr/>
            </a:pPr>
            <a:fld id="{497EE32A-1EC4-415C-A95B-AF6F92F77AC7}" type="datetime1">
              <a:rPr lang="zh-CN" altLang="en-US"/>
              <a:pPr>
                <a:defRPr/>
              </a:pPr>
              <a:t>2017/4/9 Sunday</a:t>
            </a:fld>
            <a:endParaRPr lang="zh-CN" altLang="en-US" sz="1800">
              <a:solidFill>
                <a:schemeClr val="tx1"/>
              </a:solidFill>
            </a:endParaRPr>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zh-CN"/>
          </a:p>
        </p:txBody>
      </p:sp>
      <p:sp>
        <p:nvSpPr>
          <p:cNvPr id="6" name="灯片编号占位符 5"/>
          <p:cNvSpPr>
            <a:spLocks noGrp="1" noChangeArrowheads="1"/>
          </p:cNvSpPr>
          <p:nvPr>
            <p:ph type="sldNum" sz="quarter" idx="12"/>
          </p:nvPr>
        </p:nvSpPr>
        <p:spPr>
          <a:ln/>
        </p:spPr>
        <p:txBody>
          <a:bodyPr/>
          <a:lstStyle>
            <a:lvl1pPr>
              <a:defRPr/>
            </a:lvl1pPr>
          </a:lstStyle>
          <a:p>
            <a:fld id="{57720AD9-9B91-4041-B943-20C9514D1F2B}"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29953388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p:cNvSpPr>
            <a:spLocks noGrp="1" noChangeArrowheads="1"/>
          </p:cNvSpPr>
          <p:nvPr>
            <p:ph type="dt" sz="half" idx="10"/>
          </p:nvPr>
        </p:nvSpPr>
        <p:spPr>
          <a:ln/>
        </p:spPr>
        <p:txBody>
          <a:bodyPr/>
          <a:lstStyle>
            <a:lvl1pPr>
              <a:defRPr/>
            </a:lvl1pPr>
          </a:lstStyle>
          <a:p>
            <a:pPr>
              <a:defRPr/>
            </a:pPr>
            <a:fld id="{D270CBCF-A877-4565-8371-955928360D53}" type="datetime1">
              <a:rPr lang="zh-CN" altLang="en-US"/>
              <a:pPr>
                <a:defRPr/>
              </a:pPr>
              <a:t>2017/4/9 Sunday</a:t>
            </a:fld>
            <a:endParaRPr lang="zh-CN" altLang="en-US" sz="1800">
              <a:solidFill>
                <a:schemeClr val="tx1"/>
              </a:solidFill>
            </a:endParaRPr>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zh-CN"/>
          </a:p>
        </p:txBody>
      </p:sp>
      <p:sp>
        <p:nvSpPr>
          <p:cNvPr id="6" name="灯片编号占位符 5"/>
          <p:cNvSpPr>
            <a:spLocks noGrp="1" noChangeArrowheads="1"/>
          </p:cNvSpPr>
          <p:nvPr>
            <p:ph type="sldNum" sz="quarter" idx="12"/>
          </p:nvPr>
        </p:nvSpPr>
        <p:spPr>
          <a:ln/>
        </p:spPr>
        <p:txBody>
          <a:bodyPr/>
          <a:lstStyle>
            <a:lvl1pPr>
              <a:defRPr/>
            </a:lvl1pPr>
          </a:lstStyle>
          <a:p>
            <a:fld id="{F17D4AA5-5E62-41F1-96CE-013985998BB4}"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33226427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p:cNvSpPr>
            <a:spLocks noGrp="1" noChangeArrowheads="1"/>
          </p:cNvSpPr>
          <p:nvPr>
            <p:ph type="dt" sz="half" idx="10"/>
          </p:nvPr>
        </p:nvSpPr>
        <p:spPr>
          <a:ln/>
        </p:spPr>
        <p:txBody>
          <a:bodyPr/>
          <a:lstStyle>
            <a:lvl1pPr>
              <a:defRPr/>
            </a:lvl1pPr>
          </a:lstStyle>
          <a:p>
            <a:pPr>
              <a:defRPr/>
            </a:pPr>
            <a:fld id="{4A3E73BD-F31B-4F70-ADC0-5D5BD41F91B4}" type="datetime1">
              <a:rPr lang="zh-CN" altLang="en-US"/>
              <a:pPr>
                <a:defRPr/>
              </a:pPr>
              <a:t>2017/4/9 Sunday</a:t>
            </a:fld>
            <a:endParaRPr lang="zh-CN" altLang="en-US" sz="1800">
              <a:solidFill>
                <a:schemeClr val="tx1"/>
              </a:solidFill>
            </a:endParaRPr>
          </a:p>
        </p:txBody>
      </p:sp>
      <p:sp>
        <p:nvSpPr>
          <p:cNvPr id="6" name="页脚占位符 4"/>
          <p:cNvSpPr>
            <a:spLocks noGrp="1" noChangeArrowheads="1"/>
          </p:cNvSpPr>
          <p:nvPr>
            <p:ph type="ftr" sz="quarter" idx="11"/>
          </p:nvPr>
        </p:nvSpPr>
        <p:spPr>
          <a:ln/>
        </p:spPr>
        <p:txBody>
          <a:bodyPr/>
          <a:lstStyle>
            <a:lvl1pPr>
              <a:defRPr/>
            </a:lvl1pPr>
          </a:lstStyle>
          <a:p>
            <a:pPr>
              <a:defRPr/>
            </a:pPr>
            <a:endParaRPr lang="zh-CN" altLang="zh-CN"/>
          </a:p>
        </p:txBody>
      </p:sp>
      <p:sp>
        <p:nvSpPr>
          <p:cNvPr id="7" name="灯片编号占位符 5"/>
          <p:cNvSpPr>
            <a:spLocks noGrp="1" noChangeArrowheads="1"/>
          </p:cNvSpPr>
          <p:nvPr>
            <p:ph type="sldNum" sz="quarter" idx="12"/>
          </p:nvPr>
        </p:nvSpPr>
        <p:spPr>
          <a:ln/>
        </p:spPr>
        <p:txBody>
          <a:bodyPr/>
          <a:lstStyle>
            <a:lvl1pPr>
              <a:defRPr/>
            </a:lvl1pPr>
          </a:lstStyle>
          <a:p>
            <a:fld id="{970B8927-738D-47EB-845C-7EF5D0E58534}"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36883513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p:cNvSpPr>
            <a:spLocks noGrp="1" noChangeArrowheads="1"/>
          </p:cNvSpPr>
          <p:nvPr>
            <p:ph type="dt" sz="half" idx="10"/>
          </p:nvPr>
        </p:nvSpPr>
        <p:spPr>
          <a:ln/>
        </p:spPr>
        <p:txBody>
          <a:bodyPr/>
          <a:lstStyle>
            <a:lvl1pPr>
              <a:defRPr/>
            </a:lvl1pPr>
          </a:lstStyle>
          <a:p>
            <a:pPr>
              <a:defRPr/>
            </a:pPr>
            <a:fld id="{A2BE44C4-0625-430B-8A6E-E1A533B907EA}" type="datetime1">
              <a:rPr lang="zh-CN" altLang="en-US"/>
              <a:pPr>
                <a:defRPr/>
              </a:pPr>
              <a:t>2017/4/9 Sunday</a:t>
            </a:fld>
            <a:endParaRPr lang="zh-CN" altLang="en-US" sz="1800">
              <a:solidFill>
                <a:schemeClr val="tx1"/>
              </a:solidFill>
            </a:endParaRPr>
          </a:p>
        </p:txBody>
      </p:sp>
      <p:sp>
        <p:nvSpPr>
          <p:cNvPr id="8" name="页脚占位符 4"/>
          <p:cNvSpPr>
            <a:spLocks noGrp="1" noChangeArrowheads="1"/>
          </p:cNvSpPr>
          <p:nvPr>
            <p:ph type="ftr" sz="quarter" idx="11"/>
          </p:nvPr>
        </p:nvSpPr>
        <p:spPr>
          <a:ln/>
        </p:spPr>
        <p:txBody>
          <a:bodyPr/>
          <a:lstStyle>
            <a:lvl1pPr>
              <a:defRPr/>
            </a:lvl1pPr>
          </a:lstStyle>
          <a:p>
            <a:pPr>
              <a:defRPr/>
            </a:pPr>
            <a:endParaRPr lang="zh-CN" altLang="zh-CN"/>
          </a:p>
        </p:txBody>
      </p:sp>
      <p:sp>
        <p:nvSpPr>
          <p:cNvPr id="9" name="灯片编号占位符 5"/>
          <p:cNvSpPr>
            <a:spLocks noGrp="1" noChangeArrowheads="1"/>
          </p:cNvSpPr>
          <p:nvPr>
            <p:ph type="sldNum" sz="quarter" idx="12"/>
          </p:nvPr>
        </p:nvSpPr>
        <p:spPr>
          <a:ln/>
        </p:spPr>
        <p:txBody>
          <a:bodyPr/>
          <a:lstStyle>
            <a:lvl1pPr>
              <a:defRPr/>
            </a:lvl1pPr>
          </a:lstStyle>
          <a:p>
            <a:fld id="{9EECFAD1-1FF1-417C-AB82-AF41D5564633}"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28850914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p:cNvSpPr>
            <a:spLocks noGrp="1" noChangeArrowheads="1"/>
          </p:cNvSpPr>
          <p:nvPr>
            <p:ph type="dt" sz="half" idx="10"/>
          </p:nvPr>
        </p:nvSpPr>
        <p:spPr>
          <a:ln/>
        </p:spPr>
        <p:txBody>
          <a:bodyPr/>
          <a:lstStyle>
            <a:lvl1pPr>
              <a:defRPr/>
            </a:lvl1pPr>
          </a:lstStyle>
          <a:p>
            <a:pPr>
              <a:defRPr/>
            </a:pPr>
            <a:fld id="{DC5D97C0-D637-487F-B0B9-CA827016B394}" type="datetime1">
              <a:rPr lang="zh-CN" altLang="en-US"/>
              <a:pPr>
                <a:defRPr/>
              </a:pPr>
              <a:t>2017/4/9 Sunday</a:t>
            </a:fld>
            <a:endParaRPr lang="zh-CN" altLang="en-US" sz="1800">
              <a:solidFill>
                <a:schemeClr val="tx1"/>
              </a:solidFill>
            </a:endParaRPr>
          </a:p>
        </p:txBody>
      </p:sp>
      <p:sp>
        <p:nvSpPr>
          <p:cNvPr id="4" name="页脚占位符 4"/>
          <p:cNvSpPr>
            <a:spLocks noGrp="1" noChangeArrowheads="1"/>
          </p:cNvSpPr>
          <p:nvPr>
            <p:ph type="ftr" sz="quarter" idx="11"/>
          </p:nvPr>
        </p:nvSpPr>
        <p:spPr>
          <a:ln/>
        </p:spPr>
        <p:txBody>
          <a:bodyPr/>
          <a:lstStyle>
            <a:lvl1pPr>
              <a:defRPr/>
            </a:lvl1pPr>
          </a:lstStyle>
          <a:p>
            <a:pPr>
              <a:defRPr/>
            </a:pPr>
            <a:endParaRPr lang="zh-CN" altLang="zh-CN"/>
          </a:p>
        </p:txBody>
      </p:sp>
      <p:sp>
        <p:nvSpPr>
          <p:cNvPr id="5" name="灯片编号占位符 5"/>
          <p:cNvSpPr>
            <a:spLocks noGrp="1" noChangeArrowheads="1"/>
          </p:cNvSpPr>
          <p:nvPr>
            <p:ph type="sldNum" sz="quarter" idx="12"/>
          </p:nvPr>
        </p:nvSpPr>
        <p:spPr>
          <a:ln/>
        </p:spPr>
        <p:txBody>
          <a:bodyPr/>
          <a:lstStyle>
            <a:lvl1pPr>
              <a:defRPr/>
            </a:lvl1pPr>
          </a:lstStyle>
          <a:p>
            <a:fld id="{1D2D2FE7-D4A9-4C4B-9151-9A1EF18CC52B}"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16010374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noChangeArrowheads="1"/>
          </p:cNvSpPr>
          <p:nvPr>
            <p:ph type="dt" sz="half" idx="10"/>
          </p:nvPr>
        </p:nvSpPr>
        <p:spPr>
          <a:ln/>
        </p:spPr>
        <p:txBody>
          <a:bodyPr/>
          <a:lstStyle>
            <a:lvl1pPr>
              <a:defRPr/>
            </a:lvl1pPr>
          </a:lstStyle>
          <a:p>
            <a:pPr>
              <a:defRPr/>
            </a:pPr>
            <a:fld id="{A9353995-D1DA-43EA-88DB-83CB931A1997}" type="datetime1">
              <a:rPr lang="zh-CN" altLang="en-US"/>
              <a:pPr>
                <a:defRPr/>
              </a:pPr>
              <a:t>2017/4/9 Sunday</a:t>
            </a:fld>
            <a:endParaRPr lang="zh-CN" altLang="en-US" sz="1800">
              <a:solidFill>
                <a:schemeClr val="tx1"/>
              </a:solidFill>
            </a:endParaRPr>
          </a:p>
        </p:txBody>
      </p:sp>
      <p:sp>
        <p:nvSpPr>
          <p:cNvPr id="3" name="页脚占位符 4"/>
          <p:cNvSpPr>
            <a:spLocks noGrp="1" noChangeArrowheads="1"/>
          </p:cNvSpPr>
          <p:nvPr>
            <p:ph type="ftr" sz="quarter" idx="11"/>
          </p:nvPr>
        </p:nvSpPr>
        <p:spPr>
          <a:ln/>
        </p:spPr>
        <p:txBody>
          <a:bodyPr/>
          <a:lstStyle>
            <a:lvl1pPr>
              <a:defRPr/>
            </a:lvl1pPr>
          </a:lstStyle>
          <a:p>
            <a:pPr>
              <a:defRPr/>
            </a:pPr>
            <a:endParaRPr lang="zh-CN" altLang="zh-CN"/>
          </a:p>
        </p:txBody>
      </p:sp>
      <p:sp>
        <p:nvSpPr>
          <p:cNvPr id="4" name="灯片编号占位符 5"/>
          <p:cNvSpPr>
            <a:spLocks noGrp="1" noChangeArrowheads="1"/>
          </p:cNvSpPr>
          <p:nvPr>
            <p:ph type="sldNum" sz="quarter" idx="12"/>
          </p:nvPr>
        </p:nvSpPr>
        <p:spPr>
          <a:ln/>
        </p:spPr>
        <p:txBody>
          <a:bodyPr/>
          <a:lstStyle>
            <a:lvl1pPr>
              <a:defRPr/>
            </a:lvl1pPr>
          </a:lstStyle>
          <a:p>
            <a:fld id="{AA6C388F-23C5-4C95-A3B2-FB65975205AB}"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8784709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p:cNvSpPr>
            <a:spLocks noGrp="1" noChangeArrowheads="1"/>
          </p:cNvSpPr>
          <p:nvPr>
            <p:ph type="dt" sz="half" idx="10"/>
          </p:nvPr>
        </p:nvSpPr>
        <p:spPr>
          <a:ln/>
        </p:spPr>
        <p:txBody>
          <a:bodyPr/>
          <a:lstStyle>
            <a:lvl1pPr>
              <a:defRPr/>
            </a:lvl1pPr>
          </a:lstStyle>
          <a:p>
            <a:pPr>
              <a:defRPr/>
            </a:pPr>
            <a:fld id="{03911512-6C8A-43A3-98F0-0EBCC34FF5A4}" type="datetime1">
              <a:rPr lang="zh-CN" altLang="en-US"/>
              <a:pPr>
                <a:defRPr/>
              </a:pPr>
              <a:t>2017/4/9 Sunday</a:t>
            </a:fld>
            <a:endParaRPr lang="zh-CN" altLang="en-US" sz="1800">
              <a:solidFill>
                <a:schemeClr val="tx1"/>
              </a:solidFill>
            </a:endParaRPr>
          </a:p>
        </p:txBody>
      </p:sp>
      <p:sp>
        <p:nvSpPr>
          <p:cNvPr id="6" name="页脚占位符 4"/>
          <p:cNvSpPr>
            <a:spLocks noGrp="1" noChangeArrowheads="1"/>
          </p:cNvSpPr>
          <p:nvPr>
            <p:ph type="ftr" sz="quarter" idx="11"/>
          </p:nvPr>
        </p:nvSpPr>
        <p:spPr>
          <a:ln/>
        </p:spPr>
        <p:txBody>
          <a:bodyPr/>
          <a:lstStyle>
            <a:lvl1pPr>
              <a:defRPr/>
            </a:lvl1pPr>
          </a:lstStyle>
          <a:p>
            <a:pPr>
              <a:defRPr/>
            </a:pPr>
            <a:endParaRPr lang="zh-CN" altLang="zh-CN"/>
          </a:p>
        </p:txBody>
      </p:sp>
      <p:sp>
        <p:nvSpPr>
          <p:cNvPr id="7" name="灯片编号占位符 5"/>
          <p:cNvSpPr>
            <a:spLocks noGrp="1" noChangeArrowheads="1"/>
          </p:cNvSpPr>
          <p:nvPr>
            <p:ph type="sldNum" sz="quarter" idx="12"/>
          </p:nvPr>
        </p:nvSpPr>
        <p:spPr>
          <a:ln/>
        </p:spPr>
        <p:txBody>
          <a:bodyPr/>
          <a:lstStyle>
            <a:lvl1pPr>
              <a:defRPr/>
            </a:lvl1pPr>
          </a:lstStyle>
          <a:p>
            <a:fld id="{263D996D-4EAA-42E1-B383-4F4231EF157B}"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16334566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sym typeface="Calibri" pitchFamily="34" charset="0"/>
            </a:endParaRPr>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p:cNvSpPr>
            <a:spLocks noGrp="1" noChangeArrowheads="1"/>
          </p:cNvSpPr>
          <p:nvPr>
            <p:ph type="dt" sz="half" idx="10"/>
          </p:nvPr>
        </p:nvSpPr>
        <p:spPr>
          <a:ln/>
        </p:spPr>
        <p:txBody>
          <a:bodyPr/>
          <a:lstStyle>
            <a:lvl1pPr>
              <a:defRPr/>
            </a:lvl1pPr>
          </a:lstStyle>
          <a:p>
            <a:pPr>
              <a:defRPr/>
            </a:pPr>
            <a:fld id="{D6187E06-19ED-41ED-B1DC-54FBEBCD5095}" type="datetime1">
              <a:rPr lang="zh-CN" altLang="en-US"/>
              <a:pPr>
                <a:defRPr/>
              </a:pPr>
              <a:t>2017/4/9 Sunday</a:t>
            </a:fld>
            <a:endParaRPr lang="zh-CN" altLang="en-US" sz="1800">
              <a:solidFill>
                <a:schemeClr val="tx1"/>
              </a:solidFill>
            </a:endParaRPr>
          </a:p>
        </p:txBody>
      </p:sp>
      <p:sp>
        <p:nvSpPr>
          <p:cNvPr id="6" name="页脚占位符 4"/>
          <p:cNvSpPr>
            <a:spLocks noGrp="1" noChangeArrowheads="1"/>
          </p:cNvSpPr>
          <p:nvPr>
            <p:ph type="ftr" sz="quarter" idx="11"/>
          </p:nvPr>
        </p:nvSpPr>
        <p:spPr>
          <a:ln/>
        </p:spPr>
        <p:txBody>
          <a:bodyPr/>
          <a:lstStyle>
            <a:lvl1pPr>
              <a:defRPr/>
            </a:lvl1pPr>
          </a:lstStyle>
          <a:p>
            <a:pPr>
              <a:defRPr/>
            </a:pPr>
            <a:endParaRPr lang="zh-CN" altLang="zh-CN"/>
          </a:p>
        </p:txBody>
      </p:sp>
      <p:sp>
        <p:nvSpPr>
          <p:cNvPr id="7" name="灯片编号占位符 5"/>
          <p:cNvSpPr>
            <a:spLocks noGrp="1" noChangeArrowheads="1"/>
          </p:cNvSpPr>
          <p:nvPr>
            <p:ph type="sldNum" sz="quarter" idx="12"/>
          </p:nvPr>
        </p:nvSpPr>
        <p:spPr>
          <a:ln/>
        </p:spPr>
        <p:txBody>
          <a:bodyPr/>
          <a:lstStyle>
            <a:lvl1pPr>
              <a:defRPr/>
            </a:lvl1pPr>
          </a:lstStyle>
          <a:p>
            <a:fld id="{0F2E6F1A-FF89-43B6-84C1-E7E3F9B09A7D}"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31780588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noChangeArrowheads="1"/>
          </p:cNvSpPr>
          <p:nvPr>
            <p:ph type="title" idx="4294967295"/>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zh-CN">
                <a:sym typeface="Calibri Light" panose="020F0302020204030204" pitchFamily="34" charset="0"/>
              </a:rPr>
              <a:t>单击此处编辑母版标题样式</a:t>
            </a:r>
          </a:p>
        </p:txBody>
      </p:sp>
      <p:sp>
        <p:nvSpPr>
          <p:cNvPr id="1027" name="文本占位符 2"/>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zh-CN">
                <a:sym typeface="Calibri" panose="020F0502020204030204" pitchFamily="34" charset="0"/>
              </a:rPr>
              <a:t>单击此处编辑母版文本样式</a:t>
            </a:r>
          </a:p>
          <a:p>
            <a:pPr lvl="1"/>
            <a:r>
              <a:rPr lang="zh-CN" altLang="zh-CN">
                <a:sym typeface="Calibri" panose="020F0502020204030204" pitchFamily="34" charset="0"/>
              </a:rPr>
              <a:t>第二级</a:t>
            </a:r>
          </a:p>
          <a:p>
            <a:pPr lvl="2"/>
            <a:r>
              <a:rPr lang="zh-CN" altLang="zh-CN">
                <a:sym typeface="Calibri" panose="020F0502020204030204" pitchFamily="34" charset="0"/>
              </a:rPr>
              <a:t>第三级</a:t>
            </a:r>
          </a:p>
          <a:p>
            <a:pPr lvl="3"/>
            <a:r>
              <a:rPr lang="zh-CN" altLang="zh-CN">
                <a:sym typeface="Calibri" panose="020F0502020204030204" pitchFamily="34" charset="0"/>
              </a:rPr>
              <a:t>第四级</a:t>
            </a:r>
          </a:p>
          <a:p>
            <a:pPr lvl="4"/>
            <a:r>
              <a:rPr lang="zh-CN" altLang="zh-CN">
                <a:sym typeface="Calibri" panose="020F0502020204030204" pitchFamily="34" charset="0"/>
              </a:rPr>
              <a:t>第五级</a:t>
            </a:r>
          </a:p>
        </p:txBody>
      </p:sp>
      <p:sp>
        <p:nvSpPr>
          <p:cNvPr id="1028" name="日期占位符 3"/>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sz="1200" smtClean="0">
                <a:solidFill>
                  <a:srgbClr val="898989"/>
                </a:solidFill>
              </a:defRPr>
            </a:lvl1pPr>
          </a:lstStyle>
          <a:p>
            <a:pPr>
              <a:defRPr/>
            </a:pPr>
            <a:fld id="{B566F01C-728D-425D-A6BD-DD44FA5D745C}" type="datetime1">
              <a:rPr lang="zh-CN" altLang="en-US"/>
              <a:pPr>
                <a:defRPr/>
              </a:pPr>
              <a:t>2017/4/9 Sunday</a:t>
            </a:fld>
            <a:endParaRPr lang="zh-CN" altLang="en-US" sz="1800">
              <a:solidFill>
                <a:schemeClr val="tx1"/>
              </a:solidFill>
            </a:endParaRPr>
          </a:p>
        </p:txBody>
      </p:sp>
      <p:sp>
        <p:nvSpPr>
          <p:cNvPr id="1029" name="页脚占位符 4"/>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a:defRPr sz="1200" smtClean="0">
                <a:solidFill>
                  <a:srgbClr val="898989"/>
                </a:solidFill>
              </a:defRPr>
            </a:lvl1pPr>
          </a:lstStyle>
          <a:p>
            <a:pPr>
              <a:defRPr/>
            </a:pPr>
            <a:endParaRPr lang="zh-CN" altLang="zh-CN"/>
          </a:p>
        </p:txBody>
      </p:sp>
      <p:sp>
        <p:nvSpPr>
          <p:cNvPr id="1030" name="灯片编号占位符 5"/>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08C15070-5CFD-413A-9A32-19AA345557D8}" type="slidenum">
              <a:rPr lang="zh-CN" altLang="en-US"/>
              <a:pPr/>
              <a:t>‹#›</a:t>
            </a:fld>
            <a:endParaRPr lang="zh-CN" altLang="en-US" sz="1800">
              <a:solidFill>
                <a:schemeClr val="tx1"/>
              </a:solidFill>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p:txStyles>
    <p:titleStyle>
      <a:lvl1pPr marL="914400" indent="-914400" algn="l" rtl="0" eaLnBrk="0" fontAlgn="base" hangingPunct="0">
        <a:lnSpc>
          <a:spcPct val="90000"/>
        </a:lnSpc>
        <a:spcBef>
          <a:spcPct val="0"/>
        </a:spcBef>
        <a:spcAft>
          <a:spcPct val="0"/>
        </a:spcAft>
        <a:defRPr sz="4400">
          <a:solidFill>
            <a:schemeClr val="tx1"/>
          </a:solidFill>
          <a:latin typeface="+mj-lt"/>
          <a:ea typeface="+mj-ea"/>
          <a:cs typeface="+mj-cs"/>
          <a:sym typeface="Calibri Light" panose="020F0302020204030204" pitchFamily="34" charset="0"/>
        </a:defRPr>
      </a:lvl1pPr>
      <a:lvl2pPr marL="914400" indent="-914400"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sym typeface="Calibri Light" panose="020F0302020204030204" pitchFamily="34" charset="0"/>
        </a:defRPr>
      </a:lvl2pPr>
      <a:lvl3pPr marL="914400" indent="-914400"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sym typeface="Calibri Light" panose="020F0302020204030204" pitchFamily="34" charset="0"/>
        </a:defRPr>
      </a:lvl3pPr>
      <a:lvl4pPr marL="914400" indent="-914400"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sym typeface="Calibri Light" panose="020F0302020204030204" pitchFamily="34" charset="0"/>
        </a:defRPr>
      </a:lvl4pPr>
      <a:lvl5pPr marL="914400" indent="-914400"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sym typeface="Calibri Light" panose="020F0302020204030204" pitchFamily="34" charset="0"/>
        </a:defRPr>
      </a:lvl5pPr>
      <a:lvl6pPr marL="1371600" indent="-914400" algn="l" rtl="0" fontAlgn="base">
        <a:lnSpc>
          <a:spcPct val="90000"/>
        </a:lnSpc>
        <a:spcBef>
          <a:spcPct val="0"/>
        </a:spcBef>
        <a:spcAft>
          <a:spcPct val="0"/>
        </a:spcAft>
        <a:defRPr sz="4400">
          <a:solidFill>
            <a:schemeClr val="tx1"/>
          </a:solidFill>
          <a:latin typeface="Calibri Light" pitchFamily="34" charset="0"/>
          <a:ea typeface="宋体" pitchFamily="2" charset="-122"/>
          <a:sym typeface="Calibri Light" pitchFamily="34" charset="0"/>
        </a:defRPr>
      </a:lvl6pPr>
      <a:lvl7pPr marL="1828800" indent="-914400" algn="l" rtl="0" fontAlgn="base">
        <a:lnSpc>
          <a:spcPct val="90000"/>
        </a:lnSpc>
        <a:spcBef>
          <a:spcPct val="0"/>
        </a:spcBef>
        <a:spcAft>
          <a:spcPct val="0"/>
        </a:spcAft>
        <a:defRPr sz="4400">
          <a:solidFill>
            <a:schemeClr val="tx1"/>
          </a:solidFill>
          <a:latin typeface="Calibri Light" pitchFamily="34" charset="0"/>
          <a:ea typeface="宋体" pitchFamily="2" charset="-122"/>
          <a:sym typeface="Calibri Light" pitchFamily="34" charset="0"/>
        </a:defRPr>
      </a:lvl7pPr>
      <a:lvl8pPr marL="2286000" indent="-914400" algn="l" rtl="0" fontAlgn="base">
        <a:lnSpc>
          <a:spcPct val="90000"/>
        </a:lnSpc>
        <a:spcBef>
          <a:spcPct val="0"/>
        </a:spcBef>
        <a:spcAft>
          <a:spcPct val="0"/>
        </a:spcAft>
        <a:defRPr sz="4400">
          <a:solidFill>
            <a:schemeClr val="tx1"/>
          </a:solidFill>
          <a:latin typeface="Calibri Light" pitchFamily="34" charset="0"/>
          <a:ea typeface="宋体" pitchFamily="2" charset="-122"/>
          <a:sym typeface="Calibri Light" pitchFamily="34" charset="0"/>
        </a:defRPr>
      </a:lvl8pPr>
      <a:lvl9pPr marL="2743200" indent="-914400" algn="l" rtl="0" fontAlgn="base">
        <a:lnSpc>
          <a:spcPct val="90000"/>
        </a:lnSpc>
        <a:spcBef>
          <a:spcPct val="0"/>
        </a:spcBef>
        <a:spcAft>
          <a:spcPct val="0"/>
        </a:spcAft>
        <a:defRPr sz="4400">
          <a:solidFill>
            <a:schemeClr val="tx1"/>
          </a:solidFill>
          <a:latin typeface="Calibri Light" pitchFamily="34" charset="0"/>
          <a:ea typeface="宋体" pitchFamily="2" charset="-122"/>
          <a:sym typeface="Calibri Light" pitchFamily="34" charset="0"/>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sym typeface="Calibri" panose="020F0502020204030204" pitchFamily="3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sym typeface="Calibri" panose="020F050202020403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sym typeface="Calibri" panose="020F0502020204030204" pitchFamily="34" charset="0"/>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sym typeface="Calibri" pitchFamily="34" charset="0"/>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sym typeface="Calibri" pitchFamily="34" charset="0"/>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sym typeface="Calibri" pitchFamily="34" charset="0"/>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sym typeface="Calibri" pitchFamily="34" charset="0"/>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1.xml"/><Relationship Id="rId7" Type="http://schemas.openxmlformats.org/officeDocument/2006/relationships/image" Target="../media/image4.png"/><Relationship Id="rId2" Type="http://schemas.openxmlformats.org/officeDocument/2006/relationships/audio" Target="../media/media1.WAV"/><Relationship Id="rId1" Type="http://schemas.microsoft.com/office/2007/relationships/media" Target="../media/media1.WAV"/><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 Id="rId9"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Freeform 5"/>
          <p:cNvSpPr>
            <a:spLocks noChangeArrowheads="1"/>
          </p:cNvSpPr>
          <p:nvPr/>
        </p:nvSpPr>
        <p:spPr bwMode="auto">
          <a:xfrm>
            <a:off x="0" y="3001963"/>
            <a:ext cx="1300163" cy="850900"/>
          </a:xfrm>
          <a:custGeom>
            <a:avLst/>
            <a:gdLst>
              <a:gd name="T0" fmla="*/ 0 w 820"/>
              <a:gd name="T1" fmla="*/ 850900 h 536"/>
              <a:gd name="T2" fmla="*/ 0 w 820"/>
              <a:gd name="T3" fmla="*/ 0 h 536"/>
              <a:gd name="T4" fmla="*/ 1300163 w 820"/>
              <a:gd name="T5" fmla="*/ 592138 h 536"/>
              <a:gd name="T6" fmla="*/ 0 w 820"/>
              <a:gd name="T7" fmla="*/ 850900 h 536"/>
              <a:gd name="T8" fmla="*/ 0 60000 65536"/>
              <a:gd name="T9" fmla="*/ 0 60000 65536"/>
              <a:gd name="T10" fmla="*/ 0 60000 65536"/>
              <a:gd name="T11" fmla="*/ 0 60000 65536"/>
              <a:gd name="T12" fmla="*/ 0 w 820"/>
              <a:gd name="T13" fmla="*/ 0 h 536"/>
              <a:gd name="T14" fmla="*/ 820 w 820"/>
              <a:gd name="T15" fmla="*/ 536 h 536"/>
            </a:gdLst>
            <a:ahLst/>
            <a:cxnLst>
              <a:cxn ang="T8">
                <a:pos x="T0" y="T1"/>
              </a:cxn>
              <a:cxn ang="T9">
                <a:pos x="T2" y="T3"/>
              </a:cxn>
              <a:cxn ang="T10">
                <a:pos x="T4" y="T5"/>
              </a:cxn>
              <a:cxn ang="T11">
                <a:pos x="T6" y="T7"/>
              </a:cxn>
            </a:cxnLst>
            <a:rect l="T12" t="T13" r="T14" b="T15"/>
            <a:pathLst>
              <a:path w="820" h="536">
                <a:moveTo>
                  <a:pt x="0" y="536"/>
                </a:moveTo>
                <a:lnTo>
                  <a:pt x="0" y="0"/>
                </a:lnTo>
                <a:lnTo>
                  <a:pt x="820" y="373"/>
                </a:lnTo>
                <a:lnTo>
                  <a:pt x="0" y="536"/>
                </a:lnTo>
                <a:close/>
              </a:path>
            </a:pathLst>
          </a:custGeom>
          <a:solidFill>
            <a:srgbClr val="E8CB2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075" name="Freeform 6"/>
          <p:cNvSpPr>
            <a:spLocks noChangeArrowheads="1"/>
          </p:cNvSpPr>
          <p:nvPr/>
        </p:nvSpPr>
        <p:spPr bwMode="auto">
          <a:xfrm>
            <a:off x="0" y="2544763"/>
            <a:ext cx="1846263" cy="1049337"/>
          </a:xfrm>
          <a:custGeom>
            <a:avLst/>
            <a:gdLst>
              <a:gd name="T0" fmla="*/ 0 w 1164"/>
              <a:gd name="T1" fmla="*/ 457200 h 661"/>
              <a:gd name="T2" fmla="*/ 1846263 w 1164"/>
              <a:gd name="T3" fmla="*/ 0 h 661"/>
              <a:gd name="T4" fmla="*/ 1300632 w 1164"/>
              <a:gd name="T5" fmla="*/ 1049337 h 661"/>
              <a:gd name="T6" fmla="*/ 0 w 1164"/>
              <a:gd name="T7" fmla="*/ 457200 h 661"/>
              <a:gd name="T8" fmla="*/ 0 60000 65536"/>
              <a:gd name="T9" fmla="*/ 0 60000 65536"/>
              <a:gd name="T10" fmla="*/ 0 60000 65536"/>
              <a:gd name="T11" fmla="*/ 0 60000 65536"/>
              <a:gd name="T12" fmla="*/ 0 w 1164"/>
              <a:gd name="T13" fmla="*/ 0 h 661"/>
              <a:gd name="T14" fmla="*/ 1164 w 1164"/>
              <a:gd name="T15" fmla="*/ 661 h 661"/>
            </a:gdLst>
            <a:ahLst/>
            <a:cxnLst>
              <a:cxn ang="T8">
                <a:pos x="T0" y="T1"/>
              </a:cxn>
              <a:cxn ang="T9">
                <a:pos x="T2" y="T3"/>
              </a:cxn>
              <a:cxn ang="T10">
                <a:pos x="T4" y="T5"/>
              </a:cxn>
              <a:cxn ang="T11">
                <a:pos x="T6" y="T7"/>
              </a:cxn>
            </a:cxnLst>
            <a:rect l="T12" t="T13" r="T14" b="T15"/>
            <a:pathLst>
              <a:path w="1164" h="661">
                <a:moveTo>
                  <a:pt x="0" y="288"/>
                </a:moveTo>
                <a:lnTo>
                  <a:pt x="1164" y="0"/>
                </a:lnTo>
                <a:lnTo>
                  <a:pt x="820" y="661"/>
                </a:lnTo>
                <a:lnTo>
                  <a:pt x="0" y="288"/>
                </a:lnTo>
                <a:close/>
              </a:path>
            </a:pathLst>
          </a:custGeom>
          <a:solidFill>
            <a:srgbClr val="E7AC2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076" name="Freeform 7"/>
          <p:cNvSpPr>
            <a:spLocks noChangeArrowheads="1"/>
          </p:cNvSpPr>
          <p:nvPr/>
        </p:nvSpPr>
        <p:spPr bwMode="auto">
          <a:xfrm>
            <a:off x="0" y="3852863"/>
            <a:ext cx="717550" cy="2290762"/>
          </a:xfrm>
          <a:custGeom>
            <a:avLst/>
            <a:gdLst>
              <a:gd name="T0" fmla="*/ 0 w 453"/>
              <a:gd name="T1" fmla="*/ 2290762 h 1443"/>
              <a:gd name="T2" fmla="*/ 0 w 453"/>
              <a:gd name="T3" fmla="*/ 0 h 1443"/>
              <a:gd name="T4" fmla="*/ 717550 w 453"/>
              <a:gd name="T5" fmla="*/ 1557337 h 1443"/>
              <a:gd name="T6" fmla="*/ 0 w 453"/>
              <a:gd name="T7" fmla="*/ 2290762 h 1443"/>
              <a:gd name="T8" fmla="*/ 0 60000 65536"/>
              <a:gd name="T9" fmla="*/ 0 60000 65536"/>
              <a:gd name="T10" fmla="*/ 0 60000 65536"/>
              <a:gd name="T11" fmla="*/ 0 60000 65536"/>
              <a:gd name="T12" fmla="*/ 0 w 453"/>
              <a:gd name="T13" fmla="*/ 0 h 1443"/>
              <a:gd name="T14" fmla="*/ 453 w 453"/>
              <a:gd name="T15" fmla="*/ 1443 h 1443"/>
            </a:gdLst>
            <a:ahLst/>
            <a:cxnLst>
              <a:cxn ang="T8">
                <a:pos x="T0" y="T1"/>
              </a:cxn>
              <a:cxn ang="T9">
                <a:pos x="T2" y="T3"/>
              </a:cxn>
              <a:cxn ang="T10">
                <a:pos x="T4" y="T5"/>
              </a:cxn>
              <a:cxn ang="T11">
                <a:pos x="T6" y="T7"/>
              </a:cxn>
            </a:cxnLst>
            <a:rect l="T12" t="T13" r="T14" b="T15"/>
            <a:pathLst>
              <a:path w="453" h="1443">
                <a:moveTo>
                  <a:pt x="0" y="1443"/>
                </a:moveTo>
                <a:lnTo>
                  <a:pt x="0" y="0"/>
                </a:lnTo>
                <a:lnTo>
                  <a:pt x="453" y="981"/>
                </a:lnTo>
                <a:lnTo>
                  <a:pt x="0" y="1443"/>
                </a:lnTo>
                <a:close/>
              </a:path>
            </a:pathLst>
          </a:custGeom>
          <a:solidFill>
            <a:srgbClr val="E24C2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077" name="Freeform 8"/>
          <p:cNvSpPr>
            <a:spLocks noChangeArrowheads="1"/>
          </p:cNvSpPr>
          <p:nvPr/>
        </p:nvSpPr>
        <p:spPr bwMode="auto">
          <a:xfrm>
            <a:off x="0" y="3852863"/>
            <a:ext cx="2314575" cy="1557337"/>
          </a:xfrm>
          <a:custGeom>
            <a:avLst/>
            <a:gdLst>
              <a:gd name="T0" fmla="*/ 0 w 1459"/>
              <a:gd name="T1" fmla="*/ 0 h 981"/>
              <a:gd name="T2" fmla="*/ 2314575 w 1459"/>
              <a:gd name="T3" fmla="*/ 398462 h 981"/>
              <a:gd name="T4" fmla="*/ 718645 w 1459"/>
              <a:gd name="T5" fmla="*/ 1557337 h 981"/>
              <a:gd name="T6" fmla="*/ 0 w 1459"/>
              <a:gd name="T7" fmla="*/ 0 h 981"/>
              <a:gd name="T8" fmla="*/ 0 60000 65536"/>
              <a:gd name="T9" fmla="*/ 0 60000 65536"/>
              <a:gd name="T10" fmla="*/ 0 60000 65536"/>
              <a:gd name="T11" fmla="*/ 0 60000 65536"/>
              <a:gd name="T12" fmla="*/ 0 w 1459"/>
              <a:gd name="T13" fmla="*/ 0 h 981"/>
              <a:gd name="T14" fmla="*/ 1459 w 1459"/>
              <a:gd name="T15" fmla="*/ 981 h 981"/>
            </a:gdLst>
            <a:ahLst/>
            <a:cxnLst>
              <a:cxn ang="T8">
                <a:pos x="T0" y="T1"/>
              </a:cxn>
              <a:cxn ang="T9">
                <a:pos x="T2" y="T3"/>
              </a:cxn>
              <a:cxn ang="T10">
                <a:pos x="T4" y="T5"/>
              </a:cxn>
              <a:cxn ang="T11">
                <a:pos x="T6" y="T7"/>
              </a:cxn>
            </a:cxnLst>
            <a:rect l="T12" t="T13" r="T14" b="T15"/>
            <a:pathLst>
              <a:path w="1459" h="981">
                <a:moveTo>
                  <a:pt x="0" y="0"/>
                </a:moveTo>
                <a:lnTo>
                  <a:pt x="1459" y="251"/>
                </a:lnTo>
                <a:lnTo>
                  <a:pt x="453" y="981"/>
                </a:lnTo>
                <a:lnTo>
                  <a:pt x="0" y="0"/>
                </a:lnTo>
                <a:close/>
              </a:path>
            </a:pathLst>
          </a:custGeom>
          <a:solidFill>
            <a:srgbClr val="E25D2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078" name="Freeform 9"/>
          <p:cNvSpPr>
            <a:spLocks noChangeArrowheads="1"/>
          </p:cNvSpPr>
          <p:nvPr/>
        </p:nvSpPr>
        <p:spPr bwMode="auto">
          <a:xfrm>
            <a:off x="0" y="5410200"/>
            <a:ext cx="717550" cy="1446213"/>
          </a:xfrm>
          <a:custGeom>
            <a:avLst/>
            <a:gdLst>
              <a:gd name="T0" fmla="*/ 717550 w 453"/>
              <a:gd name="T1" fmla="*/ 0 h 911"/>
              <a:gd name="T2" fmla="*/ 619342 w 453"/>
              <a:gd name="T3" fmla="*/ 1446213 h 911"/>
              <a:gd name="T4" fmla="*/ 0 w 453"/>
              <a:gd name="T5" fmla="*/ 733425 h 911"/>
              <a:gd name="T6" fmla="*/ 717550 w 453"/>
              <a:gd name="T7" fmla="*/ 0 h 911"/>
              <a:gd name="T8" fmla="*/ 0 60000 65536"/>
              <a:gd name="T9" fmla="*/ 0 60000 65536"/>
              <a:gd name="T10" fmla="*/ 0 60000 65536"/>
              <a:gd name="T11" fmla="*/ 0 60000 65536"/>
              <a:gd name="T12" fmla="*/ 0 w 453"/>
              <a:gd name="T13" fmla="*/ 0 h 911"/>
              <a:gd name="T14" fmla="*/ 453 w 453"/>
              <a:gd name="T15" fmla="*/ 911 h 911"/>
            </a:gdLst>
            <a:ahLst/>
            <a:cxnLst>
              <a:cxn ang="T8">
                <a:pos x="T0" y="T1"/>
              </a:cxn>
              <a:cxn ang="T9">
                <a:pos x="T2" y="T3"/>
              </a:cxn>
              <a:cxn ang="T10">
                <a:pos x="T4" y="T5"/>
              </a:cxn>
              <a:cxn ang="T11">
                <a:pos x="T6" y="T7"/>
              </a:cxn>
            </a:cxnLst>
            <a:rect l="T12" t="T13" r="T14" b="T15"/>
            <a:pathLst>
              <a:path w="453" h="911">
                <a:moveTo>
                  <a:pt x="453" y="0"/>
                </a:moveTo>
                <a:lnTo>
                  <a:pt x="391" y="911"/>
                </a:lnTo>
                <a:lnTo>
                  <a:pt x="0" y="462"/>
                </a:lnTo>
                <a:lnTo>
                  <a:pt x="453" y="0"/>
                </a:lnTo>
                <a:close/>
              </a:path>
            </a:pathLst>
          </a:custGeom>
          <a:solidFill>
            <a:srgbClr val="DD272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079" name="Freeform 10"/>
          <p:cNvSpPr>
            <a:spLocks noChangeArrowheads="1"/>
          </p:cNvSpPr>
          <p:nvPr/>
        </p:nvSpPr>
        <p:spPr bwMode="auto">
          <a:xfrm>
            <a:off x="619125" y="5410200"/>
            <a:ext cx="1046163" cy="1446213"/>
          </a:xfrm>
          <a:custGeom>
            <a:avLst/>
            <a:gdLst>
              <a:gd name="T0" fmla="*/ 98425 w 659"/>
              <a:gd name="T1" fmla="*/ 0 h 911"/>
              <a:gd name="T2" fmla="*/ 1046163 w 659"/>
              <a:gd name="T3" fmla="*/ 1446213 h 911"/>
              <a:gd name="T4" fmla="*/ 0 w 659"/>
              <a:gd name="T5" fmla="*/ 1446213 h 911"/>
              <a:gd name="T6" fmla="*/ 98425 w 659"/>
              <a:gd name="T7" fmla="*/ 0 h 911"/>
              <a:gd name="T8" fmla="*/ 0 60000 65536"/>
              <a:gd name="T9" fmla="*/ 0 60000 65536"/>
              <a:gd name="T10" fmla="*/ 0 60000 65536"/>
              <a:gd name="T11" fmla="*/ 0 60000 65536"/>
              <a:gd name="T12" fmla="*/ 0 w 659"/>
              <a:gd name="T13" fmla="*/ 0 h 911"/>
              <a:gd name="T14" fmla="*/ 659 w 659"/>
              <a:gd name="T15" fmla="*/ 911 h 911"/>
            </a:gdLst>
            <a:ahLst/>
            <a:cxnLst>
              <a:cxn ang="T8">
                <a:pos x="T0" y="T1"/>
              </a:cxn>
              <a:cxn ang="T9">
                <a:pos x="T2" y="T3"/>
              </a:cxn>
              <a:cxn ang="T10">
                <a:pos x="T4" y="T5"/>
              </a:cxn>
              <a:cxn ang="T11">
                <a:pos x="T6" y="T7"/>
              </a:cxn>
            </a:cxnLst>
            <a:rect l="T12" t="T13" r="T14" b="T15"/>
            <a:pathLst>
              <a:path w="659" h="911">
                <a:moveTo>
                  <a:pt x="62" y="0"/>
                </a:moveTo>
                <a:lnTo>
                  <a:pt x="659" y="911"/>
                </a:lnTo>
                <a:lnTo>
                  <a:pt x="0" y="911"/>
                </a:lnTo>
                <a:lnTo>
                  <a:pt x="62" y="0"/>
                </a:lnTo>
                <a:close/>
              </a:path>
            </a:pathLst>
          </a:custGeom>
          <a:solidFill>
            <a:srgbClr val="AD232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080" name="Freeform 11"/>
          <p:cNvSpPr>
            <a:spLocks noChangeArrowheads="1"/>
          </p:cNvSpPr>
          <p:nvPr/>
        </p:nvSpPr>
        <p:spPr bwMode="auto">
          <a:xfrm>
            <a:off x="717550" y="5410200"/>
            <a:ext cx="1901825" cy="1446213"/>
          </a:xfrm>
          <a:custGeom>
            <a:avLst/>
            <a:gdLst>
              <a:gd name="T0" fmla="*/ 0 w 1198"/>
              <a:gd name="T1" fmla="*/ 0 h 911"/>
              <a:gd name="T2" fmla="*/ 1901825 w 1198"/>
              <a:gd name="T3" fmla="*/ 1446213 h 911"/>
              <a:gd name="T4" fmla="*/ 947738 w 1198"/>
              <a:gd name="T5" fmla="*/ 1446213 h 911"/>
              <a:gd name="T6" fmla="*/ 0 w 1198"/>
              <a:gd name="T7" fmla="*/ 0 h 911"/>
              <a:gd name="T8" fmla="*/ 0 60000 65536"/>
              <a:gd name="T9" fmla="*/ 0 60000 65536"/>
              <a:gd name="T10" fmla="*/ 0 60000 65536"/>
              <a:gd name="T11" fmla="*/ 0 60000 65536"/>
              <a:gd name="T12" fmla="*/ 0 w 1198"/>
              <a:gd name="T13" fmla="*/ 0 h 911"/>
              <a:gd name="T14" fmla="*/ 1198 w 1198"/>
              <a:gd name="T15" fmla="*/ 911 h 911"/>
            </a:gdLst>
            <a:ahLst/>
            <a:cxnLst>
              <a:cxn ang="T8">
                <a:pos x="T0" y="T1"/>
              </a:cxn>
              <a:cxn ang="T9">
                <a:pos x="T2" y="T3"/>
              </a:cxn>
              <a:cxn ang="T10">
                <a:pos x="T4" y="T5"/>
              </a:cxn>
              <a:cxn ang="T11">
                <a:pos x="T6" y="T7"/>
              </a:cxn>
            </a:cxnLst>
            <a:rect l="T12" t="T13" r="T14" b="T15"/>
            <a:pathLst>
              <a:path w="1198" h="911">
                <a:moveTo>
                  <a:pt x="0" y="0"/>
                </a:moveTo>
                <a:lnTo>
                  <a:pt x="1198" y="911"/>
                </a:lnTo>
                <a:lnTo>
                  <a:pt x="597" y="911"/>
                </a:lnTo>
                <a:lnTo>
                  <a:pt x="0" y="0"/>
                </a:lnTo>
                <a:close/>
              </a:path>
            </a:pathLst>
          </a:custGeom>
          <a:solidFill>
            <a:srgbClr val="DD272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081" name="Freeform 12"/>
          <p:cNvSpPr>
            <a:spLocks noChangeArrowheads="1"/>
          </p:cNvSpPr>
          <p:nvPr/>
        </p:nvSpPr>
        <p:spPr bwMode="auto">
          <a:xfrm>
            <a:off x="717550" y="5410200"/>
            <a:ext cx="2022475" cy="1446213"/>
          </a:xfrm>
          <a:custGeom>
            <a:avLst/>
            <a:gdLst>
              <a:gd name="T0" fmla="*/ 1901825 w 1274"/>
              <a:gd name="T1" fmla="*/ 1446213 h 911"/>
              <a:gd name="T2" fmla="*/ 2022475 w 1274"/>
              <a:gd name="T3" fmla="*/ 169863 h 911"/>
              <a:gd name="T4" fmla="*/ 0 w 1274"/>
              <a:gd name="T5" fmla="*/ 0 h 911"/>
              <a:gd name="T6" fmla="*/ 1901825 w 1274"/>
              <a:gd name="T7" fmla="*/ 1446213 h 911"/>
              <a:gd name="T8" fmla="*/ 0 60000 65536"/>
              <a:gd name="T9" fmla="*/ 0 60000 65536"/>
              <a:gd name="T10" fmla="*/ 0 60000 65536"/>
              <a:gd name="T11" fmla="*/ 0 60000 65536"/>
              <a:gd name="T12" fmla="*/ 0 w 1274"/>
              <a:gd name="T13" fmla="*/ 0 h 911"/>
              <a:gd name="T14" fmla="*/ 1274 w 1274"/>
              <a:gd name="T15" fmla="*/ 911 h 911"/>
            </a:gdLst>
            <a:ahLst/>
            <a:cxnLst>
              <a:cxn ang="T8">
                <a:pos x="T0" y="T1"/>
              </a:cxn>
              <a:cxn ang="T9">
                <a:pos x="T2" y="T3"/>
              </a:cxn>
              <a:cxn ang="T10">
                <a:pos x="T4" y="T5"/>
              </a:cxn>
              <a:cxn ang="T11">
                <a:pos x="T6" y="T7"/>
              </a:cxn>
            </a:cxnLst>
            <a:rect l="T12" t="T13" r="T14" b="T15"/>
            <a:pathLst>
              <a:path w="1274" h="911">
                <a:moveTo>
                  <a:pt x="1198" y="911"/>
                </a:moveTo>
                <a:lnTo>
                  <a:pt x="1274" y="107"/>
                </a:lnTo>
                <a:lnTo>
                  <a:pt x="0" y="0"/>
                </a:lnTo>
                <a:lnTo>
                  <a:pt x="1198" y="911"/>
                </a:lnTo>
                <a:close/>
              </a:path>
            </a:pathLst>
          </a:custGeom>
          <a:solidFill>
            <a:srgbClr val="E24C2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082" name="Freeform 13"/>
          <p:cNvSpPr>
            <a:spLocks noChangeArrowheads="1"/>
          </p:cNvSpPr>
          <p:nvPr/>
        </p:nvSpPr>
        <p:spPr bwMode="auto">
          <a:xfrm>
            <a:off x="717550" y="4251325"/>
            <a:ext cx="2022475" cy="1328738"/>
          </a:xfrm>
          <a:custGeom>
            <a:avLst/>
            <a:gdLst>
              <a:gd name="T0" fmla="*/ 1597025 w 1274"/>
              <a:gd name="T1" fmla="*/ 0 h 837"/>
              <a:gd name="T2" fmla="*/ 0 w 1274"/>
              <a:gd name="T3" fmla="*/ 1158875 h 837"/>
              <a:gd name="T4" fmla="*/ 2022475 w 1274"/>
              <a:gd name="T5" fmla="*/ 1328738 h 837"/>
              <a:gd name="T6" fmla="*/ 1597025 w 1274"/>
              <a:gd name="T7" fmla="*/ 0 h 837"/>
              <a:gd name="T8" fmla="*/ 0 60000 65536"/>
              <a:gd name="T9" fmla="*/ 0 60000 65536"/>
              <a:gd name="T10" fmla="*/ 0 60000 65536"/>
              <a:gd name="T11" fmla="*/ 0 60000 65536"/>
              <a:gd name="T12" fmla="*/ 0 w 1274"/>
              <a:gd name="T13" fmla="*/ 0 h 837"/>
              <a:gd name="T14" fmla="*/ 1274 w 1274"/>
              <a:gd name="T15" fmla="*/ 837 h 837"/>
            </a:gdLst>
            <a:ahLst/>
            <a:cxnLst>
              <a:cxn ang="T8">
                <a:pos x="T0" y="T1"/>
              </a:cxn>
              <a:cxn ang="T9">
                <a:pos x="T2" y="T3"/>
              </a:cxn>
              <a:cxn ang="T10">
                <a:pos x="T4" y="T5"/>
              </a:cxn>
              <a:cxn ang="T11">
                <a:pos x="T6" y="T7"/>
              </a:cxn>
            </a:cxnLst>
            <a:rect l="T12" t="T13" r="T14" b="T15"/>
            <a:pathLst>
              <a:path w="1274" h="837">
                <a:moveTo>
                  <a:pt x="1006" y="0"/>
                </a:moveTo>
                <a:lnTo>
                  <a:pt x="0" y="730"/>
                </a:lnTo>
                <a:lnTo>
                  <a:pt x="1274" y="837"/>
                </a:lnTo>
                <a:lnTo>
                  <a:pt x="1006" y="0"/>
                </a:lnTo>
                <a:close/>
              </a:path>
            </a:pathLst>
          </a:custGeom>
          <a:solidFill>
            <a:srgbClr val="C3549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083" name="Freeform 14"/>
          <p:cNvSpPr>
            <a:spLocks noChangeArrowheads="1"/>
          </p:cNvSpPr>
          <p:nvPr/>
        </p:nvSpPr>
        <p:spPr bwMode="auto">
          <a:xfrm>
            <a:off x="2314575" y="4251325"/>
            <a:ext cx="1555750" cy="1627188"/>
          </a:xfrm>
          <a:custGeom>
            <a:avLst/>
            <a:gdLst>
              <a:gd name="T0" fmla="*/ 0 w 980"/>
              <a:gd name="T1" fmla="*/ 0 h 1025"/>
              <a:gd name="T2" fmla="*/ 1555750 w 980"/>
              <a:gd name="T3" fmla="*/ 1627188 h 1025"/>
              <a:gd name="T4" fmla="*/ 425450 w 980"/>
              <a:gd name="T5" fmla="*/ 1328738 h 1025"/>
              <a:gd name="T6" fmla="*/ 0 w 980"/>
              <a:gd name="T7" fmla="*/ 0 h 1025"/>
              <a:gd name="T8" fmla="*/ 0 60000 65536"/>
              <a:gd name="T9" fmla="*/ 0 60000 65536"/>
              <a:gd name="T10" fmla="*/ 0 60000 65536"/>
              <a:gd name="T11" fmla="*/ 0 60000 65536"/>
              <a:gd name="T12" fmla="*/ 0 w 980"/>
              <a:gd name="T13" fmla="*/ 0 h 1025"/>
              <a:gd name="T14" fmla="*/ 980 w 980"/>
              <a:gd name="T15" fmla="*/ 1025 h 1025"/>
            </a:gdLst>
            <a:ahLst/>
            <a:cxnLst>
              <a:cxn ang="T8">
                <a:pos x="T0" y="T1"/>
              </a:cxn>
              <a:cxn ang="T9">
                <a:pos x="T2" y="T3"/>
              </a:cxn>
              <a:cxn ang="T10">
                <a:pos x="T4" y="T5"/>
              </a:cxn>
              <a:cxn ang="T11">
                <a:pos x="T6" y="T7"/>
              </a:cxn>
            </a:cxnLst>
            <a:rect l="T12" t="T13" r="T14" b="T15"/>
            <a:pathLst>
              <a:path w="980" h="1025">
                <a:moveTo>
                  <a:pt x="0" y="0"/>
                </a:moveTo>
                <a:lnTo>
                  <a:pt x="980" y="1025"/>
                </a:lnTo>
                <a:lnTo>
                  <a:pt x="268" y="837"/>
                </a:lnTo>
                <a:lnTo>
                  <a:pt x="0" y="0"/>
                </a:lnTo>
                <a:close/>
              </a:path>
            </a:pathLst>
          </a:custGeom>
          <a:solidFill>
            <a:srgbClr val="DA368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084" name="Freeform 15"/>
          <p:cNvSpPr>
            <a:spLocks noChangeArrowheads="1"/>
          </p:cNvSpPr>
          <p:nvPr/>
        </p:nvSpPr>
        <p:spPr bwMode="auto">
          <a:xfrm>
            <a:off x="2314575" y="3417888"/>
            <a:ext cx="1555750" cy="2460625"/>
          </a:xfrm>
          <a:custGeom>
            <a:avLst/>
            <a:gdLst>
              <a:gd name="T0" fmla="*/ 0 w 980"/>
              <a:gd name="T1" fmla="*/ 833438 h 1550"/>
              <a:gd name="T2" fmla="*/ 903288 w 980"/>
              <a:gd name="T3" fmla="*/ 0 h 1550"/>
              <a:gd name="T4" fmla="*/ 1555750 w 980"/>
              <a:gd name="T5" fmla="*/ 2460625 h 1550"/>
              <a:gd name="T6" fmla="*/ 0 w 980"/>
              <a:gd name="T7" fmla="*/ 833438 h 1550"/>
              <a:gd name="T8" fmla="*/ 0 60000 65536"/>
              <a:gd name="T9" fmla="*/ 0 60000 65536"/>
              <a:gd name="T10" fmla="*/ 0 60000 65536"/>
              <a:gd name="T11" fmla="*/ 0 60000 65536"/>
              <a:gd name="T12" fmla="*/ 0 w 980"/>
              <a:gd name="T13" fmla="*/ 0 h 1550"/>
              <a:gd name="T14" fmla="*/ 980 w 980"/>
              <a:gd name="T15" fmla="*/ 1550 h 1550"/>
            </a:gdLst>
            <a:ahLst/>
            <a:cxnLst>
              <a:cxn ang="T8">
                <a:pos x="T0" y="T1"/>
              </a:cxn>
              <a:cxn ang="T9">
                <a:pos x="T2" y="T3"/>
              </a:cxn>
              <a:cxn ang="T10">
                <a:pos x="T4" y="T5"/>
              </a:cxn>
              <a:cxn ang="T11">
                <a:pos x="T6" y="T7"/>
              </a:cxn>
            </a:cxnLst>
            <a:rect l="T12" t="T13" r="T14" b="T15"/>
            <a:pathLst>
              <a:path w="980" h="1550">
                <a:moveTo>
                  <a:pt x="0" y="525"/>
                </a:moveTo>
                <a:lnTo>
                  <a:pt x="569" y="0"/>
                </a:lnTo>
                <a:lnTo>
                  <a:pt x="980" y="1550"/>
                </a:lnTo>
                <a:lnTo>
                  <a:pt x="0" y="525"/>
                </a:lnTo>
                <a:close/>
              </a:path>
            </a:pathLst>
          </a:custGeom>
          <a:solidFill>
            <a:srgbClr val="B5207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085" name="Freeform 16"/>
          <p:cNvSpPr>
            <a:spLocks noChangeArrowheads="1"/>
          </p:cNvSpPr>
          <p:nvPr/>
        </p:nvSpPr>
        <p:spPr bwMode="auto">
          <a:xfrm>
            <a:off x="3217863" y="3417888"/>
            <a:ext cx="930275" cy="2460625"/>
          </a:xfrm>
          <a:custGeom>
            <a:avLst/>
            <a:gdLst>
              <a:gd name="T0" fmla="*/ 0 w 586"/>
              <a:gd name="T1" fmla="*/ 0 h 1550"/>
              <a:gd name="T2" fmla="*/ 930275 w 586"/>
              <a:gd name="T3" fmla="*/ 600075 h 1550"/>
              <a:gd name="T4" fmla="*/ 652463 w 586"/>
              <a:gd name="T5" fmla="*/ 2460625 h 1550"/>
              <a:gd name="T6" fmla="*/ 0 w 586"/>
              <a:gd name="T7" fmla="*/ 0 h 1550"/>
              <a:gd name="T8" fmla="*/ 0 60000 65536"/>
              <a:gd name="T9" fmla="*/ 0 60000 65536"/>
              <a:gd name="T10" fmla="*/ 0 60000 65536"/>
              <a:gd name="T11" fmla="*/ 0 60000 65536"/>
              <a:gd name="T12" fmla="*/ 0 w 586"/>
              <a:gd name="T13" fmla="*/ 0 h 1550"/>
              <a:gd name="T14" fmla="*/ 586 w 586"/>
              <a:gd name="T15" fmla="*/ 1550 h 1550"/>
            </a:gdLst>
            <a:ahLst/>
            <a:cxnLst>
              <a:cxn ang="T8">
                <a:pos x="T0" y="T1"/>
              </a:cxn>
              <a:cxn ang="T9">
                <a:pos x="T2" y="T3"/>
              </a:cxn>
              <a:cxn ang="T10">
                <a:pos x="T4" y="T5"/>
              </a:cxn>
              <a:cxn ang="T11">
                <a:pos x="T6" y="T7"/>
              </a:cxn>
            </a:cxnLst>
            <a:rect l="T12" t="T13" r="T14" b="T15"/>
            <a:pathLst>
              <a:path w="586" h="1550">
                <a:moveTo>
                  <a:pt x="0" y="0"/>
                </a:moveTo>
                <a:lnTo>
                  <a:pt x="586" y="378"/>
                </a:lnTo>
                <a:lnTo>
                  <a:pt x="411" y="1550"/>
                </a:lnTo>
                <a:lnTo>
                  <a:pt x="0" y="0"/>
                </a:lnTo>
                <a:close/>
              </a:path>
            </a:pathLst>
          </a:custGeom>
          <a:solidFill>
            <a:srgbClr val="95226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086" name="Freeform 17"/>
          <p:cNvSpPr>
            <a:spLocks noChangeArrowheads="1"/>
          </p:cNvSpPr>
          <p:nvPr/>
        </p:nvSpPr>
        <p:spPr bwMode="auto">
          <a:xfrm>
            <a:off x="2740025" y="5580063"/>
            <a:ext cx="1606550" cy="1276350"/>
          </a:xfrm>
          <a:custGeom>
            <a:avLst/>
            <a:gdLst>
              <a:gd name="T0" fmla="*/ 0 w 1012"/>
              <a:gd name="T1" fmla="*/ 0 h 804"/>
              <a:gd name="T2" fmla="*/ 1606550 w 1012"/>
              <a:gd name="T3" fmla="*/ 1276350 h 804"/>
              <a:gd name="T4" fmla="*/ 1130300 w 1012"/>
              <a:gd name="T5" fmla="*/ 298450 h 804"/>
              <a:gd name="T6" fmla="*/ 0 w 1012"/>
              <a:gd name="T7" fmla="*/ 0 h 804"/>
              <a:gd name="T8" fmla="*/ 0 60000 65536"/>
              <a:gd name="T9" fmla="*/ 0 60000 65536"/>
              <a:gd name="T10" fmla="*/ 0 60000 65536"/>
              <a:gd name="T11" fmla="*/ 0 60000 65536"/>
              <a:gd name="T12" fmla="*/ 0 w 1012"/>
              <a:gd name="T13" fmla="*/ 0 h 804"/>
              <a:gd name="T14" fmla="*/ 1012 w 1012"/>
              <a:gd name="T15" fmla="*/ 804 h 804"/>
            </a:gdLst>
            <a:ahLst/>
            <a:cxnLst>
              <a:cxn ang="T8">
                <a:pos x="T0" y="T1"/>
              </a:cxn>
              <a:cxn ang="T9">
                <a:pos x="T2" y="T3"/>
              </a:cxn>
              <a:cxn ang="T10">
                <a:pos x="T4" y="T5"/>
              </a:cxn>
              <a:cxn ang="T11">
                <a:pos x="T6" y="T7"/>
              </a:cxn>
            </a:cxnLst>
            <a:rect l="T12" t="T13" r="T14" b="T15"/>
            <a:pathLst>
              <a:path w="1012" h="804">
                <a:moveTo>
                  <a:pt x="0" y="0"/>
                </a:moveTo>
                <a:lnTo>
                  <a:pt x="1012" y="804"/>
                </a:lnTo>
                <a:lnTo>
                  <a:pt x="712" y="188"/>
                </a:lnTo>
                <a:lnTo>
                  <a:pt x="0" y="0"/>
                </a:lnTo>
                <a:close/>
              </a:path>
            </a:pathLst>
          </a:custGeom>
          <a:solidFill>
            <a:srgbClr val="B6225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087" name="Freeform 18"/>
          <p:cNvSpPr>
            <a:spLocks noChangeArrowheads="1"/>
          </p:cNvSpPr>
          <p:nvPr/>
        </p:nvSpPr>
        <p:spPr bwMode="auto">
          <a:xfrm>
            <a:off x="2619375" y="5580063"/>
            <a:ext cx="1727200" cy="1276350"/>
          </a:xfrm>
          <a:custGeom>
            <a:avLst/>
            <a:gdLst>
              <a:gd name="T0" fmla="*/ 0 w 1088"/>
              <a:gd name="T1" fmla="*/ 1276350 h 804"/>
              <a:gd name="T2" fmla="*/ 1727200 w 1088"/>
              <a:gd name="T3" fmla="*/ 1276350 h 804"/>
              <a:gd name="T4" fmla="*/ 120650 w 1088"/>
              <a:gd name="T5" fmla="*/ 0 h 804"/>
              <a:gd name="T6" fmla="*/ 0 w 1088"/>
              <a:gd name="T7" fmla="*/ 1276350 h 804"/>
              <a:gd name="T8" fmla="*/ 0 60000 65536"/>
              <a:gd name="T9" fmla="*/ 0 60000 65536"/>
              <a:gd name="T10" fmla="*/ 0 60000 65536"/>
              <a:gd name="T11" fmla="*/ 0 60000 65536"/>
              <a:gd name="T12" fmla="*/ 0 w 1088"/>
              <a:gd name="T13" fmla="*/ 0 h 804"/>
              <a:gd name="T14" fmla="*/ 1088 w 1088"/>
              <a:gd name="T15" fmla="*/ 804 h 804"/>
            </a:gdLst>
            <a:ahLst/>
            <a:cxnLst>
              <a:cxn ang="T8">
                <a:pos x="T0" y="T1"/>
              </a:cxn>
              <a:cxn ang="T9">
                <a:pos x="T2" y="T3"/>
              </a:cxn>
              <a:cxn ang="T10">
                <a:pos x="T4" y="T5"/>
              </a:cxn>
              <a:cxn ang="T11">
                <a:pos x="T6" y="T7"/>
              </a:cxn>
            </a:cxnLst>
            <a:rect l="T12" t="T13" r="T14" b="T15"/>
            <a:pathLst>
              <a:path w="1088" h="804">
                <a:moveTo>
                  <a:pt x="0" y="804"/>
                </a:moveTo>
                <a:lnTo>
                  <a:pt x="1088" y="804"/>
                </a:lnTo>
                <a:lnTo>
                  <a:pt x="76" y="0"/>
                </a:lnTo>
                <a:lnTo>
                  <a:pt x="0" y="804"/>
                </a:lnTo>
                <a:close/>
              </a:path>
            </a:pathLst>
          </a:custGeom>
          <a:solidFill>
            <a:srgbClr val="C3549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088" name="Freeform 19"/>
          <p:cNvSpPr>
            <a:spLocks noChangeArrowheads="1"/>
          </p:cNvSpPr>
          <p:nvPr/>
        </p:nvSpPr>
        <p:spPr bwMode="auto">
          <a:xfrm>
            <a:off x="3870325" y="3925888"/>
            <a:ext cx="1893888" cy="1952625"/>
          </a:xfrm>
          <a:custGeom>
            <a:avLst/>
            <a:gdLst>
              <a:gd name="T0" fmla="*/ 277813 w 1193"/>
              <a:gd name="T1" fmla="*/ 92075 h 1230"/>
              <a:gd name="T2" fmla="*/ 1893888 w 1193"/>
              <a:gd name="T3" fmla="*/ 0 h 1230"/>
              <a:gd name="T4" fmla="*/ 0 w 1193"/>
              <a:gd name="T5" fmla="*/ 1952625 h 1230"/>
              <a:gd name="T6" fmla="*/ 277813 w 1193"/>
              <a:gd name="T7" fmla="*/ 92075 h 1230"/>
              <a:gd name="T8" fmla="*/ 0 60000 65536"/>
              <a:gd name="T9" fmla="*/ 0 60000 65536"/>
              <a:gd name="T10" fmla="*/ 0 60000 65536"/>
              <a:gd name="T11" fmla="*/ 0 60000 65536"/>
              <a:gd name="T12" fmla="*/ 0 w 1193"/>
              <a:gd name="T13" fmla="*/ 0 h 1230"/>
              <a:gd name="T14" fmla="*/ 1193 w 1193"/>
              <a:gd name="T15" fmla="*/ 1230 h 1230"/>
            </a:gdLst>
            <a:ahLst/>
            <a:cxnLst>
              <a:cxn ang="T8">
                <a:pos x="T0" y="T1"/>
              </a:cxn>
              <a:cxn ang="T9">
                <a:pos x="T2" y="T3"/>
              </a:cxn>
              <a:cxn ang="T10">
                <a:pos x="T4" y="T5"/>
              </a:cxn>
              <a:cxn ang="T11">
                <a:pos x="T6" y="T7"/>
              </a:cxn>
            </a:cxnLst>
            <a:rect l="T12" t="T13" r="T14" b="T15"/>
            <a:pathLst>
              <a:path w="1193" h="1230">
                <a:moveTo>
                  <a:pt x="175" y="58"/>
                </a:moveTo>
                <a:lnTo>
                  <a:pt x="1193" y="0"/>
                </a:lnTo>
                <a:lnTo>
                  <a:pt x="0" y="1230"/>
                </a:lnTo>
                <a:lnTo>
                  <a:pt x="175" y="58"/>
                </a:lnTo>
                <a:close/>
              </a:path>
            </a:pathLst>
          </a:custGeom>
          <a:solidFill>
            <a:srgbClr val="7C4E9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089" name="Freeform 20"/>
          <p:cNvSpPr>
            <a:spLocks noChangeArrowheads="1"/>
          </p:cNvSpPr>
          <p:nvPr/>
        </p:nvSpPr>
        <p:spPr bwMode="auto">
          <a:xfrm>
            <a:off x="3870325" y="3925888"/>
            <a:ext cx="1893888" cy="2930525"/>
          </a:xfrm>
          <a:custGeom>
            <a:avLst/>
            <a:gdLst>
              <a:gd name="T0" fmla="*/ 476250 w 1193"/>
              <a:gd name="T1" fmla="*/ 2930525 h 1846"/>
              <a:gd name="T2" fmla="*/ 1893888 w 1193"/>
              <a:gd name="T3" fmla="*/ 0 h 1846"/>
              <a:gd name="T4" fmla="*/ 0 w 1193"/>
              <a:gd name="T5" fmla="*/ 1952625 h 1846"/>
              <a:gd name="T6" fmla="*/ 476250 w 1193"/>
              <a:gd name="T7" fmla="*/ 2930525 h 1846"/>
              <a:gd name="T8" fmla="*/ 0 60000 65536"/>
              <a:gd name="T9" fmla="*/ 0 60000 65536"/>
              <a:gd name="T10" fmla="*/ 0 60000 65536"/>
              <a:gd name="T11" fmla="*/ 0 60000 65536"/>
              <a:gd name="T12" fmla="*/ 0 w 1193"/>
              <a:gd name="T13" fmla="*/ 0 h 1846"/>
              <a:gd name="T14" fmla="*/ 1193 w 1193"/>
              <a:gd name="T15" fmla="*/ 1846 h 1846"/>
            </a:gdLst>
            <a:ahLst/>
            <a:cxnLst>
              <a:cxn ang="T8">
                <a:pos x="T0" y="T1"/>
              </a:cxn>
              <a:cxn ang="T9">
                <a:pos x="T2" y="T3"/>
              </a:cxn>
              <a:cxn ang="T10">
                <a:pos x="T4" y="T5"/>
              </a:cxn>
              <a:cxn ang="T11">
                <a:pos x="T6" y="T7"/>
              </a:cxn>
            </a:cxnLst>
            <a:rect l="T12" t="T13" r="T14" b="T15"/>
            <a:pathLst>
              <a:path w="1193" h="1846">
                <a:moveTo>
                  <a:pt x="300" y="1846"/>
                </a:moveTo>
                <a:lnTo>
                  <a:pt x="1193" y="0"/>
                </a:lnTo>
                <a:lnTo>
                  <a:pt x="0" y="1230"/>
                </a:lnTo>
                <a:lnTo>
                  <a:pt x="300" y="1846"/>
                </a:lnTo>
                <a:close/>
              </a:path>
            </a:pathLst>
          </a:custGeom>
          <a:solidFill>
            <a:srgbClr val="52428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090" name="Freeform 21"/>
          <p:cNvSpPr>
            <a:spLocks noChangeArrowheads="1"/>
          </p:cNvSpPr>
          <p:nvPr/>
        </p:nvSpPr>
        <p:spPr bwMode="auto">
          <a:xfrm>
            <a:off x="1798638" y="2930525"/>
            <a:ext cx="427037" cy="508000"/>
          </a:xfrm>
          <a:custGeom>
            <a:avLst/>
            <a:gdLst>
              <a:gd name="T0" fmla="*/ 206375 w 269"/>
              <a:gd name="T1" fmla="*/ 0 h 320"/>
              <a:gd name="T2" fmla="*/ 0 w 269"/>
              <a:gd name="T3" fmla="*/ 508000 h 320"/>
              <a:gd name="T4" fmla="*/ 427037 w 269"/>
              <a:gd name="T5" fmla="*/ 285750 h 320"/>
              <a:gd name="T6" fmla="*/ 206375 w 269"/>
              <a:gd name="T7" fmla="*/ 0 h 320"/>
              <a:gd name="T8" fmla="*/ 0 60000 65536"/>
              <a:gd name="T9" fmla="*/ 0 60000 65536"/>
              <a:gd name="T10" fmla="*/ 0 60000 65536"/>
              <a:gd name="T11" fmla="*/ 0 60000 65536"/>
              <a:gd name="T12" fmla="*/ 0 w 269"/>
              <a:gd name="T13" fmla="*/ 0 h 320"/>
              <a:gd name="T14" fmla="*/ 269 w 269"/>
              <a:gd name="T15" fmla="*/ 320 h 320"/>
            </a:gdLst>
            <a:ahLst/>
            <a:cxnLst>
              <a:cxn ang="T8">
                <a:pos x="T0" y="T1"/>
              </a:cxn>
              <a:cxn ang="T9">
                <a:pos x="T2" y="T3"/>
              </a:cxn>
              <a:cxn ang="T10">
                <a:pos x="T4" y="T5"/>
              </a:cxn>
              <a:cxn ang="T11">
                <a:pos x="T6" y="T7"/>
              </a:cxn>
            </a:cxnLst>
            <a:rect l="T12" t="T13" r="T14" b="T15"/>
            <a:pathLst>
              <a:path w="269" h="320">
                <a:moveTo>
                  <a:pt x="130" y="0"/>
                </a:moveTo>
                <a:lnTo>
                  <a:pt x="0" y="320"/>
                </a:lnTo>
                <a:lnTo>
                  <a:pt x="269" y="180"/>
                </a:lnTo>
                <a:lnTo>
                  <a:pt x="130" y="0"/>
                </a:lnTo>
                <a:close/>
              </a:path>
            </a:pathLst>
          </a:custGeom>
          <a:solidFill>
            <a:srgbClr val="E58A2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091" name="Freeform 22"/>
          <p:cNvSpPr>
            <a:spLocks noChangeArrowheads="1"/>
          </p:cNvSpPr>
          <p:nvPr/>
        </p:nvSpPr>
        <p:spPr bwMode="auto">
          <a:xfrm>
            <a:off x="1798638" y="3216275"/>
            <a:ext cx="427037" cy="322263"/>
          </a:xfrm>
          <a:custGeom>
            <a:avLst/>
            <a:gdLst>
              <a:gd name="T0" fmla="*/ 0 w 269"/>
              <a:gd name="T1" fmla="*/ 222250 h 203"/>
              <a:gd name="T2" fmla="*/ 419100 w 269"/>
              <a:gd name="T3" fmla="*/ 322263 h 203"/>
              <a:gd name="T4" fmla="*/ 427037 w 269"/>
              <a:gd name="T5" fmla="*/ 0 h 203"/>
              <a:gd name="T6" fmla="*/ 0 w 269"/>
              <a:gd name="T7" fmla="*/ 222250 h 203"/>
              <a:gd name="T8" fmla="*/ 0 60000 65536"/>
              <a:gd name="T9" fmla="*/ 0 60000 65536"/>
              <a:gd name="T10" fmla="*/ 0 60000 65536"/>
              <a:gd name="T11" fmla="*/ 0 60000 65536"/>
              <a:gd name="T12" fmla="*/ 0 w 269"/>
              <a:gd name="T13" fmla="*/ 0 h 203"/>
              <a:gd name="T14" fmla="*/ 269 w 269"/>
              <a:gd name="T15" fmla="*/ 203 h 203"/>
            </a:gdLst>
            <a:ahLst/>
            <a:cxnLst>
              <a:cxn ang="T8">
                <a:pos x="T0" y="T1"/>
              </a:cxn>
              <a:cxn ang="T9">
                <a:pos x="T2" y="T3"/>
              </a:cxn>
              <a:cxn ang="T10">
                <a:pos x="T4" y="T5"/>
              </a:cxn>
              <a:cxn ang="T11">
                <a:pos x="T6" y="T7"/>
              </a:cxn>
            </a:cxnLst>
            <a:rect l="T12" t="T13" r="T14" b="T15"/>
            <a:pathLst>
              <a:path w="269" h="203">
                <a:moveTo>
                  <a:pt x="0" y="140"/>
                </a:moveTo>
                <a:lnTo>
                  <a:pt x="264" y="203"/>
                </a:lnTo>
                <a:lnTo>
                  <a:pt x="269" y="0"/>
                </a:lnTo>
                <a:lnTo>
                  <a:pt x="0" y="140"/>
                </a:lnTo>
                <a:close/>
              </a:path>
            </a:pathLst>
          </a:custGeom>
          <a:solidFill>
            <a:srgbClr val="F4E67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092" name="Freeform 23"/>
          <p:cNvSpPr>
            <a:spLocks noChangeArrowheads="1"/>
          </p:cNvSpPr>
          <p:nvPr/>
        </p:nvSpPr>
        <p:spPr bwMode="auto">
          <a:xfrm>
            <a:off x="0" y="6143625"/>
            <a:ext cx="619125" cy="712788"/>
          </a:xfrm>
          <a:custGeom>
            <a:avLst/>
            <a:gdLst>
              <a:gd name="T0" fmla="*/ 619125 w 391"/>
              <a:gd name="T1" fmla="*/ 712788 h 449"/>
              <a:gd name="T2" fmla="*/ 0 w 391"/>
              <a:gd name="T3" fmla="*/ 712788 h 449"/>
              <a:gd name="T4" fmla="*/ 0 w 391"/>
              <a:gd name="T5" fmla="*/ 0 h 449"/>
              <a:gd name="T6" fmla="*/ 619125 w 391"/>
              <a:gd name="T7" fmla="*/ 712788 h 449"/>
              <a:gd name="T8" fmla="*/ 0 60000 65536"/>
              <a:gd name="T9" fmla="*/ 0 60000 65536"/>
              <a:gd name="T10" fmla="*/ 0 60000 65536"/>
              <a:gd name="T11" fmla="*/ 0 60000 65536"/>
              <a:gd name="T12" fmla="*/ 0 w 391"/>
              <a:gd name="T13" fmla="*/ 0 h 449"/>
              <a:gd name="T14" fmla="*/ 391 w 391"/>
              <a:gd name="T15" fmla="*/ 449 h 449"/>
            </a:gdLst>
            <a:ahLst/>
            <a:cxnLst>
              <a:cxn ang="T8">
                <a:pos x="T0" y="T1"/>
              </a:cxn>
              <a:cxn ang="T9">
                <a:pos x="T2" y="T3"/>
              </a:cxn>
              <a:cxn ang="T10">
                <a:pos x="T4" y="T5"/>
              </a:cxn>
              <a:cxn ang="T11">
                <a:pos x="T6" y="T7"/>
              </a:cxn>
            </a:cxnLst>
            <a:rect l="T12" t="T13" r="T14" b="T15"/>
            <a:pathLst>
              <a:path w="391" h="449">
                <a:moveTo>
                  <a:pt x="391" y="449"/>
                </a:moveTo>
                <a:lnTo>
                  <a:pt x="0" y="449"/>
                </a:lnTo>
                <a:lnTo>
                  <a:pt x="0" y="0"/>
                </a:lnTo>
                <a:lnTo>
                  <a:pt x="391" y="449"/>
                </a:lnTo>
                <a:close/>
              </a:path>
            </a:pathLst>
          </a:custGeom>
          <a:solidFill>
            <a:srgbClr val="E25A6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093" name="Freeform 24"/>
          <p:cNvSpPr>
            <a:spLocks noChangeArrowheads="1"/>
          </p:cNvSpPr>
          <p:nvPr/>
        </p:nvSpPr>
        <p:spPr bwMode="auto">
          <a:xfrm>
            <a:off x="0" y="3475038"/>
            <a:ext cx="2314575" cy="776287"/>
          </a:xfrm>
          <a:custGeom>
            <a:avLst/>
            <a:gdLst>
              <a:gd name="T0" fmla="*/ 2314575 w 1459"/>
              <a:gd name="T1" fmla="*/ 776287 h 489"/>
              <a:gd name="T2" fmla="*/ 1616554 w 1459"/>
              <a:gd name="T3" fmla="*/ 0 h 489"/>
              <a:gd name="T4" fmla="*/ 0 w 1459"/>
              <a:gd name="T5" fmla="*/ 377825 h 489"/>
              <a:gd name="T6" fmla="*/ 2314575 w 1459"/>
              <a:gd name="T7" fmla="*/ 776287 h 489"/>
              <a:gd name="T8" fmla="*/ 0 60000 65536"/>
              <a:gd name="T9" fmla="*/ 0 60000 65536"/>
              <a:gd name="T10" fmla="*/ 0 60000 65536"/>
              <a:gd name="T11" fmla="*/ 0 60000 65536"/>
              <a:gd name="T12" fmla="*/ 0 w 1459"/>
              <a:gd name="T13" fmla="*/ 0 h 489"/>
              <a:gd name="T14" fmla="*/ 1459 w 1459"/>
              <a:gd name="T15" fmla="*/ 489 h 489"/>
            </a:gdLst>
            <a:ahLst/>
            <a:cxnLst>
              <a:cxn ang="T8">
                <a:pos x="T0" y="T1"/>
              </a:cxn>
              <a:cxn ang="T9">
                <a:pos x="T2" y="T3"/>
              </a:cxn>
              <a:cxn ang="T10">
                <a:pos x="T4" y="T5"/>
              </a:cxn>
              <a:cxn ang="T11">
                <a:pos x="T6" y="T7"/>
              </a:cxn>
            </a:cxnLst>
            <a:rect l="T12" t="T13" r="T14" b="T15"/>
            <a:pathLst>
              <a:path w="1459" h="489">
                <a:moveTo>
                  <a:pt x="1459" y="489"/>
                </a:moveTo>
                <a:lnTo>
                  <a:pt x="1019" y="0"/>
                </a:lnTo>
                <a:lnTo>
                  <a:pt x="0" y="238"/>
                </a:lnTo>
                <a:lnTo>
                  <a:pt x="1459" y="489"/>
                </a:lnTo>
                <a:close/>
              </a:path>
            </a:pathLst>
          </a:custGeom>
          <a:solidFill>
            <a:srgbClr val="F4E67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094" name="Freeform 25"/>
          <p:cNvSpPr>
            <a:spLocks noChangeArrowheads="1"/>
          </p:cNvSpPr>
          <p:nvPr/>
        </p:nvSpPr>
        <p:spPr bwMode="auto">
          <a:xfrm>
            <a:off x="0" y="2544763"/>
            <a:ext cx="1846263" cy="1308100"/>
          </a:xfrm>
          <a:custGeom>
            <a:avLst/>
            <a:gdLst>
              <a:gd name="T0" fmla="*/ 1616273 w 1164"/>
              <a:gd name="T1" fmla="*/ 930275 h 824"/>
              <a:gd name="T2" fmla="*/ 1846263 w 1164"/>
              <a:gd name="T3" fmla="*/ 0 h 824"/>
              <a:gd name="T4" fmla="*/ 0 w 1164"/>
              <a:gd name="T5" fmla="*/ 1308100 h 824"/>
              <a:gd name="T6" fmla="*/ 1616273 w 1164"/>
              <a:gd name="T7" fmla="*/ 930275 h 824"/>
              <a:gd name="T8" fmla="*/ 0 60000 65536"/>
              <a:gd name="T9" fmla="*/ 0 60000 65536"/>
              <a:gd name="T10" fmla="*/ 0 60000 65536"/>
              <a:gd name="T11" fmla="*/ 0 60000 65536"/>
              <a:gd name="T12" fmla="*/ 0 w 1164"/>
              <a:gd name="T13" fmla="*/ 0 h 824"/>
              <a:gd name="T14" fmla="*/ 1164 w 1164"/>
              <a:gd name="T15" fmla="*/ 824 h 824"/>
            </a:gdLst>
            <a:ahLst/>
            <a:cxnLst>
              <a:cxn ang="T8">
                <a:pos x="T0" y="T1"/>
              </a:cxn>
              <a:cxn ang="T9">
                <a:pos x="T2" y="T3"/>
              </a:cxn>
              <a:cxn ang="T10">
                <a:pos x="T4" y="T5"/>
              </a:cxn>
              <a:cxn ang="T11">
                <a:pos x="T6" y="T7"/>
              </a:cxn>
            </a:cxnLst>
            <a:rect l="T12" t="T13" r="T14" b="T15"/>
            <a:pathLst>
              <a:path w="1164" h="824">
                <a:moveTo>
                  <a:pt x="1019" y="586"/>
                </a:moveTo>
                <a:lnTo>
                  <a:pt x="1164" y="0"/>
                </a:lnTo>
                <a:lnTo>
                  <a:pt x="0" y="824"/>
                </a:lnTo>
                <a:lnTo>
                  <a:pt x="1019" y="586"/>
                </a:lnTo>
                <a:close/>
              </a:path>
            </a:pathLst>
          </a:custGeom>
          <a:solidFill>
            <a:srgbClr val="E58A2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095" name="Freeform 26"/>
          <p:cNvSpPr>
            <a:spLocks noChangeArrowheads="1"/>
          </p:cNvSpPr>
          <p:nvPr/>
        </p:nvSpPr>
        <p:spPr bwMode="auto">
          <a:xfrm>
            <a:off x="0" y="1947863"/>
            <a:ext cx="1846263" cy="1054100"/>
          </a:xfrm>
          <a:custGeom>
            <a:avLst/>
            <a:gdLst>
              <a:gd name="T0" fmla="*/ 0 w 1164"/>
              <a:gd name="T1" fmla="*/ 1054100 h 664"/>
              <a:gd name="T2" fmla="*/ 0 w 1164"/>
              <a:gd name="T3" fmla="*/ 0 h 664"/>
              <a:gd name="T4" fmla="*/ 1846263 w 1164"/>
              <a:gd name="T5" fmla="*/ 596900 h 664"/>
              <a:gd name="T6" fmla="*/ 0 w 1164"/>
              <a:gd name="T7" fmla="*/ 1054100 h 664"/>
              <a:gd name="T8" fmla="*/ 0 60000 65536"/>
              <a:gd name="T9" fmla="*/ 0 60000 65536"/>
              <a:gd name="T10" fmla="*/ 0 60000 65536"/>
              <a:gd name="T11" fmla="*/ 0 60000 65536"/>
              <a:gd name="T12" fmla="*/ 0 w 1164"/>
              <a:gd name="T13" fmla="*/ 0 h 664"/>
              <a:gd name="T14" fmla="*/ 1164 w 1164"/>
              <a:gd name="T15" fmla="*/ 664 h 664"/>
            </a:gdLst>
            <a:ahLst/>
            <a:cxnLst>
              <a:cxn ang="T8">
                <a:pos x="T0" y="T1"/>
              </a:cxn>
              <a:cxn ang="T9">
                <a:pos x="T2" y="T3"/>
              </a:cxn>
              <a:cxn ang="T10">
                <a:pos x="T4" y="T5"/>
              </a:cxn>
              <a:cxn ang="T11">
                <a:pos x="T6" y="T7"/>
              </a:cxn>
            </a:cxnLst>
            <a:rect l="T12" t="T13" r="T14" b="T15"/>
            <a:pathLst>
              <a:path w="1164" h="664">
                <a:moveTo>
                  <a:pt x="0" y="664"/>
                </a:moveTo>
                <a:lnTo>
                  <a:pt x="0" y="0"/>
                </a:lnTo>
                <a:lnTo>
                  <a:pt x="1164" y="376"/>
                </a:lnTo>
                <a:lnTo>
                  <a:pt x="0" y="664"/>
                </a:lnTo>
                <a:close/>
              </a:path>
            </a:pathLst>
          </a:custGeom>
          <a:solidFill>
            <a:srgbClr val="F4C51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096" name="Freeform 27"/>
          <p:cNvSpPr>
            <a:spLocks noChangeArrowheads="1"/>
          </p:cNvSpPr>
          <p:nvPr/>
        </p:nvSpPr>
        <p:spPr bwMode="auto">
          <a:xfrm>
            <a:off x="0" y="2803525"/>
            <a:ext cx="1366838" cy="895350"/>
          </a:xfrm>
          <a:custGeom>
            <a:avLst/>
            <a:gdLst>
              <a:gd name="T0" fmla="*/ 0 w 862"/>
              <a:gd name="T1" fmla="*/ 895350 h 564"/>
              <a:gd name="T2" fmla="*/ 0 w 862"/>
              <a:gd name="T3" fmla="*/ 0 h 564"/>
              <a:gd name="T4" fmla="*/ 1366838 w 862"/>
              <a:gd name="T5" fmla="*/ 622300 h 564"/>
              <a:gd name="T6" fmla="*/ 0 w 862"/>
              <a:gd name="T7" fmla="*/ 895350 h 564"/>
              <a:gd name="T8" fmla="*/ 0 60000 65536"/>
              <a:gd name="T9" fmla="*/ 0 60000 65536"/>
              <a:gd name="T10" fmla="*/ 0 60000 65536"/>
              <a:gd name="T11" fmla="*/ 0 60000 65536"/>
              <a:gd name="T12" fmla="*/ 0 w 862"/>
              <a:gd name="T13" fmla="*/ 0 h 564"/>
              <a:gd name="T14" fmla="*/ 862 w 862"/>
              <a:gd name="T15" fmla="*/ 564 h 564"/>
            </a:gdLst>
            <a:ahLst/>
            <a:cxnLst>
              <a:cxn ang="T8">
                <a:pos x="T0" y="T1"/>
              </a:cxn>
              <a:cxn ang="T9">
                <a:pos x="T2" y="T3"/>
              </a:cxn>
              <a:cxn ang="T10">
                <a:pos x="T4" y="T5"/>
              </a:cxn>
              <a:cxn ang="T11">
                <a:pos x="T6" y="T7"/>
              </a:cxn>
            </a:cxnLst>
            <a:rect l="T12" t="T13" r="T14" b="T15"/>
            <a:pathLst>
              <a:path w="862" h="564">
                <a:moveTo>
                  <a:pt x="0" y="564"/>
                </a:moveTo>
                <a:lnTo>
                  <a:pt x="0" y="0"/>
                </a:lnTo>
                <a:lnTo>
                  <a:pt x="862" y="392"/>
                </a:lnTo>
                <a:lnTo>
                  <a:pt x="0" y="564"/>
                </a:lnTo>
                <a:close/>
              </a:path>
            </a:pathLst>
          </a:custGeom>
          <a:solidFill>
            <a:srgbClr val="E8CB2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097" name="Freeform 28"/>
          <p:cNvSpPr>
            <a:spLocks noChangeArrowheads="1"/>
          </p:cNvSpPr>
          <p:nvPr/>
        </p:nvSpPr>
        <p:spPr bwMode="auto">
          <a:xfrm>
            <a:off x="0" y="2324100"/>
            <a:ext cx="1939925" cy="1101725"/>
          </a:xfrm>
          <a:custGeom>
            <a:avLst/>
            <a:gdLst>
              <a:gd name="T0" fmla="*/ 0 w 1223"/>
              <a:gd name="T1" fmla="*/ 479425 h 694"/>
              <a:gd name="T2" fmla="*/ 1939925 w 1223"/>
              <a:gd name="T3" fmla="*/ 0 h 694"/>
              <a:gd name="T4" fmla="*/ 1367306 w 1223"/>
              <a:gd name="T5" fmla="*/ 1101725 h 694"/>
              <a:gd name="T6" fmla="*/ 0 w 1223"/>
              <a:gd name="T7" fmla="*/ 479425 h 694"/>
              <a:gd name="T8" fmla="*/ 0 60000 65536"/>
              <a:gd name="T9" fmla="*/ 0 60000 65536"/>
              <a:gd name="T10" fmla="*/ 0 60000 65536"/>
              <a:gd name="T11" fmla="*/ 0 60000 65536"/>
              <a:gd name="T12" fmla="*/ 0 w 1223"/>
              <a:gd name="T13" fmla="*/ 0 h 694"/>
              <a:gd name="T14" fmla="*/ 1223 w 1223"/>
              <a:gd name="T15" fmla="*/ 694 h 694"/>
            </a:gdLst>
            <a:ahLst/>
            <a:cxnLst>
              <a:cxn ang="T8">
                <a:pos x="T0" y="T1"/>
              </a:cxn>
              <a:cxn ang="T9">
                <a:pos x="T2" y="T3"/>
              </a:cxn>
              <a:cxn ang="T10">
                <a:pos x="T4" y="T5"/>
              </a:cxn>
              <a:cxn ang="T11">
                <a:pos x="T6" y="T7"/>
              </a:cxn>
            </a:cxnLst>
            <a:rect l="T12" t="T13" r="T14" b="T15"/>
            <a:pathLst>
              <a:path w="1223" h="694">
                <a:moveTo>
                  <a:pt x="0" y="302"/>
                </a:moveTo>
                <a:lnTo>
                  <a:pt x="1223" y="0"/>
                </a:lnTo>
                <a:lnTo>
                  <a:pt x="862" y="694"/>
                </a:lnTo>
                <a:lnTo>
                  <a:pt x="0" y="302"/>
                </a:lnTo>
                <a:close/>
              </a:path>
            </a:pathLst>
          </a:custGeom>
          <a:solidFill>
            <a:srgbClr val="F8B62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098" name="Freeform 29"/>
          <p:cNvSpPr>
            <a:spLocks noChangeArrowheads="1"/>
          </p:cNvSpPr>
          <p:nvPr/>
        </p:nvSpPr>
        <p:spPr bwMode="auto">
          <a:xfrm>
            <a:off x="0" y="3698875"/>
            <a:ext cx="754063" cy="2408238"/>
          </a:xfrm>
          <a:custGeom>
            <a:avLst/>
            <a:gdLst>
              <a:gd name="T0" fmla="*/ 0 w 476"/>
              <a:gd name="T1" fmla="*/ 2408238 h 1517"/>
              <a:gd name="T2" fmla="*/ 0 w 476"/>
              <a:gd name="T3" fmla="*/ 0 h 1517"/>
              <a:gd name="T4" fmla="*/ 754063 w 476"/>
              <a:gd name="T5" fmla="*/ 1636713 h 1517"/>
              <a:gd name="T6" fmla="*/ 0 w 476"/>
              <a:gd name="T7" fmla="*/ 2408238 h 1517"/>
              <a:gd name="T8" fmla="*/ 0 60000 65536"/>
              <a:gd name="T9" fmla="*/ 0 60000 65536"/>
              <a:gd name="T10" fmla="*/ 0 60000 65536"/>
              <a:gd name="T11" fmla="*/ 0 60000 65536"/>
              <a:gd name="T12" fmla="*/ 0 w 476"/>
              <a:gd name="T13" fmla="*/ 0 h 1517"/>
              <a:gd name="T14" fmla="*/ 476 w 476"/>
              <a:gd name="T15" fmla="*/ 1517 h 1517"/>
            </a:gdLst>
            <a:ahLst/>
            <a:cxnLst>
              <a:cxn ang="T8">
                <a:pos x="T0" y="T1"/>
              </a:cxn>
              <a:cxn ang="T9">
                <a:pos x="T2" y="T3"/>
              </a:cxn>
              <a:cxn ang="T10">
                <a:pos x="T4" y="T5"/>
              </a:cxn>
              <a:cxn ang="T11">
                <a:pos x="T6" y="T7"/>
              </a:cxn>
            </a:cxnLst>
            <a:rect l="T12" t="T13" r="T14" b="T15"/>
            <a:pathLst>
              <a:path w="476" h="1517">
                <a:moveTo>
                  <a:pt x="0" y="1517"/>
                </a:moveTo>
                <a:lnTo>
                  <a:pt x="0" y="0"/>
                </a:lnTo>
                <a:lnTo>
                  <a:pt x="476" y="1031"/>
                </a:lnTo>
                <a:lnTo>
                  <a:pt x="0" y="1517"/>
                </a:lnTo>
                <a:close/>
              </a:path>
            </a:pathLst>
          </a:custGeom>
          <a:solidFill>
            <a:srgbClr val="E24C2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099" name="Freeform 30"/>
          <p:cNvSpPr>
            <a:spLocks noChangeArrowheads="1"/>
          </p:cNvSpPr>
          <p:nvPr/>
        </p:nvSpPr>
        <p:spPr bwMode="auto">
          <a:xfrm>
            <a:off x="0" y="3698875"/>
            <a:ext cx="2433638" cy="1636713"/>
          </a:xfrm>
          <a:custGeom>
            <a:avLst/>
            <a:gdLst>
              <a:gd name="T0" fmla="*/ 0 w 1534"/>
              <a:gd name="T1" fmla="*/ 0 h 1031"/>
              <a:gd name="T2" fmla="*/ 2433638 w 1534"/>
              <a:gd name="T3" fmla="*/ 419100 h 1031"/>
              <a:gd name="T4" fmla="*/ 755158 w 1534"/>
              <a:gd name="T5" fmla="*/ 1636713 h 1031"/>
              <a:gd name="T6" fmla="*/ 0 w 1534"/>
              <a:gd name="T7" fmla="*/ 0 h 1031"/>
              <a:gd name="T8" fmla="*/ 0 60000 65536"/>
              <a:gd name="T9" fmla="*/ 0 60000 65536"/>
              <a:gd name="T10" fmla="*/ 0 60000 65536"/>
              <a:gd name="T11" fmla="*/ 0 60000 65536"/>
              <a:gd name="T12" fmla="*/ 0 w 1534"/>
              <a:gd name="T13" fmla="*/ 0 h 1031"/>
              <a:gd name="T14" fmla="*/ 1534 w 1534"/>
              <a:gd name="T15" fmla="*/ 1031 h 1031"/>
            </a:gdLst>
            <a:ahLst/>
            <a:cxnLst>
              <a:cxn ang="T8">
                <a:pos x="T0" y="T1"/>
              </a:cxn>
              <a:cxn ang="T9">
                <a:pos x="T2" y="T3"/>
              </a:cxn>
              <a:cxn ang="T10">
                <a:pos x="T4" y="T5"/>
              </a:cxn>
              <a:cxn ang="T11">
                <a:pos x="T6" y="T7"/>
              </a:cxn>
            </a:cxnLst>
            <a:rect l="T12" t="T13" r="T14" b="T15"/>
            <a:pathLst>
              <a:path w="1534" h="1031">
                <a:moveTo>
                  <a:pt x="0" y="0"/>
                </a:moveTo>
                <a:lnTo>
                  <a:pt x="1534" y="264"/>
                </a:lnTo>
                <a:lnTo>
                  <a:pt x="476" y="1031"/>
                </a:lnTo>
                <a:lnTo>
                  <a:pt x="0" y="0"/>
                </a:lnTo>
                <a:close/>
              </a:path>
            </a:pathLst>
          </a:custGeom>
          <a:solidFill>
            <a:srgbClr val="E25D2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00" name="Freeform 31"/>
          <p:cNvSpPr>
            <a:spLocks noChangeArrowheads="1"/>
          </p:cNvSpPr>
          <p:nvPr/>
        </p:nvSpPr>
        <p:spPr bwMode="auto">
          <a:xfrm>
            <a:off x="0" y="5335588"/>
            <a:ext cx="754063" cy="1520825"/>
          </a:xfrm>
          <a:custGeom>
            <a:avLst/>
            <a:gdLst>
              <a:gd name="T0" fmla="*/ 754063 w 476"/>
              <a:gd name="T1" fmla="*/ 0 h 958"/>
              <a:gd name="T2" fmla="*/ 651092 w 476"/>
              <a:gd name="T3" fmla="*/ 1520825 h 958"/>
              <a:gd name="T4" fmla="*/ 0 w 476"/>
              <a:gd name="T5" fmla="*/ 771525 h 958"/>
              <a:gd name="T6" fmla="*/ 754063 w 476"/>
              <a:gd name="T7" fmla="*/ 0 h 958"/>
              <a:gd name="T8" fmla="*/ 0 60000 65536"/>
              <a:gd name="T9" fmla="*/ 0 60000 65536"/>
              <a:gd name="T10" fmla="*/ 0 60000 65536"/>
              <a:gd name="T11" fmla="*/ 0 60000 65536"/>
              <a:gd name="T12" fmla="*/ 0 w 476"/>
              <a:gd name="T13" fmla="*/ 0 h 958"/>
              <a:gd name="T14" fmla="*/ 476 w 476"/>
              <a:gd name="T15" fmla="*/ 958 h 958"/>
            </a:gdLst>
            <a:ahLst/>
            <a:cxnLst>
              <a:cxn ang="T8">
                <a:pos x="T0" y="T1"/>
              </a:cxn>
              <a:cxn ang="T9">
                <a:pos x="T2" y="T3"/>
              </a:cxn>
              <a:cxn ang="T10">
                <a:pos x="T4" y="T5"/>
              </a:cxn>
              <a:cxn ang="T11">
                <a:pos x="T6" y="T7"/>
              </a:cxn>
            </a:cxnLst>
            <a:rect l="T12" t="T13" r="T14" b="T15"/>
            <a:pathLst>
              <a:path w="476" h="958">
                <a:moveTo>
                  <a:pt x="476" y="0"/>
                </a:moveTo>
                <a:lnTo>
                  <a:pt x="411" y="958"/>
                </a:lnTo>
                <a:lnTo>
                  <a:pt x="0" y="486"/>
                </a:lnTo>
                <a:lnTo>
                  <a:pt x="476" y="0"/>
                </a:lnTo>
                <a:close/>
              </a:path>
            </a:pathLst>
          </a:custGeom>
          <a:solidFill>
            <a:srgbClr val="DD272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01" name="Freeform 32"/>
          <p:cNvSpPr>
            <a:spLocks noChangeArrowheads="1"/>
          </p:cNvSpPr>
          <p:nvPr/>
        </p:nvSpPr>
        <p:spPr bwMode="auto">
          <a:xfrm>
            <a:off x="650875" y="5335588"/>
            <a:ext cx="1098550" cy="1520825"/>
          </a:xfrm>
          <a:custGeom>
            <a:avLst/>
            <a:gdLst>
              <a:gd name="T0" fmla="*/ 103188 w 692"/>
              <a:gd name="T1" fmla="*/ 0 h 958"/>
              <a:gd name="T2" fmla="*/ 1098550 w 692"/>
              <a:gd name="T3" fmla="*/ 1520825 h 958"/>
              <a:gd name="T4" fmla="*/ 0 w 692"/>
              <a:gd name="T5" fmla="*/ 1520825 h 958"/>
              <a:gd name="T6" fmla="*/ 103188 w 692"/>
              <a:gd name="T7" fmla="*/ 0 h 958"/>
              <a:gd name="T8" fmla="*/ 0 60000 65536"/>
              <a:gd name="T9" fmla="*/ 0 60000 65536"/>
              <a:gd name="T10" fmla="*/ 0 60000 65536"/>
              <a:gd name="T11" fmla="*/ 0 60000 65536"/>
              <a:gd name="T12" fmla="*/ 0 w 692"/>
              <a:gd name="T13" fmla="*/ 0 h 958"/>
              <a:gd name="T14" fmla="*/ 692 w 692"/>
              <a:gd name="T15" fmla="*/ 958 h 958"/>
            </a:gdLst>
            <a:ahLst/>
            <a:cxnLst>
              <a:cxn ang="T8">
                <a:pos x="T0" y="T1"/>
              </a:cxn>
              <a:cxn ang="T9">
                <a:pos x="T2" y="T3"/>
              </a:cxn>
              <a:cxn ang="T10">
                <a:pos x="T4" y="T5"/>
              </a:cxn>
              <a:cxn ang="T11">
                <a:pos x="T6" y="T7"/>
              </a:cxn>
            </a:cxnLst>
            <a:rect l="T12" t="T13" r="T14" b="T15"/>
            <a:pathLst>
              <a:path w="692" h="958">
                <a:moveTo>
                  <a:pt x="65" y="0"/>
                </a:moveTo>
                <a:lnTo>
                  <a:pt x="692" y="958"/>
                </a:lnTo>
                <a:lnTo>
                  <a:pt x="0" y="958"/>
                </a:lnTo>
                <a:lnTo>
                  <a:pt x="65" y="0"/>
                </a:lnTo>
                <a:close/>
              </a:path>
            </a:pathLst>
          </a:custGeom>
          <a:solidFill>
            <a:srgbClr val="AD232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02" name="Freeform 33"/>
          <p:cNvSpPr>
            <a:spLocks noChangeArrowheads="1"/>
          </p:cNvSpPr>
          <p:nvPr/>
        </p:nvSpPr>
        <p:spPr bwMode="auto">
          <a:xfrm>
            <a:off x="754063" y="5335588"/>
            <a:ext cx="2000250" cy="1520825"/>
          </a:xfrm>
          <a:custGeom>
            <a:avLst/>
            <a:gdLst>
              <a:gd name="T0" fmla="*/ 0 w 1260"/>
              <a:gd name="T1" fmla="*/ 0 h 958"/>
              <a:gd name="T2" fmla="*/ 2000250 w 1260"/>
              <a:gd name="T3" fmla="*/ 1520825 h 958"/>
              <a:gd name="T4" fmla="*/ 995363 w 1260"/>
              <a:gd name="T5" fmla="*/ 1520825 h 958"/>
              <a:gd name="T6" fmla="*/ 0 w 1260"/>
              <a:gd name="T7" fmla="*/ 0 h 958"/>
              <a:gd name="T8" fmla="*/ 0 60000 65536"/>
              <a:gd name="T9" fmla="*/ 0 60000 65536"/>
              <a:gd name="T10" fmla="*/ 0 60000 65536"/>
              <a:gd name="T11" fmla="*/ 0 60000 65536"/>
              <a:gd name="T12" fmla="*/ 0 w 1260"/>
              <a:gd name="T13" fmla="*/ 0 h 958"/>
              <a:gd name="T14" fmla="*/ 1260 w 1260"/>
              <a:gd name="T15" fmla="*/ 958 h 958"/>
            </a:gdLst>
            <a:ahLst/>
            <a:cxnLst>
              <a:cxn ang="T8">
                <a:pos x="T0" y="T1"/>
              </a:cxn>
              <a:cxn ang="T9">
                <a:pos x="T2" y="T3"/>
              </a:cxn>
              <a:cxn ang="T10">
                <a:pos x="T4" y="T5"/>
              </a:cxn>
              <a:cxn ang="T11">
                <a:pos x="T6" y="T7"/>
              </a:cxn>
            </a:cxnLst>
            <a:rect l="T12" t="T13" r="T14" b="T15"/>
            <a:pathLst>
              <a:path w="1260" h="958">
                <a:moveTo>
                  <a:pt x="0" y="0"/>
                </a:moveTo>
                <a:lnTo>
                  <a:pt x="1260" y="958"/>
                </a:lnTo>
                <a:lnTo>
                  <a:pt x="627" y="958"/>
                </a:lnTo>
                <a:lnTo>
                  <a:pt x="0" y="0"/>
                </a:lnTo>
                <a:close/>
              </a:path>
            </a:pathLst>
          </a:custGeom>
          <a:solidFill>
            <a:srgbClr val="DD272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03" name="Freeform 34"/>
          <p:cNvSpPr>
            <a:spLocks noChangeArrowheads="1"/>
          </p:cNvSpPr>
          <p:nvPr/>
        </p:nvSpPr>
        <p:spPr bwMode="auto">
          <a:xfrm>
            <a:off x="754063" y="5335588"/>
            <a:ext cx="2127250" cy="1520825"/>
          </a:xfrm>
          <a:custGeom>
            <a:avLst/>
            <a:gdLst>
              <a:gd name="T0" fmla="*/ 2000250 w 1340"/>
              <a:gd name="T1" fmla="*/ 1520825 h 958"/>
              <a:gd name="T2" fmla="*/ 2127250 w 1340"/>
              <a:gd name="T3" fmla="*/ 179388 h 958"/>
              <a:gd name="T4" fmla="*/ 0 w 1340"/>
              <a:gd name="T5" fmla="*/ 0 h 958"/>
              <a:gd name="T6" fmla="*/ 2000250 w 1340"/>
              <a:gd name="T7" fmla="*/ 1520825 h 958"/>
              <a:gd name="T8" fmla="*/ 0 60000 65536"/>
              <a:gd name="T9" fmla="*/ 0 60000 65536"/>
              <a:gd name="T10" fmla="*/ 0 60000 65536"/>
              <a:gd name="T11" fmla="*/ 0 60000 65536"/>
              <a:gd name="T12" fmla="*/ 0 w 1340"/>
              <a:gd name="T13" fmla="*/ 0 h 958"/>
              <a:gd name="T14" fmla="*/ 1340 w 1340"/>
              <a:gd name="T15" fmla="*/ 958 h 958"/>
            </a:gdLst>
            <a:ahLst/>
            <a:cxnLst>
              <a:cxn ang="T8">
                <a:pos x="T0" y="T1"/>
              </a:cxn>
              <a:cxn ang="T9">
                <a:pos x="T2" y="T3"/>
              </a:cxn>
              <a:cxn ang="T10">
                <a:pos x="T4" y="T5"/>
              </a:cxn>
              <a:cxn ang="T11">
                <a:pos x="T6" y="T7"/>
              </a:cxn>
            </a:cxnLst>
            <a:rect l="T12" t="T13" r="T14" b="T15"/>
            <a:pathLst>
              <a:path w="1340" h="958">
                <a:moveTo>
                  <a:pt x="1260" y="958"/>
                </a:moveTo>
                <a:lnTo>
                  <a:pt x="1340" y="113"/>
                </a:lnTo>
                <a:lnTo>
                  <a:pt x="0" y="0"/>
                </a:lnTo>
                <a:lnTo>
                  <a:pt x="1260" y="958"/>
                </a:lnTo>
                <a:close/>
              </a:path>
            </a:pathLst>
          </a:custGeom>
          <a:solidFill>
            <a:srgbClr val="E24C2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04" name="Freeform 35"/>
          <p:cNvSpPr>
            <a:spLocks noChangeArrowheads="1"/>
          </p:cNvSpPr>
          <p:nvPr/>
        </p:nvSpPr>
        <p:spPr bwMode="auto">
          <a:xfrm>
            <a:off x="754063" y="4117975"/>
            <a:ext cx="2127250" cy="1397000"/>
          </a:xfrm>
          <a:custGeom>
            <a:avLst/>
            <a:gdLst>
              <a:gd name="T0" fmla="*/ 1679575 w 1340"/>
              <a:gd name="T1" fmla="*/ 0 h 880"/>
              <a:gd name="T2" fmla="*/ 0 w 1340"/>
              <a:gd name="T3" fmla="*/ 1217613 h 880"/>
              <a:gd name="T4" fmla="*/ 2127250 w 1340"/>
              <a:gd name="T5" fmla="*/ 1397000 h 880"/>
              <a:gd name="T6" fmla="*/ 1679575 w 1340"/>
              <a:gd name="T7" fmla="*/ 0 h 880"/>
              <a:gd name="T8" fmla="*/ 0 60000 65536"/>
              <a:gd name="T9" fmla="*/ 0 60000 65536"/>
              <a:gd name="T10" fmla="*/ 0 60000 65536"/>
              <a:gd name="T11" fmla="*/ 0 60000 65536"/>
              <a:gd name="T12" fmla="*/ 0 w 1340"/>
              <a:gd name="T13" fmla="*/ 0 h 880"/>
              <a:gd name="T14" fmla="*/ 1340 w 1340"/>
              <a:gd name="T15" fmla="*/ 880 h 880"/>
            </a:gdLst>
            <a:ahLst/>
            <a:cxnLst>
              <a:cxn ang="T8">
                <a:pos x="T0" y="T1"/>
              </a:cxn>
              <a:cxn ang="T9">
                <a:pos x="T2" y="T3"/>
              </a:cxn>
              <a:cxn ang="T10">
                <a:pos x="T4" y="T5"/>
              </a:cxn>
              <a:cxn ang="T11">
                <a:pos x="T6" y="T7"/>
              </a:cxn>
            </a:cxnLst>
            <a:rect l="T12" t="T13" r="T14" b="T15"/>
            <a:pathLst>
              <a:path w="1340" h="880">
                <a:moveTo>
                  <a:pt x="1058" y="0"/>
                </a:moveTo>
                <a:lnTo>
                  <a:pt x="0" y="767"/>
                </a:lnTo>
                <a:lnTo>
                  <a:pt x="1340" y="880"/>
                </a:lnTo>
                <a:lnTo>
                  <a:pt x="1058" y="0"/>
                </a:lnTo>
                <a:close/>
              </a:path>
            </a:pathLst>
          </a:custGeom>
          <a:solidFill>
            <a:srgbClr val="C3549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05" name="Freeform 36"/>
          <p:cNvSpPr>
            <a:spLocks noChangeArrowheads="1"/>
          </p:cNvSpPr>
          <p:nvPr/>
        </p:nvSpPr>
        <p:spPr bwMode="auto">
          <a:xfrm>
            <a:off x="2433638" y="4117975"/>
            <a:ext cx="1633537" cy="1711325"/>
          </a:xfrm>
          <a:custGeom>
            <a:avLst/>
            <a:gdLst>
              <a:gd name="T0" fmla="*/ 0 w 1029"/>
              <a:gd name="T1" fmla="*/ 0 h 1078"/>
              <a:gd name="T2" fmla="*/ 1633537 w 1029"/>
              <a:gd name="T3" fmla="*/ 1711325 h 1078"/>
              <a:gd name="T4" fmla="*/ 447675 w 1029"/>
              <a:gd name="T5" fmla="*/ 1397000 h 1078"/>
              <a:gd name="T6" fmla="*/ 0 w 1029"/>
              <a:gd name="T7" fmla="*/ 0 h 1078"/>
              <a:gd name="T8" fmla="*/ 0 60000 65536"/>
              <a:gd name="T9" fmla="*/ 0 60000 65536"/>
              <a:gd name="T10" fmla="*/ 0 60000 65536"/>
              <a:gd name="T11" fmla="*/ 0 60000 65536"/>
              <a:gd name="T12" fmla="*/ 0 w 1029"/>
              <a:gd name="T13" fmla="*/ 0 h 1078"/>
              <a:gd name="T14" fmla="*/ 1029 w 1029"/>
              <a:gd name="T15" fmla="*/ 1078 h 1078"/>
            </a:gdLst>
            <a:ahLst/>
            <a:cxnLst>
              <a:cxn ang="T8">
                <a:pos x="T0" y="T1"/>
              </a:cxn>
              <a:cxn ang="T9">
                <a:pos x="T2" y="T3"/>
              </a:cxn>
              <a:cxn ang="T10">
                <a:pos x="T4" y="T5"/>
              </a:cxn>
              <a:cxn ang="T11">
                <a:pos x="T6" y="T7"/>
              </a:cxn>
            </a:cxnLst>
            <a:rect l="T12" t="T13" r="T14" b="T15"/>
            <a:pathLst>
              <a:path w="1029" h="1078">
                <a:moveTo>
                  <a:pt x="0" y="0"/>
                </a:moveTo>
                <a:lnTo>
                  <a:pt x="1029" y="1078"/>
                </a:lnTo>
                <a:lnTo>
                  <a:pt x="282" y="880"/>
                </a:lnTo>
                <a:lnTo>
                  <a:pt x="0" y="0"/>
                </a:lnTo>
                <a:close/>
              </a:path>
            </a:pathLst>
          </a:custGeom>
          <a:solidFill>
            <a:srgbClr val="DA368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06" name="Freeform 37"/>
          <p:cNvSpPr>
            <a:spLocks noChangeArrowheads="1"/>
          </p:cNvSpPr>
          <p:nvPr/>
        </p:nvSpPr>
        <p:spPr bwMode="auto">
          <a:xfrm>
            <a:off x="2433638" y="3241675"/>
            <a:ext cx="1633537" cy="2587625"/>
          </a:xfrm>
          <a:custGeom>
            <a:avLst/>
            <a:gdLst>
              <a:gd name="T0" fmla="*/ 0 w 1029"/>
              <a:gd name="T1" fmla="*/ 876300 h 1630"/>
              <a:gd name="T2" fmla="*/ 949325 w 1029"/>
              <a:gd name="T3" fmla="*/ 0 h 1630"/>
              <a:gd name="T4" fmla="*/ 1633537 w 1029"/>
              <a:gd name="T5" fmla="*/ 2587625 h 1630"/>
              <a:gd name="T6" fmla="*/ 0 w 1029"/>
              <a:gd name="T7" fmla="*/ 876300 h 1630"/>
              <a:gd name="T8" fmla="*/ 0 60000 65536"/>
              <a:gd name="T9" fmla="*/ 0 60000 65536"/>
              <a:gd name="T10" fmla="*/ 0 60000 65536"/>
              <a:gd name="T11" fmla="*/ 0 60000 65536"/>
              <a:gd name="T12" fmla="*/ 0 w 1029"/>
              <a:gd name="T13" fmla="*/ 0 h 1630"/>
              <a:gd name="T14" fmla="*/ 1029 w 1029"/>
              <a:gd name="T15" fmla="*/ 1630 h 1630"/>
            </a:gdLst>
            <a:ahLst/>
            <a:cxnLst>
              <a:cxn ang="T8">
                <a:pos x="T0" y="T1"/>
              </a:cxn>
              <a:cxn ang="T9">
                <a:pos x="T2" y="T3"/>
              </a:cxn>
              <a:cxn ang="T10">
                <a:pos x="T4" y="T5"/>
              </a:cxn>
              <a:cxn ang="T11">
                <a:pos x="T6" y="T7"/>
              </a:cxn>
            </a:cxnLst>
            <a:rect l="T12" t="T13" r="T14" b="T15"/>
            <a:pathLst>
              <a:path w="1029" h="1630">
                <a:moveTo>
                  <a:pt x="0" y="552"/>
                </a:moveTo>
                <a:lnTo>
                  <a:pt x="598" y="0"/>
                </a:lnTo>
                <a:lnTo>
                  <a:pt x="1029" y="1630"/>
                </a:lnTo>
                <a:lnTo>
                  <a:pt x="0" y="552"/>
                </a:lnTo>
                <a:close/>
              </a:path>
            </a:pathLst>
          </a:custGeom>
          <a:solidFill>
            <a:srgbClr val="B5207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07" name="Freeform 38"/>
          <p:cNvSpPr>
            <a:spLocks noChangeArrowheads="1"/>
          </p:cNvSpPr>
          <p:nvPr/>
        </p:nvSpPr>
        <p:spPr bwMode="auto">
          <a:xfrm>
            <a:off x="3382963" y="3241675"/>
            <a:ext cx="977900" cy="2587625"/>
          </a:xfrm>
          <a:custGeom>
            <a:avLst/>
            <a:gdLst>
              <a:gd name="T0" fmla="*/ 0 w 616"/>
              <a:gd name="T1" fmla="*/ 0 h 1630"/>
              <a:gd name="T2" fmla="*/ 977900 w 616"/>
              <a:gd name="T3" fmla="*/ 631825 h 1630"/>
              <a:gd name="T4" fmla="*/ 684213 w 616"/>
              <a:gd name="T5" fmla="*/ 2587625 h 1630"/>
              <a:gd name="T6" fmla="*/ 0 w 616"/>
              <a:gd name="T7" fmla="*/ 0 h 1630"/>
              <a:gd name="T8" fmla="*/ 0 60000 65536"/>
              <a:gd name="T9" fmla="*/ 0 60000 65536"/>
              <a:gd name="T10" fmla="*/ 0 60000 65536"/>
              <a:gd name="T11" fmla="*/ 0 60000 65536"/>
              <a:gd name="T12" fmla="*/ 0 w 616"/>
              <a:gd name="T13" fmla="*/ 0 h 1630"/>
              <a:gd name="T14" fmla="*/ 616 w 616"/>
              <a:gd name="T15" fmla="*/ 1630 h 1630"/>
            </a:gdLst>
            <a:ahLst/>
            <a:cxnLst>
              <a:cxn ang="T8">
                <a:pos x="T0" y="T1"/>
              </a:cxn>
              <a:cxn ang="T9">
                <a:pos x="T2" y="T3"/>
              </a:cxn>
              <a:cxn ang="T10">
                <a:pos x="T4" y="T5"/>
              </a:cxn>
              <a:cxn ang="T11">
                <a:pos x="T6" y="T7"/>
              </a:cxn>
            </a:cxnLst>
            <a:rect l="T12" t="T13" r="T14" b="T15"/>
            <a:pathLst>
              <a:path w="616" h="1630">
                <a:moveTo>
                  <a:pt x="0" y="0"/>
                </a:moveTo>
                <a:lnTo>
                  <a:pt x="616" y="398"/>
                </a:lnTo>
                <a:lnTo>
                  <a:pt x="431" y="1630"/>
                </a:lnTo>
                <a:lnTo>
                  <a:pt x="0" y="0"/>
                </a:lnTo>
                <a:close/>
              </a:path>
            </a:pathLst>
          </a:custGeom>
          <a:solidFill>
            <a:srgbClr val="95226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08" name="Freeform 39"/>
          <p:cNvSpPr>
            <a:spLocks noChangeArrowheads="1"/>
          </p:cNvSpPr>
          <p:nvPr/>
        </p:nvSpPr>
        <p:spPr bwMode="auto">
          <a:xfrm>
            <a:off x="2881313" y="5514975"/>
            <a:ext cx="1687512" cy="1341438"/>
          </a:xfrm>
          <a:custGeom>
            <a:avLst/>
            <a:gdLst>
              <a:gd name="T0" fmla="*/ 0 w 1063"/>
              <a:gd name="T1" fmla="*/ 0 h 845"/>
              <a:gd name="T2" fmla="*/ 1687512 w 1063"/>
              <a:gd name="T3" fmla="*/ 1341438 h 845"/>
              <a:gd name="T4" fmla="*/ 1185862 w 1063"/>
              <a:gd name="T5" fmla="*/ 314325 h 845"/>
              <a:gd name="T6" fmla="*/ 0 w 1063"/>
              <a:gd name="T7" fmla="*/ 0 h 845"/>
              <a:gd name="T8" fmla="*/ 0 60000 65536"/>
              <a:gd name="T9" fmla="*/ 0 60000 65536"/>
              <a:gd name="T10" fmla="*/ 0 60000 65536"/>
              <a:gd name="T11" fmla="*/ 0 60000 65536"/>
              <a:gd name="T12" fmla="*/ 0 w 1063"/>
              <a:gd name="T13" fmla="*/ 0 h 845"/>
              <a:gd name="T14" fmla="*/ 1063 w 1063"/>
              <a:gd name="T15" fmla="*/ 845 h 845"/>
            </a:gdLst>
            <a:ahLst/>
            <a:cxnLst>
              <a:cxn ang="T8">
                <a:pos x="T0" y="T1"/>
              </a:cxn>
              <a:cxn ang="T9">
                <a:pos x="T2" y="T3"/>
              </a:cxn>
              <a:cxn ang="T10">
                <a:pos x="T4" y="T5"/>
              </a:cxn>
              <a:cxn ang="T11">
                <a:pos x="T6" y="T7"/>
              </a:cxn>
            </a:cxnLst>
            <a:rect l="T12" t="T13" r="T14" b="T15"/>
            <a:pathLst>
              <a:path w="1063" h="845">
                <a:moveTo>
                  <a:pt x="0" y="0"/>
                </a:moveTo>
                <a:lnTo>
                  <a:pt x="1063" y="845"/>
                </a:lnTo>
                <a:lnTo>
                  <a:pt x="747" y="198"/>
                </a:lnTo>
                <a:lnTo>
                  <a:pt x="0" y="0"/>
                </a:lnTo>
                <a:close/>
              </a:path>
            </a:pathLst>
          </a:custGeom>
          <a:solidFill>
            <a:srgbClr val="B6225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09" name="Freeform 40"/>
          <p:cNvSpPr>
            <a:spLocks noChangeArrowheads="1"/>
          </p:cNvSpPr>
          <p:nvPr/>
        </p:nvSpPr>
        <p:spPr bwMode="auto">
          <a:xfrm>
            <a:off x="2754313" y="5514975"/>
            <a:ext cx="1814512" cy="1341438"/>
          </a:xfrm>
          <a:custGeom>
            <a:avLst/>
            <a:gdLst>
              <a:gd name="T0" fmla="*/ 0 w 1143"/>
              <a:gd name="T1" fmla="*/ 1341438 h 845"/>
              <a:gd name="T2" fmla="*/ 1814512 w 1143"/>
              <a:gd name="T3" fmla="*/ 1341438 h 845"/>
              <a:gd name="T4" fmla="*/ 127000 w 1143"/>
              <a:gd name="T5" fmla="*/ 0 h 845"/>
              <a:gd name="T6" fmla="*/ 0 w 1143"/>
              <a:gd name="T7" fmla="*/ 1341438 h 845"/>
              <a:gd name="T8" fmla="*/ 0 60000 65536"/>
              <a:gd name="T9" fmla="*/ 0 60000 65536"/>
              <a:gd name="T10" fmla="*/ 0 60000 65536"/>
              <a:gd name="T11" fmla="*/ 0 60000 65536"/>
              <a:gd name="T12" fmla="*/ 0 w 1143"/>
              <a:gd name="T13" fmla="*/ 0 h 845"/>
              <a:gd name="T14" fmla="*/ 1143 w 1143"/>
              <a:gd name="T15" fmla="*/ 845 h 845"/>
            </a:gdLst>
            <a:ahLst/>
            <a:cxnLst>
              <a:cxn ang="T8">
                <a:pos x="T0" y="T1"/>
              </a:cxn>
              <a:cxn ang="T9">
                <a:pos x="T2" y="T3"/>
              </a:cxn>
              <a:cxn ang="T10">
                <a:pos x="T4" y="T5"/>
              </a:cxn>
              <a:cxn ang="T11">
                <a:pos x="T6" y="T7"/>
              </a:cxn>
            </a:cxnLst>
            <a:rect l="T12" t="T13" r="T14" b="T15"/>
            <a:pathLst>
              <a:path w="1143" h="845">
                <a:moveTo>
                  <a:pt x="0" y="845"/>
                </a:moveTo>
                <a:lnTo>
                  <a:pt x="1143" y="845"/>
                </a:lnTo>
                <a:lnTo>
                  <a:pt x="80" y="0"/>
                </a:lnTo>
                <a:lnTo>
                  <a:pt x="0" y="845"/>
                </a:lnTo>
                <a:close/>
              </a:path>
            </a:pathLst>
          </a:custGeom>
          <a:solidFill>
            <a:srgbClr val="C3549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10" name="Freeform 41"/>
          <p:cNvSpPr>
            <a:spLocks noChangeArrowheads="1"/>
          </p:cNvSpPr>
          <p:nvPr/>
        </p:nvSpPr>
        <p:spPr bwMode="auto">
          <a:xfrm>
            <a:off x="4067175" y="3776663"/>
            <a:ext cx="1990725" cy="2052637"/>
          </a:xfrm>
          <a:custGeom>
            <a:avLst/>
            <a:gdLst>
              <a:gd name="T0" fmla="*/ 293688 w 1254"/>
              <a:gd name="T1" fmla="*/ 96837 h 1293"/>
              <a:gd name="T2" fmla="*/ 1990725 w 1254"/>
              <a:gd name="T3" fmla="*/ 0 h 1293"/>
              <a:gd name="T4" fmla="*/ 0 w 1254"/>
              <a:gd name="T5" fmla="*/ 2052637 h 1293"/>
              <a:gd name="T6" fmla="*/ 293688 w 1254"/>
              <a:gd name="T7" fmla="*/ 96837 h 1293"/>
              <a:gd name="T8" fmla="*/ 0 60000 65536"/>
              <a:gd name="T9" fmla="*/ 0 60000 65536"/>
              <a:gd name="T10" fmla="*/ 0 60000 65536"/>
              <a:gd name="T11" fmla="*/ 0 60000 65536"/>
              <a:gd name="T12" fmla="*/ 0 w 1254"/>
              <a:gd name="T13" fmla="*/ 0 h 1293"/>
              <a:gd name="T14" fmla="*/ 1254 w 1254"/>
              <a:gd name="T15" fmla="*/ 1293 h 1293"/>
            </a:gdLst>
            <a:ahLst/>
            <a:cxnLst>
              <a:cxn ang="T8">
                <a:pos x="T0" y="T1"/>
              </a:cxn>
              <a:cxn ang="T9">
                <a:pos x="T2" y="T3"/>
              </a:cxn>
              <a:cxn ang="T10">
                <a:pos x="T4" y="T5"/>
              </a:cxn>
              <a:cxn ang="T11">
                <a:pos x="T6" y="T7"/>
              </a:cxn>
            </a:cxnLst>
            <a:rect l="T12" t="T13" r="T14" b="T15"/>
            <a:pathLst>
              <a:path w="1254" h="1293">
                <a:moveTo>
                  <a:pt x="185" y="61"/>
                </a:moveTo>
                <a:lnTo>
                  <a:pt x="1254" y="0"/>
                </a:lnTo>
                <a:lnTo>
                  <a:pt x="0" y="1293"/>
                </a:lnTo>
                <a:lnTo>
                  <a:pt x="185" y="61"/>
                </a:lnTo>
                <a:close/>
              </a:path>
            </a:pathLst>
          </a:custGeom>
          <a:solidFill>
            <a:srgbClr val="7C4E9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11" name="Freeform 42"/>
          <p:cNvSpPr>
            <a:spLocks noChangeArrowheads="1"/>
          </p:cNvSpPr>
          <p:nvPr/>
        </p:nvSpPr>
        <p:spPr bwMode="auto">
          <a:xfrm>
            <a:off x="4067175" y="3776663"/>
            <a:ext cx="1990725" cy="3079750"/>
          </a:xfrm>
          <a:custGeom>
            <a:avLst/>
            <a:gdLst>
              <a:gd name="T0" fmla="*/ 501650 w 1254"/>
              <a:gd name="T1" fmla="*/ 3079750 h 1940"/>
              <a:gd name="T2" fmla="*/ 1990725 w 1254"/>
              <a:gd name="T3" fmla="*/ 0 h 1940"/>
              <a:gd name="T4" fmla="*/ 0 w 1254"/>
              <a:gd name="T5" fmla="*/ 2052638 h 1940"/>
              <a:gd name="T6" fmla="*/ 501650 w 1254"/>
              <a:gd name="T7" fmla="*/ 3079750 h 1940"/>
              <a:gd name="T8" fmla="*/ 0 60000 65536"/>
              <a:gd name="T9" fmla="*/ 0 60000 65536"/>
              <a:gd name="T10" fmla="*/ 0 60000 65536"/>
              <a:gd name="T11" fmla="*/ 0 60000 65536"/>
              <a:gd name="T12" fmla="*/ 0 w 1254"/>
              <a:gd name="T13" fmla="*/ 0 h 1940"/>
              <a:gd name="T14" fmla="*/ 1254 w 1254"/>
              <a:gd name="T15" fmla="*/ 1940 h 1940"/>
            </a:gdLst>
            <a:ahLst/>
            <a:cxnLst>
              <a:cxn ang="T8">
                <a:pos x="T0" y="T1"/>
              </a:cxn>
              <a:cxn ang="T9">
                <a:pos x="T2" y="T3"/>
              </a:cxn>
              <a:cxn ang="T10">
                <a:pos x="T4" y="T5"/>
              </a:cxn>
              <a:cxn ang="T11">
                <a:pos x="T6" y="T7"/>
              </a:cxn>
            </a:cxnLst>
            <a:rect l="T12" t="T13" r="T14" b="T15"/>
            <a:pathLst>
              <a:path w="1254" h="1940">
                <a:moveTo>
                  <a:pt x="316" y="1940"/>
                </a:moveTo>
                <a:lnTo>
                  <a:pt x="1254" y="0"/>
                </a:lnTo>
                <a:lnTo>
                  <a:pt x="0" y="1293"/>
                </a:lnTo>
                <a:lnTo>
                  <a:pt x="316" y="1940"/>
                </a:lnTo>
                <a:close/>
              </a:path>
            </a:pathLst>
          </a:custGeom>
          <a:solidFill>
            <a:srgbClr val="52428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12" name="Freeform 43"/>
          <p:cNvSpPr>
            <a:spLocks noChangeArrowheads="1"/>
          </p:cNvSpPr>
          <p:nvPr/>
        </p:nvSpPr>
        <p:spPr bwMode="auto">
          <a:xfrm>
            <a:off x="1890713" y="2728913"/>
            <a:ext cx="449262" cy="533400"/>
          </a:xfrm>
          <a:custGeom>
            <a:avLst/>
            <a:gdLst>
              <a:gd name="T0" fmla="*/ 215900 w 283"/>
              <a:gd name="T1" fmla="*/ 0 h 336"/>
              <a:gd name="T2" fmla="*/ 0 w 283"/>
              <a:gd name="T3" fmla="*/ 533400 h 336"/>
              <a:gd name="T4" fmla="*/ 449262 w 283"/>
              <a:gd name="T5" fmla="*/ 301625 h 336"/>
              <a:gd name="T6" fmla="*/ 215900 w 283"/>
              <a:gd name="T7" fmla="*/ 0 h 336"/>
              <a:gd name="T8" fmla="*/ 0 60000 65536"/>
              <a:gd name="T9" fmla="*/ 0 60000 65536"/>
              <a:gd name="T10" fmla="*/ 0 60000 65536"/>
              <a:gd name="T11" fmla="*/ 0 60000 65536"/>
              <a:gd name="T12" fmla="*/ 0 w 283"/>
              <a:gd name="T13" fmla="*/ 0 h 336"/>
              <a:gd name="T14" fmla="*/ 283 w 283"/>
              <a:gd name="T15" fmla="*/ 336 h 336"/>
            </a:gdLst>
            <a:ahLst/>
            <a:cxnLst>
              <a:cxn ang="T8">
                <a:pos x="T0" y="T1"/>
              </a:cxn>
              <a:cxn ang="T9">
                <a:pos x="T2" y="T3"/>
              </a:cxn>
              <a:cxn ang="T10">
                <a:pos x="T4" y="T5"/>
              </a:cxn>
              <a:cxn ang="T11">
                <a:pos x="T6" y="T7"/>
              </a:cxn>
            </a:cxnLst>
            <a:rect l="T12" t="T13" r="T14" b="T15"/>
            <a:pathLst>
              <a:path w="283" h="336">
                <a:moveTo>
                  <a:pt x="136" y="0"/>
                </a:moveTo>
                <a:lnTo>
                  <a:pt x="0" y="336"/>
                </a:lnTo>
                <a:lnTo>
                  <a:pt x="283" y="190"/>
                </a:lnTo>
                <a:lnTo>
                  <a:pt x="136" y="0"/>
                </a:lnTo>
                <a:close/>
              </a:path>
            </a:pathLst>
          </a:custGeom>
          <a:solidFill>
            <a:srgbClr val="E58A2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13" name="Freeform 44"/>
          <p:cNvSpPr>
            <a:spLocks noChangeArrowheads="1"/>
          </p:cNvSpPr>
          <p:nvPr/>
        </p:nvSpPr>
        <p:spPr bwMode="auto">
          <a:xfrm>
            <a:off x="1890713" y="3030538"/>
            <a:ext cx="449262" cy="338137"/>
          </a:xfrm>
          <a:custGeom>
            <a:avLst/>
            <a:gdLst>
              <a:gd name="T0" fmla="*/ 0 w 283"/>
              <a:gd name="T1" fmla="*/ 231775 h 213"/>
              <a:gd name="T2" fmla="*/ 441325 w 283"/>
              <a:gd name="T3" fmla="*/ 338137 h 213"/>
              <a:gd name="T4" fmla="*/ 449262 w 283"/>
              <a:gd name="T5" fmla="*/ 0 h 213"/>
              <a:gd name="T6" fmla="*/ 0 w 283"/>
              <a:gd name="T7" fmla="*/ 231775 h 213"/>
              <a:gd name="T8" fmla="*/ 0 60000 65536"/>
              <a:gd name="T9" fmla="*/ 0 60000 65536"/>
              <a:gd name="T10" fmla="*/ 0 60000 65536"/>
              <a:gd name="T11" fmla="*/ 0 60000 65536"/>
              <a:gd name="T12" fmla="*/ 0 w 283"/>
              <a:gd name="T13" fmla="*/ 0 h 213"/>
              <a:gd name="T14" fmla="*/ 283 w 283"/>
              <a:gd name="T15" fmla="*/ 213 h 213"/>
            </a:gdLst>
            <a:ahLst/>
            <a:cxnLst>
              <a:cxn ang="T8">
                <a:pos x="T0" y="T1"/>
              </a:cxn>
              <a:cxn ang="T9">
                <a:pos x="T2" y="T3"/>
              </a:cxn>
              <a:cxn ang="T10">
                <a:pos x="T4" y="T5"/>
              </a:cxn>
              <a:cxn ang="T11">
                <a:pos x="T6" y="T7"/>
              </a:cxn>
            </a:cxnLst>
            <a:rect l="T12" t="T13" r="T14" b="T15"/>
            <a:pathLst>
              <a:path w="283" h="213">
                <a:moveTo>
                  <a:pt x="0" y="146"/>
                </a:moveTo>
                <a:lnTo>
                  <a:pt x="278" y="213"/>
                </a:lnTo>
                <a:lnTo>
                  <a:pt x="283" y="0"/>
                </a:lnTo>
                <a:lnTo>
                  <a:pt x="0" y="146"/>
                </a:lnTo>
                <a:close/>
              </a:path>
            </a:pathLst>
          </a:custGeom>
          <a:solidFill>
            <a:srgbClr val="F4E67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14" name="Freeform 45"/>
          <p:cNvSpPr>
            <a:spLocks noChangeArrowheads="1"/>
          </p:cNvSpPr>
          <p:nvPr/>
        </p:nvSpPr>
        <p:spPr bwMode="auto">
          <a:xfrm>
            <a:off x="0" y="6107113"/>
            <a:ext cx="650875" cy="749300"/>
          </a:xfrm>
          <a:custGeom>
            <a:avLst/>
            <a:gdLst>
              <a:gd name="T0" fmla="*/ 650875 w 411"/>
              <a:gd name="T1" fmla="*/ 749300 h 472"/>
              <a:gd name="T2" fmla="*/ 0 w 411"/>
              <a:gd name="T3" fmla="*/ 749300 h 472"/>
              <a:gd name="T4" fmla="*/ 0 w 411"/>
              <a:gd name="T5" fmla="*/ 0 h 472"/>
              <a:gd name="T6" fmla="*/ 650875 w 411"/>
              <a:gd name="T7" fmla="*/ 749300 h 472"/>
              <a:gd name="T8" fmla="*/ 0 60000 65536"/>
              <a:gd name="T9" fmla="*/ 0 60000 65536"/>
              <a:gd name="T10" fmla="*/ 0 60000 65536"/>
              <a:gd name="T11" fmla="*/ 0 60000 65536"/>
              <a:gd name="T12" fmla="*/ 0 w 411"/>
              <a:gd name="T13" fmla="*/ 0 h 472"/>
              <a:gd name="T14" fmla="*/ 411 w 411"/>
              <a:gd name="T15" fmla="*/ 472 h 472"/>
            </a:gdLst>
            <a:ahLst/>
            <a:cxnLst>
              <a:cxn ang="T8">
                <a:pos x="T0" y="T1"/>
              </a:cxn>
              <a:cxn ang="T9">
                <a:pos x="T2" y="T3"/>
              </a:cxn>
              <a:cxn ang="T10">
                <a:pos x="T4" y="T5"/>
              </a:cxn>
              <a:cxn ang="T11">
                <a:pos x="T6" y="T7"/>
              </a:cxn>
            </a:cxnLst>
            <a:rect l="T12" t="T13" r="T14" b="T15"/>
            <a:pathLst>
              <a:path w="411" h="472">
                <a:moveTo>
                  <a:pt x="411" y="472"/>
                </a:moveTo>
                <a:lnTo>
                  <a:pt x="0" y="472"/>
                </a:lnTo>
                <a:lnTo>
                  <a:pt x="0" y="0"/>
                </a:lnTo>
                <a:lnTo>
                  <a:pt x="411" y="472"/>
                </a:lnTo>
                <a:close/>
              </a:path>
            </a:pathLst>
          </a:custGeom>
          <a:solidFill>
            <a:srgbClr val="E25A6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15" name="Freeform 46"/>
          <p:cNvSpPr>
            <a:spLocks noChangeArrowheads="1"/>
          </p:cNvSpPr>
          <p:nvPr/>
        </p:nvSpPr>
        <p:spPr bwMode="auto">
          <a:xfrm>
            <a:off x="0" y="3300413"/>
            <a:ext cx="2433638" cy="817562"/>
          </a:xfrm>
          <a:custGeom>
            <a:avLst/>
            <a:gdLst>
              <a:gd name="T0" fmla="*/ 2433638 w 1534"/>
              <a:gd name="T1" fmla="*/ 817562 h 515"/>
              <a:gd name="T2" fmla="*/ 1699104 w 1534"/>
              <a:gd name="T3" fmla="*/ 0 h 515"/>
              <a:gd name="T4" fmla="*/ 0 w 1534"/>
              <a:gd name="T5" fmla="*/ 398462 h 515"/>
              <a:gd name="T6" fmla="*/ 2433638 w 1534"/>
              <a:gd name="T7" fmla="*/ 817562 h 515"/>
              <a:gd name="T8" fmla="*/ 0 60000 65536"/>
              <a:gd name="T9" fmla="*/ 0 60000 65536"/>
              <a:gd name="T10" fmla="*/ 0 60000 65536"/>
              <a:gd name="T11" fmla="*/ 0 60000 65536"/>
              <a:gd name="T12" fmla="*/ 0 w 1534"/>
              <a:gd name="T13" fmla="*/ 0 h 515"/>
              <a:gd name="T14" fmla="*/ 1534 w 1534"/>
              <a:gd name="T15" fmla="*/ 515 h 515"/>
            </a:gdLst>
            <a:ahLst/>
            <a:cxnLst>
              <a:cxn ang="T8">
                <a:pos x="T0" y="T1"/>
              </a:cxn>
              <a:cxn ang="T9">
                <a:pos x="T2" y="T3"/>
              </a:cxn>
              <a:cxn ang="T10">
                <a:pos x="T4" y="T5"/>
              </a:cxn>
              <a:cxn ang="T11">
                <a:pos x="T6" y="T7"/>
              </a:cxn>
            </a:cxnLst>
            <a:rect l="T12" t="T13" r="T14" b="T15"/>
            <a:pathLst>
              <a:path w="1534" h="515">
                <a:moveTo>
                  <a:pt x="1534" y="515"/>
                </a:moveTo>
                <a:lnTo>
                  <a:pt x="1071" y="0"/>
                </a:lnTo>
                <a:lnTo>
                  <a:pt x="0" y="251"/>
                </a:lnTo>
                <a:lnTo>
                  <a:pt x="1534" y="515"/>
                </a:lnTo>
                <a:close/>
              </a:path>
            </a:pathLst>
          </a:custGeom>
          <a:solidFill>
            <a:srgbClr val="F4E67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16" name="Freeform 47"/>
          <p:cNvSpPr>
            <a:spLocks noChangeArrowheads="1"/>
          </p:cNvSpPr>
          <p:nvPr/>
        </p:nvSpPr>
        <p:spPr bwMode="auto">
          <a:xfrm>
            <a:off x="0" y="2324100"/>
            <a:ext cx="1939925" cy="1374775"/>
          </a:xfrm>
          <a:custGeom>
            <a:avLst/>
            <a:gdLst>
              <a:gd name="T0" fmla="*/ 1698822 w 1223"/>
              <a:gd name="T1" fmla="*/ 976313 h 866"/>
              <a:gd name="T2" fmla="*/ 1939925 w 1223"/>
              <a:gd name="T3" fmla="*/ 0 h 866"/>
              <a:gd name="T4" fmla="*/ 0 w 1223"/>
              <a:gd name="T5" fmla="*/ 1374775 h 866"/>
              <a:gd name="T6" fmla="*/ 1698822 w 1223"/>
              <a:gd name="T7" fmla="*/ 976313 h 866"/>
              <a:gd name="T8" fmla="*/ 0 60000 65536"/>
              <a:gd name="T9" fmla="*/ 0 60000 65536"/>
              <a:gd name="T10" fmla="*/ 0 60000 65536"/>
              <a:gd name="T11" fmla="*/ 0 60000 65536"/>
              <a:gd name="T12" fmla="*/ 0 w 1223"/>
              <a:gd name="T13" fmla="*/ 0 h 866"/>
              <a:gd name="T14" fmla="*/ 1223 w 1223"/>
              <a:gd name="T15" fmla="*/ 866 h 866"/>
            </a:gdLst>
            <a:ahLst/>
            <a:cxnLst>
              <a:cxn ang="T8">
                <a:pos x="T0" y="T1"/>
              </a:cxn>
              <a:cxn ang="T9">
                <a:pos x="T2" y="T3"/>
              </a:cxn>
              <a:cxn ang="T10">
                <a:pos x="T4" y="T5"/>
              </a:cxn>
              <a:cxn ang="T11">
                <a:pos x="T6" y="T7"/>
              </a:cxn>
            </a:cxnLst>
            <a:rect l="T12" t="T13" r="T14" b="T15"/>
            <a:pathLst>
              <a:path w="1223" h="866">
                <a:moveTo>
                  <a:pt x="1071" y="615"/>
                </a:moveTo>
                <a:lnTo>
                  <a:pt x="1223" y="0"/>
                </a:lnTo>
                <a:lnTo>
                  <a:pt x="0" y="866"/>
                </a:lnTo>
                <a:lnTo>
                  <a:pt x="1071" y="615"/>
                </a:lnTo>
                <a:close/>
              </a:path>
            </a:pathLst>
          </a:custGeom>
          <a:solidFill>
            <a:srgbClr val="E58A2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17" name="Freeform 48"/>
          <p:cNvSpPr>
            <a:spLocks noChangeArrowheads="1"/>
          </p:cNvSpPr>
          <p:nvPr/>
        </p:nvSpPr>
        <p:spPr bwMode="auto">
          <a:xfrm>
            <a:off x="0" y="1695450"/>
            <a:ext cx="1939925" cy="1108075"/>
          </a:xfrm>
          <a:custGeom>
            <a:avLst/>
            <a:gdLst>
              <a:gd name="T0" fmla="*/ 0 w 1223"/>
              <a:gd name="T1" fmla="*/ 1108075 h 698"/>
              <a:gd name="T2" fmla="*/ 0 w 1223"/>
              <a:gd name="T3" fmla="*/ 0 h 698"/>
              <a:gd name="T4" fmla="*/ 1939925 w 1223"/>
              <a:gd name="T5" fmla="*/ 628650 h 698"/>
              <a:gd name="T6" fmla="*/ 0 w 1223"/>
              <a:gd name="T7" fmla="*/ 1108075 h 698"/>
              <a:gd name="T8" fmla="*/ 0 60000 65536"/>
              <a:gd name="T9" fmla="*/ 0 60000 65536"/>
              <a:gd name="T10" fmla="*/ 0 60000 65536"/>
              <a:gd name="T11" fmla="*/ 0 60000 65536"/>
              <a:gd name="T12" fmla="*/ 0 w 1223"/>
              <a:gd name="T13" fmla="*/ 0 h 698"/>
              <a:gd name="T14" fmla="*/ 1223 w 1223"/>
              <a:gd name="T15" fmla="*/ 698 h 698"/>
            </a:gdLst>
            <a:ahLst/>
            <a:cxnLst>
              <a:cxn ang="T8">
                <a:pos x="T0" y="T1"/>
              </a:cxn>
              <a:cxn ang="T9">
                <a:pos x="T2" y="T3"/>
              </a:cxn>
              <a:cxn ang="T10">
                <a:pos x="T4" y="T5"/>
              </a:cxn>
              <a:cxn ang="T11">
                <a:pos x="T6" y="T7"/>
              </a:cxn>
            </a:cxnLst>
            <a:rect l="T12" t="T13" r="T14" b="T15"/>
            <a:pathLst>
              <a:path w="1223" h="698">
                <a:moveTo>
                  <a:pt x="0" y="698"/>
                </a:moveTo>
                <a:lnTo>
                  <a:pt x="0" y="0"/>
                </a:lnTo>
                <a:lnTo>
                  <a:pt x="1223" y="396"/>
                </a:lnTo>
                <a:lnTo>
                  <a:pt x="0" y="698"/>
                </a:lnTo>
                <a:close/>
              </a:path>
            </a:pathLst>
          </a:custGeom>
          <a:solidFill>
            <a:srgbClr val="F4C51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18" name="Freeform 49"/>
          <p:cNvSpPr>
            <a:spLocks noChangeArrowheads="1"/>
          </p:cNvSpPr>
          <p:nvPr/>
        </p:nvSpPr>
        <p:spPr bwMode="auto">
          <a:xfrm>
            <a:off x="7067550" y="4859338"/>
            <a:ext cx="400050" cy="717550"/>
          </a:xfrm>
          <a:custGeom>
            <a:avLst/>
            <a:gdLst>
              <a:gd name="T0" fmla="*/ 74613 w 252"/>
              <a:gd name="T1" fmla="*/ 717550 h 452"/>
              <a:gd name="T2" fmla="*/ 0 w 252"/>
              <a:gd name="T3" fmla="*/ 0 h 452"/>
              <a:gd name="T4" fmla="*/ 400050 w 252"/>
              <a:gd name="T5" fmla="*/ 542925 h 452"/>
              <a:gd name="T6" fmla="*/ 74613 w 252"/>
              <a:gd name="T7" fmla="*/ 717550 h 452"/>
              <a:gd name="T8" fmla="*/ 0 60000 65536"/>
              <a:gd name="T9" fmla="*/ 0 60000 65536"/>
              <a:gd name="T10" fmla="*/ 0 60000 65536"/>
              <a:gd name="T11" fmla="*/ 0 60000 65536"/>
              <a:gd name="T12" fmla="*/ 0 w 252"/>
              <a:gd name="T13" fmla="*/ 0 h 452"/>
              <a:gd name="T14" fmla="*/ 252 w 252"/>
              <a:gd name="T15" fmla="*/ 452 h 452"/>
            </a:gdLst>
            <a:ahLst/>
            <a:cxnLst>
              <a:cxn ang="T8">
                <a:pos x="T0" y="T1"/>
              </a:cxn>
              <a:cxn ang="T9">
                <a:pos x="T2" y="T3"/>
              </a:cxn>
              <a:cxn ang="T10">
                <a:pos x="T4" y="T5"/>
              </a:cxn>
              <a:cxn ang="T11">
                <a:pos x="T6" y="T7"/>
              </a:cxn>
            </a:cxnLst>
            <a:rect l="T12" t="T13" r="T14" b="T15"/>
            <a:pathLst>
              <a:path w="252" h="452">
                <a:moveTo>
                  <a:pt x="47" y="452"/>
                </a:moveTo>
                <a:lnTo>
                  <a:pt x="0" y="0"/>
                </a:lnTo>
                <a:lnTo>
                  <a:pt x="252" y="342"/>
                </a:lnTo>
                <a:lnTo>
                  <a:pt x="47" y="452"/>
                </a:lnTo>
                <a:close/>
              </a:path>
            </a:pathLst>
          </a:custGeom>
          <a:solidFill>
            <a:srgbClr val="69388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19" name="Freeform 50"/>
          <p:cNvSpPr>
            <a:spLocks noChangeArrowheads="1"/>
          </p:cNvSpPr>
          <p:nvPr/>
        </p:nvSpPr>
        <p:spPr bwMode="auto">
          <a:xfrm>
            <a:off x="7067550" y="4859338"/>
            <a:ext cx="485775" cy="542925"/>
          </a:xfrm>
          <a:custGeom>
            <a:avLst/>
            <a:gdLst>
              <a:gd name="T0" fmla="*/ 0 w 306"/>
              <a:gd name="T1" fmla="*/ 0 h 342"/>
              <a:gd name="T2" fmla="*/ 485775 w 306"/>
              <a:gd name="T3" fmla="*/ 171450 h 342"/>
              <a:gd name="T4" fmla="*/ 400050 w 306"/>
              <a:gd name="T5" fmla="*/ 542925 h 342"/>
              <a:gd name="T6" fmla="*/ 0 w 306"/>
              <a:gd name="T7" fmla="*/ 0 h 342"/>
              <a:gd name="T8" fmla="*/ 0 60000 65536"/>
              <a:gd name="T9" fmla="*/ 0 60000 65536"/>
              <a:gd name="T10" fmla="*/ 0 60000 65536"/>
              <a:gd name="T11" fmla="*/ 0 60000 65536"/>
              <a:gd name="T12" fmla="*/ 0 w 306"/>
              <a:gd name="T13" fmla="*/ 0 h 342"/>
              <a:gd name="T14" fmla="*/ 306 w 306"/>
              <a:gd name="T15" fmla="*/ 342 h 342"/>
            </a:gdLst>
            <a:ahLst/>
            <a:cxnLst>
              <a:cxn ang="T8">
                <a:pos x="T0" y="T1"/>
              </a:cxn>
              <a:cxn ang="T9">
                <a:pos x="T2" y="T3"/>
              </a:cxn>
              <a:cxn ang="T10">
                <a:pos x="T4" y="T5"/>
              </a:cxn>
              <a:cxn ang="T11">
                <a:pos x="T6" y="T7"/>
              </a:cxn>
            </a:cxnLst>
            <a:rect l="T12" t="T13" r="T14" b="T15"/>
            <a:pathLst>
              <a:path w="306" h="342">
                <a:moveTo>
                  <a:pt x="0" y="0"/>
                </a:moveTo>
                <a:lnTo>
                  <a:pt x="306" y="108"/>
                </a:lnTo>
                <a:lnTo>
                  <a:pt x="252" y="342"/>
                </a:lnTo>
                <a:lnTo>
                  <a:pt x="0" y="0"/>
                </a:lnTo>
                <a:close/>
              </a:path>
            </a:pathLst>
          </a:custGeom>
          <a:solidFill>
            <a:srgbClr val="7451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20" name="Freeform 51"/>
          <p:cNvSpPr>
            <a:spLocks noChangeArrowheads="1"/>
          </p:cNvSpPr>
          <p:nvPr/>
        </p:nvSpPr>
        <p:spPr bwMode="auto">
          <a:xfrm>
            <a:off x="7934325" y="2867025"/>
            <a:ext cx="1258888" cy="2062163"/>
          </a:xfrm>
          <a:custGeom>
            <a:avLst/>
            <a:gdLst>
              <a:gd name="T0" fmla="*/ 0 w 793"/>
              <a:gd name="T1" fmla="*/ 0 h 1299"/>
              <a:gd name="T2" fmla="*/ 190500 w 793"/>
              <a:gd name="T3" fmla="*/ 2062163 h 1299"/>
              <a:gd name="T4" fmla="*/ 1258888 w 793"/>
              <a:gd name="T5" fmla="*/ 1857375 h 1299"/>
              <a:gd name="T6" fmla="*/ 0 w 793"/>
              <a:gd name="T7" fmla="*/ 0 h 1299"/>
              <a:gd name="T8" fmla="*/ 0 60000 65536"/>
              <a:gd name="T9" fmla="*/ 0 60000 65536"/>
              <a:gd name="T10" fmla="*/ 0 60000 65536"/>
              <a:gd name="T11" fmla="*/ 0 60000 65536"/>
              <a:gd name="T12" fmla="*/ 0 w 793"/>
              <a:gd name="T13" fmla="*/ 0 h 1299"/>
              <a:gd name="T14" fmla="*/ 793 w 793"/>
              <a:gd name="T15" fmla="*/ 1299 h 1299"/>
            </a:gdLst>
            <a:ahLst/>
            <a:cxnLst>
              <a:cxn ang="T8">
                <a:pos x="T0" y="T1"/>
              </a:cxn>
              <a:cxn ang="T9">
                <a:pos x="T2" y="T3"/>
              </a:cxn>
              <a:cxn ang="T10">
                <a:pos x="T4" y="T5"/>
              </a:cxn>
              <a:cxn ang="T11">
                <a:pos x="T6" y="T7"/>
              </a:cxn>
            </a:cxnLst>
            <a:rect l="T12" t="T13" r="T14" b="T15"/>
            <a:pathLst>
              <a:path w="793" h="1299">
                <a:moveTo>
                  <a:pt x="0" y="0"/>
                </a:moveTo>
                <a:lnTo>
                  <a:pt x="120" y="1299"/>
                </a:lnTo>
                <a:lnTo>
                  <a:pt x="793" y="1170"/>
                </a:lnTo>
                <a:lnTo>
                  <a:pt x="0" y="0"/>
                </a:lnTo>
                <a:close/>
              </a:path>
            </a:pathLst>
          </a:custGeom>
          <a:solidFill>
            <a:srgbClr val="5DABC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21" name="Freeform 52"/>
          <p:cNvSpPr>
            <a:spLocks noChangeArrowheads="1"/>
          </p:cNvSpPr>
          <p:nvPr/>
        </p:nvSpPr>
        <p:spPr bwMode="auto">
          <a:xfrm>
            <a:off x="8124825" y="4724400"/>
            <a:ext cx="1068388" cy="2132013"/>
          </a:xfrm>
          <a:custGeom>
            <a:avLst/>
            <a:gdLst>
              <a:gd name="T0" fmla="*/ 725488 w 673"/>
              <a:gd name="T1" fmla="*/ 2132013 h 1343"/>
              <a:gd name="T2" fmla="*/ 0 w 673"/>
              <a:gd name="T3" fmla="*/ 204788 h 1343"/>
              <a:gd name="T4" fmla="*/ 1068388 w 673"/>
              <a:gd name="T5" fmla="*/ 0 h 1343"/>
              <a:gd name="T6" fmla="*/ 725488 w 673"/>
              <a:gd name="T7" fmla="*/ 2132013 h 1343"/>
              <a:gd name="T8" fmla="*/ 0 60000 65536"/>
              <a:gd name="T9" fmla="*/ 0 60000 65536"/>
              <a:gd name="T10" fmla="*/ 0 60000 65536"/>
              <a:gd name="T11" fmla="*/ 0 60000 65536"/>
              <a:gd name="T12" fmla="*/ 0 w 673"/>
              <a:gd name="T13" fmla="*/ 0 h 1343"/>
              <a:gd name="T14" fmla="*/ 673 w 673"/>
              <a:gd name="T15" fmla="*/ 1343 h 1343"/>
            </a:gdLst>
            <a:ahLst/>
            <a:cxnLst>
              <a:cxn ang="T8">
                <a:pos x="T0" y="T1"/>
              </a:cxn>
              <a:cxn ang="T9">
                <a:pos x="T2" y="T3"/>
              </a:cxn>
              <a:cxn ang="T10">
                <a:pos x="T4" y="T5"/>
              </a:cxn>
              <a:cxn ang="T11">
                <a:pos x="T6" y="T7"/>
              </a:cxn>
            </a:cxnLst>
            <a:rect l="T12" t="T13" r="T14" b="T15"/>
            <a:pathLst>
              <a:path w="673" h="1343">
                <a:moveTo>
                  <a:pt x="457" y="1343"/>
                </a:moveTo>
                <a:lnTo>
                  <a:pt x="0" y="129"/>
                </a:lnTo>
                <a:lnTo>
                  <a:pt x="673" y="0"/>
                </a:lnTo>
                <a:lnTo>
                  <a:pt x="457" y="1343"/>
                </a:lnTo>
                <a:close/>
              </a:path>
            </a:pathLst>
          </a:custGeom>
          <a:solidFill>
            <a:srgbClr val="21AFD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22" name="Freeform 53"/>
          <p:cNvSpPr>
            <a:spLocks noChangeArrowheads="1"/>
          </p:cNvSpPr>
          <p:nvPr/>
        </p:nvSpPr>
        <p:spPr bwMode="auto">
          <a:xfrm>
            <a:off x="7616825" y="4929188"/>
            <a:ext cx="1233488" cy="1927225"/>
          </a:xfrm>
          <a:custGeom>
            <a:avLst/>
            <a:gdLst>
              <a:gd name="T0" fmla="*/ 0 w 777"/>
              <a:gd name="T1" fmla="*/ 949325 h 1214"/>
              <a:gd name="T2" fmla="*/ 508000 w 777"/>
              <a:gd name="T3" fmla="*/ 0 h 1214"/>
              <a:gd name="T4" fmla="*/ 1233488 w 777"/>
              <a:gd name="T5" fmla="*/ 1927225 h 1214"/>
              <a:gd name="T6" fmla="*/ 0 w 777"/>
              <a:gd name="T7" fmla="*/ 949325 h 1214"/>
              <a:gd name="T8" fmla="*/ 0 60000 65536"/>
              <a:gd name="T9" fmla="*/ 0 60000 65536"/>
              <a:gd name="T10" fmla="*/ 0 60000 65536"/>
              <a:gd name="T11" fmla="*/ 0 60000 65536"/>
              <a:gd name="T12" fmla="*/ 0 w 777"/>
              <a:gd name="T13" fmla="*/ 0 h 1214"/>
              <a:gd name="T14" fmla="*/ 777 w 777"/>
              <a:gd name="T15" fmla="*/ 1214 h 1214"/>
            </a:gdLst>
            <a:ahLst/>
            <a:cxnLst>
              <a:cxn ang="T8">
                <a:pos x="T0" y="T1"/>
              </a:cxn>
              <a:cxn ang="T9">
                <a:pos x="T2" y="T3"/>
              </a:cxn>
              <a:cxn ang="T10">
                <a:pos x="T4" y="T5"/>
              </a:cxn>
              <a:cxn ang="T11">
                <a:pos x="T6" y="T7"/>
              </a:cxn>
            </a:cxnLst>
            <a:rect l="T12" t="T13" r="T14" b="T15"/>
            <a:pathLst>
              <a:path w="777" h="1214">
                <a:moveTo>
                  <a:pt x="0" y="598"/>
                </a:moveTo>
                <a:lnTo>
                  <a:pt x="320" y="0"/>
                </a:lnTo>
                <a:lnTo>
                  <a:pt x="777" y="1214"/>
                </a:lnTo>
                <a:lnTo>
                  <a:pt x="0" y="598"/>
                </a:lnTo>
                <a:close/>
              </a:path>
            </a:pathLst>
          </a:custGeom>
          <a:solidFill>
            <a:srgbClr val="2982B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23" name="Freeform 54"/>
          <p:cNvSpPr>
            <a:spLocks noChangeArrowheads="1"/>
          </p:cNvSpPr>
          <p:nvPr/>
        </p:nvSpPr>
        <p:spPr bwMode="auto">
          <a:xfrm>
            <a:off x="7616825" y="5878513"/>
            <a:ext cx="1233488" cy="977900"/>
          </a:xfrm>
          <a:custGeom>
            <a:avLst/>
            <a:gdLst>
              <a:gd name="T0" fmla="*/ 0 w 777"/>
              <a:gd name="T1" fmla="*/ 0 h 616"/>
              <a:gd name="T2" fmla="*/ 14288 w 777"/>
              <a:gd name="T3" fmla="*/ 574675 h 616"/>
              <a:gd name="T4" fmla="*/ 1233488 w 777"/>
              <a:gd name="T5" fmla="*/ 977900 h 616"/>
              <a:gd name="T6" fmla="*/ 0 w 777"/>
              <a:gd name="T7" fmla="*/ 0 h 616"/>
              <a:gd name="T8" fmla="*/ 0 60000 65536"/>
              <a:gd name="T9" fmla="*/ 0 60000 65536"/>
              <a:gd name="T10" fmla="*/ 0 60000 65536"/>
              <a:gd name="T11" fmla="*/ 0 60000 65536"/>
              <a:gd name="T12" fmla="*/ 0 w 777"/>
              <a:gd name="T13" fmla="*/ 0 h 616"/>
              <a:gd name="T14" fmla="*/ 777 w 777"/>
              <a:gd name="T15" fmla="*/ 616 h 616"/>
            </a:gdLst>
            <a:ahLst/>
            <a:cxnLst>
              <a:cxn ang="T8">
                <a:pos x="T0" y="T1"/>
              </a:cxn>
              <a:cxn ang="T9">
                <a:pos x="T2" y="T3"/>
              </a:cxn>
              <a:cxn ang="T10">
                <a:pos x="T4" y="T5"/>
              </a:cxn>
              <a:cxn ang="T11">
                <a:pos x="T6" y="T7"/>
              </a:cxn>
            </a:cxnLst>
            <a:rect l="T12" t="T13" r="T14" b="T15"/>
            <a:pathLst>
              <a:path w="777" h="616">
                <a:moveTo>
                  <a:pt x="0" y="0"/>
                </a:moveTo>
                <a:lnTo>
                  <a:pt x="9" y="362"/>
                </a:lnTo>
                <a:lnTo>
                  <a:pt x="777" y="616"/>
                </a:lnTo>
                <a:lnTo>
                  <a:pt x="0" y="0"/>
                </a:lnTo>
                <a:close/>
              </a:path>
            </a:pathLst>
          </a:custGeom>
          <a:solidFill>
            <a:srgbClr val="085C9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24" name="Freeform 55"/>
          <p:cNvSpPr>
            <a:spLocks noChangeArrowheads="1"/>
          </p:cNvSpPr>
          <p:nvPr/>
        </p:nvSpPr>
        <p:spPr bwMode="auto">
          <a:xfrm>
            <a:off x="6677025" y="5878513"/>
            <a:ext cx="954088" cy="977900"/>
          </a:xfrm>
          <a:custGeom>
            <a:avLst/>
            <a:gdLst>
              <a:gd name="T0" fmla="*/ 939800 w 601"/>
              <a:gd name="T1" fmla="*/ 0 h 616"/>
              <a:gd name="T2" fmla="*/ 0 w 601"/>
              <a:gd name="T3" fmla="*/ 977900 h 616"/>
              <a:gd name="T4" fmla="*/ 954088 w 601"/>
              <a:gd name="T5" fmla="*/ 574675 h 616"/>
              <a:gd name="T6" fmla="*/ 939800 w 601"/>
              <a:gd name="T7" fmla="*/ 0 h 616"/>
              <a:gd name="T8" fmla="*/ 0 60000 65536"/>
              <a:gd name="T9" fmla="*/ 0 60000 65536"/>
              <a:gd name="T10" fmla="*/ 0 60000 65536"/>
              <a:gd name="T11" fmla="*/ 0 60000 65536"/>
              <a:gd name="T12" fmla="*/ 0 w 601"/>
              <a:gd name="T13" fmla="*/ 0 h 616"/>
              <a:gd name="T14" fmla="*/ 601 w 601"/>
              <a:gd name="T15" fmla="*/ 616 h 616"/>
            </a:gdLst>
            <a:ahLst/>
            <a:cxnLst>
              <a:cxn ang="T8">
                <a:pos x="T0" y="T1"/>
              </a:cxn>
              <a:cxn ang="T9">
                <a:pos x="T2" y="T3"/>
              </a:cxn>
              <a:cxn ang="T10">
                <a:pos x="T4" y="T5"/>
              </a:cxn>
              <a:cxn ang="T11">
                <a:pos x="T6" y="T7"/>
              </a:cxn>
            </a:cxnLst>
            <a:rect l="T12" t="T13" r="T14" b="T15"/>
            <a:pathLst>
              <a:path w="601" h="616">
                <a:moveTo>
                  <a:pt x="592" y="0"/>
                </a:moveTo>
                <a:lnTo>
                  <a:pt x="0" y="616"/>
                </a:lnTo>
                <a:lnTo>
                  <a:pt x="601" y="362"/>
                </a:lnTo>
                <a:lnTo>
                  <a:pt x="592" y="0"/>
                </a:lnTo>
                <a:close/>
              </a:path>
            </a:pathLst>
          </a:custGeom>
          <a:solidFill>
            <a:srgbClr val="424C9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25" name="Freeform 56"/>
          <p:cNvSpPr>
            <a:spLocks noChangeArrowheads="1"/>
          </p:cNvSpPr>
          <p:nvPr/>
        </p:nvSpPr>
        <p:spPr bwMode="auto">
          <a:xfrm>
            <a:off x="5316538" y="5878513"/>
            <a:ext cx="2300287" cy="977900"/>
          </a:xfrm>
          <a:custGeom>
            <a:avLst/>
            <a:gdLst>
              <a:gd name="T0" fmla="*/ 0 w 1449"/>
              <a:gd name="T1" fmla="*/ 977900 h 616"/>
              <a:gd name="T2" fmla="*/ 2300287 w 1449"/>
              <a:gd name="T3" fmla="*/ 0 h 616"/>
              <a:gd name="T4" fmla="*/ 1360487 w 1449"/>
              <a:gd name="T5" fmla="*/ 977900 h 616"/>
              <a:gd name="T6" fmla="*/ 0 w 1449"/>
              <a:gd name="T7" fmla="*/ 977900 h 616"/>
              <a:gd name="T8" fmla="*/ 0 60000 65536"/>
              <a:gd name="T9" fmla="*/ 0 60000 65536"/>
              <a:gd name="T10" fmla="*/ 0 60000 65536"/>
              <a:gd name="T11" fmla="*/ 0 60000 65536"/>
              <a:gd name="T12" fmla="*/ 0 w 1449"/>
              <a:gd name="T13" fmla="*/ 0 h 616"/>
              <a:gd name="T14" fmla="*/ 1449 w 1449"/>
              <a:gd name="T15" fmla="*/ 616 h 616"/>
            </a:gdLst>
            <a:ahLst/>
            <a:cxnLst>
              <a:cxn ang="T8">
                <a:pos x="T0" y="T1"/>
              </a:cxn>
              <a:cxn ang="T9">
                <a:pos x="T2" y="T3"/>
              </a:cxn>
              <a:cxn ang="T10">
                <a:pos x="T4" y="T5"/>
              </a:cxn>
              <a:cxn ang="T11">
                <a:pos x="T6" y="T7"/>
              </a:cxn>
            </a:cxnLst>
            <a:rect l="T12" t="T13" r="T14" b="T15"/>
            <a:pathLst>
              <a:path w="1449" h="616">
                <a:moveTo>
                  <a:pt x="0" y="616"/>
                </a:moveTo>
                <a:lnTo>
                  <a:pt x="1449" y="0"/>
                </a:lnTo>
                <a:lnTo>
                  <a:pt x="857" y="616"/>
                </a:lnTo>
                <a:lnTo>
                  <a:pt x="0" y="616"/>
                </a:lnTo>
                <a:close/>
              </a:path>
            </a:pathLst>
          </a:custGeom>
          <a:solidFill>
            <a:srgbClr val="69388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26" name="Freeform 57"/>
          <p:cNvSpPr>
            <a:spLocks noChangeArrowheads="1"/>
          </p:cNvSpPr>
          <p:nvPr/>
        </p:nvSpPr>
        <p:spPr bwMode="auto">
          <a:xfrm>
            <a:off x="6677025" y="6453188"/>
            <a:ext cx="2173288" cy="403225"/>
          </a:xfrm>
          <a:custGeom>
            <a:avLst/>
            <a:gdLst>
              <a:gd name="T0" fmla="*/ 2173288 w 1369"/>
              <a:gd name="T1" fmla="*/ 403225 h 254"/>
              <a:gd name="T2" fmla="*/ 0 w 1369"/>
              <a:gd name="T3" fmla="*/ 403225 h 254"/>
              <a:gd name="T4" fmla="*/ 954088 w 1369"/>
              <a:gd name="T5" fmla="*/ 0 h 254"/>
              <a:gd name="T6" fmla="*/ 2173288 w 1369"/>
              <a:gd name="T7" fmla="*/ 403225 h 254"/>
              <a:gd name="T8" fmla="*/ 0 60000 65536"/>
              <a:gd name="T9" fmla="*/ 0 60000 65536"/>
              <a:gd name="T10" fmla="*/ 0 60000 65536"/>
              <a:gd name="T11" fmla="*/ 0 60000 65536"/>
              <a:gd name="T12" fmla="*/ 0 w 1369"/>
              <a:gd name="T13" fmla="*/ 0 h 254"/>
              <a:gd name="T14" fmla="*/ 1369 w 1369"/>
              <a:gd name="T15" fmla="*/ 254 h 254"/>
            </a:gdLst>
            <a:ahLst/>
            <a:cxnLst>
              <a:cxn ang="T8">
                <a:pos x="T0" y="T1"/>
              </a:cxn>
              <a:cxn ang="T9">
                <a:pos x="T2" y="T3"/>
              </a:cxn>
              <a:cxn ang="T10">
                <a:pos x="T4" y="T5"/>
              </a:cxn>
              <a:cxn ang="T11">
                <a:pos x="T6" y="T7"/>
              </a:cxn>
            </a:cxnLst>
            <a:rect l="T12" t="T13" r="T14" b="T15"/>
            <a:pathLst>
              <a:path w="1369" h="254">
                <a:moveTo>
                  <a:pt x="1369" y="254"/>
                </a:moveTo>
                <a:lnTo>
                  <a:pt x="0" y="254"/>
                </a:lnTo>
                <a:lnTo>
                  <a:pt x="601" y="0"/>
                </a:lnTo>
                <a:lnTo>
                  <a:pt x="1369" y="254"/>
                </a:lnTo>
                <a:close/>
              </a:path>
            </a:pathLst>
          </a:custGeom>
          <a:solidFill>
            <a:srgbClr val="29337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27" name="Freeform 58"/>
          <p:cNvSpPr>
            <a:spLocks noChangeArrowheads="1"/>
          </p:cNvSpPr>
          <p:nvPr/>
        </p:nvSpPr>
        <p:spPr bwMode="auto">
          <a:xfrm>
            <a:off x="8850313" y="5661025"/>
            <a:ext cx="976312" cy="1195388"/>
          </a:xfrm>
          <a:custGeom>
            <a:avLst/>
            <a:gdLst>
              <a:gd name="T0" fmla="*/ 0 w 615"/>
              <a:gd name="T1" fmla="*/ 1195388 h 753"/>
              <a:gd name="T2" fmla="*/ 633412 w 615"/>
              <a:gd name="T3" fmla="*/ 0 h 753"/>
              <a:gd name="T4" fmla="*/ 976312 w 615"/>
              <a:gd name="T5" fmla="*/ 1195388 h 753"/>
              <a:gd name="T6" fmla="*/ 0 w 615"/>
              <a:gd name="T7" fmla="*/ 1195388 h 753"/>
              <a:gd name="T8" fmla="*/ 0 60000 65536"/>
              <a:gd name="T9" fmla="*/ 0 60000 65536"/>
              <a:gd name="T10" fmla="*/ 0 60000 65536"/>
              <a:gd name="T11" fmla="*/ 0 60000 65536"/>
              <a:gd name="T12" fmla="*/ 0 w 615"/>
              <a:gd name="T13" fmla="*/ 0 h 753"/>
              <a:gd name="T14" fmla="*/ 615 w 615"/>
              <a:gd name="T15" fmla="*/ 753 h 753"/>
            </a:gdLst>
            <a:ahLst/>
            <a:cxnLst>
              <a:cxn ang="T8">
                <a:pos x="T0" y="T1"/>
              </a:cxn>
              <a:cxn ang="T9">
                <a:pos x="T2" y="T3"/>
              </a:cxn>
              <a:cxn ang="T10">
                <a:pos x="T4" y="T5"/>
              </a:cxn>
              <a:cxn ang="T11">
                <a:pos x="T6" y="T7"/>
              </a:cxn>
            </a:cxnLst>
            <a:rect l="T12" t="T13" r="T14" b="T15"/>
            <a:pathLst>
              <a:path w="615" h="753">
                <a:moveTo>
                  <a:pt x="0" y="753"/>
                </a:moveTo>
                <a:lnTo>
                  <a:pt x="399" y="0"/>
                </a:lnTo>
                <a:lnTo>
                  <a:pt x="615" y="753"/>
                </a:lnTo>
                <a:lnTo>
                  <a:pt x="0" y="753"/>
                </a:lnTo>
                <a:close/>
              </a:path>
            </a:pathLst>
          </a:custGeom>
          <a:solidFill>
            <a:srgbClr val="93C52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28" name="Freeform 59"/>
          <p:cNvSpPr>
            <a:spLocks noChangeArrowheads="1"/>
          </p:cNvSpPr>
          <p:nvPr/>
        </p:nvSpPr>
        <p:spPr bwMode="auto">
          <a:xfrm>
            <a:off x="7934325" y="2867025"/>
            <a:ext cx="1519238" cy="1857375"/>
          </a:xfrm>
          <a:custGeom>
            <a:avLst/>
            <a:gdLst>
              <a:gd name="T0" fmla="*/ 1519238 w 957"/>
              <a:gd name="T1" fmla="*/ 1189038 h 1170"/>
              <a:gd name="T2" fmla="*/ 1258888 w 957"/>
              <a:gd name="T3" fmla="*/ 1857375 h 1170"/>
              <a:gd name="T4" fmla="*/ 0 w 957"/>
              <a:gd name="T5" fmla="*/ 0 h 1170"/>
              <a:gd name="T6" fmla="*/ 1519238 w 957"/>
              <a:gd name="T7" fmla="*/ 1189038 h 1170"/>
              <a:gd name="T8" fmla="*/ 0 60000 65536"/>
              <a:gd name="T9" fmla="*/ 0 60000 65536"/>
              <a:gd name="T10" fmla="*/ 0 60000 65536"/>
              <a:gd name="T11" fmla="*/ 0 60000 65536"/>
              <a:gd name="T12" fmla="*/ 0 w 957"/>
              <a:gd name="T13" fmla="*/ 0 h 1170"/>
              <a:gd name="T14" fmla="*/ 957 w 957"/>
              <a:gd name="T15" fmla="*/ 1170 h 1170"/>
            </a:gdLst>
            <a:ahLst/>
            <a:cxnLst>
              <a:cxn ang="T8">
                <a:pos x="T0" y="T1"/>
              </a:cxn>
              <a:cxn ang="T9">
                <a:pos x="T2" y="T3"/>
              </a:cxn>
              <a:cxn ang="T10">
                <a:pos x="T4" y="T5"/>
              </a:cxn>
              <a:cxn ang="T11">
                <a:pos x="T6" y="T7"/>
              </a:cxn>
            </a:cxnLst>
            <a:rect l="T12" t="T13" r="T14" b="T15"/>
            <a:pathLst>
              <a:path w="957" h="1170">
                <a:moveTo>
                  <a:pt x="957" y="749"/>
                </a:moveTo>
                <a:lnTo>
                  <a:pt x="793" y="1170"/>
                </a:lnTo>
                <a:lnTo>
                  <a:pt x="0" y="0"/>
                </a:lnTo>
                <a:lnTo>
                  <a:pt x="957" y="749"/>
                </a:lnTo>
                <a:close/>
              </a:path>
            </a:pathLst>
          </a:custGeom>
          <a:solidFill>
            <a:srgbClr val="4CBAC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29" name="Freeform 60"/>
          <p:cNvSpPr>
            <a:spLocks noChangeArrowheads="1"/>
          </p:cNvSpPr>
          <p:nvPr/>
        </p:nvSpPr>
        <p:spPr bwMode="auto">
          <a:xfrm>
            <a:off x="9453563" y="4056063"/>
            <a:ext cx="1000125" cy="1604962"/>
          </a:xfrm>
          <a:custGeom>
            <a:avLst/>
            <a:gdLst>
              <a:gd name="T0" fmla="*/ 1000125 w 630"/>
              <a:gd name="T1" fmla="*/ 474662 h 1011"/>
              <a:gd name="T2" fmla="*/ 30163 w 630"/>
              <a:gd name="T3" fmla="*/ 1604962 h 1011"/>
              <a:gd name="T4" fmla="*/ 0 w 630"/>
              <a:gd name="T5" fmla="*/ 0 h 1011"/>
              <a:gd name="T6" fmla="*/ 1000125 w 630"/>
              <a:gd name="T7" fmla="*/ 474662 h 1011"/>
              <a:gd name="T8" fmla="*/ 0 60000 65536"/>
              <a:gd name="T9" fmla="*/ 0 60000 65536"/>
              <a:gd name="T10" fmla="*/ 0 60000 65536"/>
              <a:gd name="T11" fmla="*/ 0 60000 65536"/>
              <a:gd name="T12" fmla="*/ 0 w 630"/>
              <a:gd name="T13" fmla="*/ 0 h 1011"/>
              <a:gd name="T14" fmla="*/ 630 w 630"/>
              <a:gd name="T15" fmla="*/ 1011 h 1011"/>
            </a:gdLst>
            <a:ahLst/>
            <a:cxnLst>
              <a:cxn ang="T8">
                <a:pos x="T0" y="T1"/>
              </a:cxn>
              <a:cxn ang="T9">
                <a:pos x="T2" y="T3"/>
              </a:cxn>
              <a:cxn ang="T10">
                <a:pos x="T4" y="T5"/>
              </a:cxn>
              <a:cxn ang="T11">
                <a:pos x="T6" y="T7"/>
              </a:cxn>
            </a:cxnLst>
            <a:rect l="T12" t="T13" r="T14" b="T15"/>
            <a:pathLst>
              <a:path w="630" h="1011">
                <a:moveTo>
                  <a:pt x="630" y="299"/>
                </a:moveTo>
                <a:lnTo>
                  <a:pt x="19" y="1011"/>
                </a:lnTo>
                <a:lnTo>
                  <a:pt x="0" y="0"/>
                </a:lnTo>
                <a:lnTo>
                  <a:pt x="630" y="299"/>
                </a:lnTo>
                <a:close/>
              </a:path>
            </a:pathLst>
          </a:custGeom>
          <a:solidFill>
            <a:srgbClr val="27AB7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30" name="Freeform 61"/>
          <p:cNvSpPr>
            <a:spLocks noChangeArrowheads="1"/>
          </p:cNvSpPr>
          <p:nvPr/>
        </p:nvSpPr>
        <p:spPr bwMode="auto">
          <a:xfrm>
            <a:off x="9453563" y="2668588"/>
            <a:ext cx="998537" cy="1860550"/>
          </a:xfrm>
          <a:custGeom>
            <a:avLst/>
            <a:gdLst>
              <a:gd name="T0" fmla="*/ 0 w 629"/>
              <a:gd name="T1" fmla="*/ 1387475 h 1172"/>
              <a:gd name="T2" fmla="*/ 520700 w 629"/>
              <a:gd name="T3" fmla="*/ 0 h 1172"/>
              <a:gd name="T4" fmla="*/ 998537 w 629"/>
              <a:gd name="T5" fmla="*/ 1860550 h 1172"/>
              <a:gd name="T6" fmla="*/ 0 w 629"/>
              <a:gd name="T7" fmla="*/ 1387475 h 1172"/>
              <a:gd name="T8" fmla="*/ 0 60000 65536"/>
              <a:gd name="T9" fmla="*/ 0 60000 65536"/>
              <a:gd name="T10" fmla="*/ 0 60000 65536"/>
              <a:gd name="T11" fmla="*/ 0 60000 65536"/>
              <a:gd name="T12" fmla="*/ 0 w 629"/>
              <a:gd name="T13" fmla="*/ 0 h 1172"/>
              <a:gd name="T14" fmla="*/ 629 w 629"/>
              <a:gd name="T15" fmla="*/ 1172 h 1172"/>
            </a:gdLst>
            <a:ahLst/>
            <a:cxnLst>
              <a:cxn ang="T8">
                <a:pos x="T0" y="T1"/>
              </a:cxn>
              <a:cxn ang="T9">
                <a:pos x="T2" y="T3"/>
              </a:cxn>
              <a:cxn ang="T10">
                <a:pos x="T4" y="T5"/>
              </a:cxn>
              <a:cxn ang="T11">
                <a:pos x="T6" y="T7"/>
              </a:cxn>
            </a:cxnLst>
            <a:rect l="T12" t="T13" r="T14" b="T15"/>
            <a:pathLst>
              <a:path w="629" h="1172">
                <a:moveTo>
                  <a:pt x="0" y="874"/>
                </a:moveTo>
                <a:lnTo>
                  <a:pt x="328" y="0"/>
                </a:lnTo>
                <a:lnTo>
                  <a:pt x="629" y="1172"/>
                </a:lnTo>
                <a:lnTo>
                  <a:pt x="0" y="874"/>
                </a:lnTo>
                <a:close/>
              </a:path>
            </a:pathLst>
          </a:custGeom>
          <a:solidFill>
            <a:srgbClr val="65BA9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31" name="Freeform 62"/>
          <p:cNvSpPr>
            <a:spLocks noChangeArrowheads="1"/>
          </p:cNvSpPr>
          <p:nvPr/>
        </p:nvSpPr>
        <p:spPr bwMode="auto">
          <a:xfrm>
            <a:off x="9974263" y="2668588"/>
            <a:ext cx="1524000" cy="2509837"/>
          </a:xfrm>
          <a:custGeom>
            <a:avLst/>
            <a:gdLst>
              <a:gd name="T0" fmla="*/ 479425 w 960"/>
              <a:gd name="T1" fmla="*/ 1862137 h 1581"/>
              <a:gd name="T2" fmla="*/ 477838 w 960"/>
              <a:gd name="T3" fmla="*/ 1860550 h 1581"/>
              <a:gd name="T4" fmla="*/ 0 w 960"/>
              <a:gd name="T5" fmla="*/ 0 h 1581"/>
              <a:gd name="T6" fmla="*/ 0 w 960"/>
              <a:gd name="T7" fmla="*/ 0 h 1581"/>
              <a:gd name="T8" fmla="*/ 1524000 w 960"/>
              <a:gd name="T9" fmla="*/ 2509837 h 1581"/>
              <a:gd name="T10" fmla="*/ 479425 w 960"/>
              <a:gd name="T11" fmla="*/ 1862137 h 1581"/>
              <a:gd name="T12" fmla="*/ 0 60000 65536"/>
              <a:gd name="T13" fmla="*/ 0 60000 65536"/>
              <a:gd name="T14" fmla="*/ 0 60000 65536"/>
              <a:gd name="T15" fmla="*/ 0 60000 65536"/>
              <a:gd name="T16" fmla="*/ 0 60000 65536"/>
              <a:gd name="T17" fmla="*/ 0 60000 65536"/>
              <a:gd name="T18" fmla="*/ 0 w 960"/>
              <a:gd name="T19" fmla="*/ 0 h 1581"/>
              <a:gd name="T20" fmla="*/ 960 w 960"/>
              <a:gd name="T21" fmla="*/ 1581 h 1581"/>
            </a:gdLst>
            <a:ahLst/>
            <a:cxnLst>
              <a:cxn ang="T12">
                <a:pos x="T0" y="T1"/>
              </a:cxn>
              <a:cxn ang="T13">
                <a:pos x="T2" y="T3"/>
              </a:cxn>
              <a:cxn ang="T14">
                <a:pos x="T4" y="T5"/>
              </a:cxn>
              <a:cxn ang="T15">
                <a:pos x="T6" y="T7"/>
              </a:cxn>
              <a:cxn ang="T16">
                <a:pos x="T8" y="T9"/>
              </a:cxn>
              <a:cxn ang="T17">
                <a:pos x="T10" y="T11"/>
              </a:cxn>
            </a:cxnLst>
            <a:rect l="T18" t="T19" r="T20" b="T21"/>
            <a:pathLst>
              <a:path w="960" h="1581">
                <a:moveTo>
                  <a:pt x="302" y="1173"/>
                </a:moveTo>
                <a:lnTo>
                  <a:pt x="301" y="1172"/>
                </a:lnTo>
                <a:lnTo>
                  <a:pt x="0" y="0"/>
                </a:lnTo>
                <a:lnTo>
                  <a:pt x="960" y="1581"/>
                </a:lnTo>
                <a:lnTo>
                  <a:pt x="302" y="1173"/>
                </a:lnTo>
                <a:close/>
              </a:path>
            </a:pathLst>
          </a:custGeom>
          <a:solidFill>
            <a:srgbClr val="F4E67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32" name="Freeform 63"/>
          <p:cNvSpPr>
            <a:spLocks noChangeArrowheads="1"/>
          </p:cNvSpPr>
          <p:nvPr/>
        </p:nvSpPr>
        <p:spPr bwMode="auto">
          <a:xfrm>
            <a:off x="9974263" y="2665413"/>
            <a:ext cx="2224087" cy="2513012"/>
          </a:xfrm>
          <a:custGeom>
            <a:avLst/>
            <a:gdLst>
              <a:gd name="T0" fmla="*/ 2224087 w 1401"/>
              <a:gd name="T1" fmla="*/ 2020887 h 1583"/>
              <a:gd name="T2" fmla="*/ 1524000 w 1401"/>
              <a:gd name="T3" fmla="*/ 2513012 h 1583"/>
              <a:gd name="T4" fmla="*/ 0 w 1401"/>
              <a:gd name="T5" fmla="*/ 3175 h 1583"/>
              <a:gd name="T6" fmla="*/ 14287 w 1401"/>
              <a:gd name="T7" fmla="*/ 0 h 1583"/>
              <a:gd name="T8" fmla="*/ 2224087 w 1401"/>
              <a:gd name="T9" fmla="*/ 1439862 h 1583"/>
              <a:gd name="T10" fmla="*/ 2224087 w 1401"/>
              <a:gd name="T11" fmla="*/ 2020887 h 1583"/>
              <a:gd name="T12" fmla="*/ 0 60000 65536"/>
              <a:gd name="T13" fmla="*/ 0 60000 65536"/>
              <a:gd name="T14" fmla="*/ 0 60000 65536"/>
              <a:gd name="T15" fmla="*/ 0 60000 65536"/>
              <a:gd name="T16" fmla="*/ 0 60000 65536"/>
              <a:gd name="T17" fmla="*/ 0 60000 65536"/>
              <a:gd name="T18" fmla="*/ 0 w 1401"/>
              <a:gd name="T19" fmla="*/ 0 h 1583"/>
              <a:gd name="T20" fmla="*/ 1401 w 1401"/>
              <a:gd name="T21" fmla="*/ 1583 h 1583"/>
            </a:gdLst>
            <a:ahLst/>
            <a:cxnLst>
              <a:cxn ang="T12">
                <a:pos x="T0" y="T1"/>
              </a:cxn>
              <a:cxn ang="T13">
                <a:pos x="T2" y="T3"/>
              </a:cxn>
              <a:cxn ang="T14">
                <a:pos x="T4" y="T5"/>
              </a:cxn>
              <a:cxn ang="T15">
                <a:pos x="T6" y="T7"/>
              </a:cxn>
              <a:cxn ang="T16">
                <a:pos x="T8" y="T9"/>
              </a:cxn>
              <a:cxn ang="T17">
                <a:pos x="T10" y="T11"/>
              </a:cxn>
            </a:cxnLst>
            <a:rect l="T18" t="T19" r="T20" b="T21"/>
            <a:pathLst>
              <a:path w="1401" h="1583">
                <a:moveTo>
                  <a:pt x="1401" y="1273"/>
                </a:moveTo>
                <a:lnTo>
                  <a:pt x="960" y="1583"/>
                </a:lnTo>
                <a:lnTo>
                  <a:pt x="0" y="2"/>
                </a:lnTo>
                <a:lnTo>
                  <a:pt x="9" y="0"/>
                </a:lnTo>
                <a:lnTo>
                  <a:pt x="1401" y="907"/>
                </a:lnTo>
                <a:lnTo>
                  <a:pt x="1401" y="1273"/>
                </a:lnTo>
                <a:close/>
              </a:path>
            </a:pathLst>
          </a:custGeom>
          <a:solidFill>
            <a:srgbClr val="E58A2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33" name="Freeform 64"/>
          <p:cNvSpPr>
            <a:spLocks noChangeArrowheads="1"/>
          </p:cNvSpPr>
          <p:nvPr/>
        </p:nvSpPr>
        <p:spPr bwMode="auto">
          <a:xfrm>
            <a:off x="9988550" y="2665413"/>
            <a:ext cx="2209800" cy="1439862"/>
          </a:xfrm>
          <a:custGeom>
            <a:avLst/>
            <a:gdLst>
              <a:gd name="T0" fmla="*/ 2209800 w 1392"/>
              <a:gd name="T1" fmla="*/ 1439862 h 907"/>
              <a:gd name="T2" fmla="*/ 0 w 1392"/>
              <a:gd name="T3" fmla="*/ 0 h 907"/>
              <a:gd name="T4" fmla="*/ 2209800 w 1392"/>
              <a:gd name="T5" fmla="*/ 379412 h 907"/>
              <a:gd name="T6" fmla="*/ 2209800 w 1392"/>
              <a:gd name="T7" fmla="*/ 1439862 h 907"/>
              <a:gd name="T8" fmla="*/ 0 60000 65536"/>
              <a:gd name="T9" fmla="*/ 0 60000 65536"/>
              <a:gd name="T10" fmla="*/ 0 60000 65536"/>
              <a:gd name="T11" fmla="*/ 0 60000 65536"/>
              <a:gd name="T12" fmla="*/ 0 w 1392"/>
              <a:gd name="T13" fmla="*/ 0 h 907"/>
              <a:gd name="T14" fmla="*/ 1392 w 1392"/>
              <a:gd name="T15" fmla="*/ 907 h 907"/>
            </a:gdLst>
            <a:ahLst/>
            <a:cxnLst>
              <a:cxn ang="T8">
                <a:pos x="T0" y="T1"/>
              </a:cxn>
              <a:cxn ang="T9">
                <a:pos x="T2" y="T3"/>
              </a:cxn>
              <a:cxn ang="T10">
                <a:pos x="T4" y="T5"/>
              </a:cxn>
              <a:cxn ang="T11">
                <a:pos x="T6" y="T7"/>
              </a:cxn>
            </a:cxnLst>
            <a:rect l="T12" t="T13" r="T14" b="T15"/>
            <a:pathLst>
              <a:path w="1392" h="907">
                <a:moveTo>
                  <a:pt x="1392" y="907"/>
                </a:moveTo>
                <a:lnTo>
                  <a:pt x="0" y="0"/>
                </a:lnTo>
                <a:lnTo>
                  <a:pt x="1392" y="239"/>
                </a:lnTo>
                <a:lnTo>
                  <a:pt x="1392" y="907"/>
                </a:lnTo>
                <a:close/>
              </a:path>
            </a:pathLst>
          </a:custGeom>
          <a:solidFill>
            <a:srgbClr val="E25D2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34" name="Freeform 65"/>
          <p:cNvSpPr>
            <a:spLocks noChangeArrowheads="1"/>
          </p:cNvSpPr>
          <p:nvPr/>
        </p:nvSpPr>
        <p:spPr bwMode="auto">
          <a:xfrm>
            <a:off x="11498263" y="4686300"/>
            <a:ext cx="700087" cy="2170113"/>
          </a:xfrm>
          <a:custGeom>
            <a:avLst/>
            <a:gdLst>
              <a:gd name="T0" fmla="*/ 700087 w 441"/>
              <a:gd name="T1" fmla="*/ 0 h 1367"/>
              <a:gd name="T2" fmla="*/ 0 w 441"/>
              <a:gd name="T3" fmla="*/ 492125 h 1367"/>
              <a:gd name="T4" fmla="*/ 700087 w 441"/>
              <a:gd name="T5" fmla="*/ 2170113 h 1367"/>
              <a:gd name="T6" fmla="*/ 700087 w 441"/>
              <a:gd name="T7" fmla="*/ 0 h 1367"/>
              <a:gd name="T8" fmla="*/ 0 60000 65536"/>
              <a:gd name="T9" fmla="*/ 0 60000 65536"/>
              <a:gd name="T10" fmla="*/ 0 60000 65536"/>
              <a:gd name="T11" fmla="*/ 0 60000 65536"/>
              <a:gd name="T12" fmla="*/ 0 w 441"/>
              <a:gd name="T13" fmla="*/ 0 h 1367"/>
              <a:gd name="T14" fmla="*/ 441 w 441"/>
              <a:gd name="T15" fmla="*/ 1367 h 1367"/>
            </a:gdLst>
            <a:ahLst/>
            <a:cxnLst>
              <a:cxn ang="T8">
                <a:pos x="T0" y="T1"/>
              </a:cxn>
              <a:cxn ang="T9">
                <a:pos x="T2" y="T3"/>
              </a:cxn>
              <a:cxn ang="T10">
                <a:pos x="T4" y="T5"/>
              </a:cxn>
              <a:cxn ang="T11">
                <a:pos x="T6" y="T7"/>
              </a:cxn>
            </a:cxnLst>
            <a:rect l="T12" t="T13" r="T14" b="T15"/>
            <a:pathLst>
              <a:path w="441" h="1367">
                <a:moveTo>
                  <a:pt x="441" y="0"/>
                </a:moveTo>
                <a:lnTo>
                  <a:pt x="0" y="310"/>
                </a:lnTo>
                <a:lnTo>
                  <a:pt x="441" y="1367"/>
                </a:lnTo>
                <a:lnTo>
                  <a:pt x="441" y="0"/>
                </a:lnTo>
                <a:close/>
              </a:path>
            </a:pathLst>
          </a:custGeom>
          <a:solidFill>
            <a:srgbClr val="F4C51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35" name="Freeform 66"/>
          <p:cNvSpPr>
            <a:spLocks noChangeArrowheads="1"/>
          </p:cNvSpPr>
          <p:nvPr/>
        </p:nvSpPr>
        <p:spPr bwMode="auto">
          <a:xfrm>
            <a:off x="10453688" y="4530725"/>
            <a:ext cx="1744662" cy="2325688"/>
          </a:xfrm>
          <a:custGeom>
            <a:avLst/>
            <a:gdLst>
              <a:gd name="T0" fmla="*/ 785812 w 1099"/>
              <a:gd name="T1" fmla="*/ 2325688 h 1465"/>
              <a:gd name="T2" fmla="*/ 1744662 w 1099"/>
              <a:gd name="T3" fmla="*/ 2325688 h 1465"/>
              <a:gd name="T4" fmla="*/ 1744662 w 1099"/>
              <a:gd name="T5" fmla="*/ 2325688 h 1465"/>
              <a:gd name="T6" fmla="*/ 1044575 w 1099"/>
              <a:gd name="T7" fmla="*/ 647700 h 1465"/>
              <a:gd name="T8" fmla="*/ 0 w 1099"/>
              <a:gd name="T9" fmla="*/ 0 h 1465"/>
              <a:gd name="T10" fmla="*/ 785812 w 1099"/>
              <a:gd name="T11" fmla="*/ 2325688 h 1465"/>
              <a:gd name="T12" fmla="*/ 0 60000 65536"/>
              <a:gd name="T13" fmla="*/ 0 60000 65536"/>
              <a:gd name="T14" fmla="*/ 0 60000 65536"/>
              <a:gd name="T15" fmla="*/ 0 60000 65536"/>
              <a:gd name="T16" fmla="*/ 0 60000 65536"/>
              <a:gd name="T17" fmla="*/ 0 60000 65536"/>
              <a:gd name="T18" fmla="*/ 0 w 1099"/>
              <a:gd name="T19" fmla="*/ 0 h 1465"/>
              <a:gd name="T20" fmla="*/ 1099 w 1099"/>
              <a:gd name="T21" fmla="*/ 1465 h 1465"/>
            </a:gdLst>
            <a:ahLst/>
            <a:cxnLst>
              <a:cxn ang="T12">
                <a:pos x="T0" y="T1"/>
              </a:cxn>
              <a:cxn ang="T13">
                <a:pos x="T2" y="T3"/>
              </a:cxn>
              <a:cxn ang="T14">
                <a:pos x="T4" y="T5"/>
              </a:cxn>
              <a:cxn ang="T15">
                <a:pos x="T6" y="T7"/>
              </a:cxn>
              <a:cxn ang="T16">
                <a:pos x="T8" y="T9"/>
              </a:cxn>
              <a:cxn ang="T17">
                <a:pos x="T10" y="T11"/>
              </a:cxn>
            </a:cxnLst>
            <a:rect l="T18" t="T19" r="T20" b="T21"/>
            <a:pathLst>
              <a:path w="1099" h="1465">
                <a:moveTo>
                  <a:pt x="495" y="1465"/>
                </a:moveTo>
                <a:lnTo>
                  <a:pt x="1099" y="1465"/>
                </a:lnTo>
                <a:lnTo>
                  <a:pt x="658" y="408"/>
                </a:lnTo>
                <a:lnTo>
                  <a:pt x="0" y="0"/>
                </a:lnTo>
                <a:lnTo>
                  <a:pt x="495" y="1465"/>
                </a:lnTo>
                <a:close/>
              </a:path>
            </a:pathLst>
          </a:custGeom>
          <a:solidFill>
            <a:srgbClr val="E7AC2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36" name="Freeform 67"/>
          <p:cNvSpPr>
            <a:spLocks noChangeArrowheads="1"/>
          </p:cNvSpPr>
          <p:nvPr/>
        </p:nvSpPr>
        <p:spPr bwMode="auto">
          <a:xfrm>
            <a:off x="9483725" y="4530725"/>
            <a:ext cx="1755775" cy="2325688"/>
          </a:xfrm>
          <a:custGeom>
            <a:avLst/>
            <a:gdLst>
              <a:gd name="T0" fmla="*/ 1181100 w 1106"/>
              <a:gd name="T1" fmla="*/ 2325688 h 1465"/>
              <a:gd name="T2" fmla="*/ 0 w 1106"/>
              <a:gd name="T3" fmla="*/ 1130300 h 1465"/>
              <a:gd name="T4" fmla="*/ 969963 w 1106"/>
              <a:gd name="T5" fmla="*/ 0 h 1465"/>
              <a:gd name="T6" fmla="*/ 1755775 w 1106"/>
              <a:gd name="T7" fmla="*/ 2325688 h 1465"/>
              <a:gd name="T8" fmla="*/ 1181100 w 1106"/>
              <a:gd name="T9" fmla="*/ 2325688 h 1465"/>
              <a:gd name="T10" fmla="*/ 0 60000 65536"/>
              <a:gd name="T11" fmla="*/ 0 60000 65536"/>
              <a:gd name="T12" fmla="*/ 0 60000 65536"/>
              <a:gd name="T13" fmla="*/ 0 60000 65536"/>
              <a:gd name="T14" fmla="*/ 0 60000 65536"/>
              <a:gd name="T15" fmla="*/ 0 w 1106"/>
              <a:gd name="T16" fmla="*/ 0 h 1465"/>
              <a:gd name="T17" fmla="*/ 1106 w 1106"/>
              <a:gd name="T18" fmla="*/ 1465 h 1465"/>
            </a:gdLst>
            <a:ahLst/>
            <a:cxnLst>
              <a:cxn ang="T10">
                <a:pos x="T0" y="T1"/>
              </a:cxn>
              <a:cxn ang="T11">
                <a:pos x="T2" y="T3"/>
              </a:cxn>
              <a:cxn ang="T12">
                <a:pos x="T4" y="T5"/>
              </a:cxn>
              <a:cxn ang="T13">
                <a:pos x="T6" y="T7"/>
              </a:cxn>
              <a:cxn ang="T14">
                <a:pos x="T8" y="T9"/>
              </a:cxn>
            </a:cxnLst>
            <a:rect l="T15" t="T16" r="T17" b="T18"/>
            <a:pathLst>
              <a:path w="1106" h="1465">
                <a:moveTo>
                  <a:pt x="744" y="1465"/>
                </a:moveTo>
                <a:lnTo>
                  <a:pt x="0" y="712"/>
                </a:lnTo>
                <a:lnTo>
                  <a:pt x="611" y="0"/>
                </a:lnTo>
                <a:lnTo>
                  <a:pt x="1106" y="1465"/>
                </a:lnTo>
                <a:lnTo>
                  <a:pt x="744" y="1465"/>
                </a:lnTo>
                <a:close/>
              </a:path>
            </a:pathLst>
          </a:custGeom>
          <a:solidFill>
            <a:srgbClr val="E9DB2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37" name="Freeform 68"/>
          <p:cNvSpPr>
            <a:spLocks noChangeArrowheads="1"/>
          </p:cNvSpPr>
          <p:nvPr/>
        </p:nvSpPr>
        <p:spPr bwMode="auto">
          <a:xfrm>
            <a:off x="9483725" y="5661025"/>
            <a:ext cx="1181100" cy="1195388"/>
          </a:xfrm>
          <a:custGeom>
            <a:avLst/>
            <a:gdLst>
              <a:gd name="T0" fmla="*/ 342900 w 744"/>
              <a:gd name="T1" fmla="*/ 1195388 h 753"/>
              <a:gd name="T2" fmla="*/ 1181100 w 744"/>
              <a:gd name="T3" fmla="*/ 1195388 h 753"/>
              <a:gd name="T4" fmla="*/ 0 w 744"/>
              <a:gd name="T5" fmla="*/ 0 h 753"/>
              <a:gd name="T6" fmla="*/ 342900 w 744"/>
              <a:gd name="T7" fmla="*/ 1195388 h 753"/>
              <a:gd name="T8" fmla="*/ 0 60000 65536"/>
              <a:gd name="T9" fmla="*/ 0 60000 65536"/>
              <a:gd name="T10" fmla="*/ 0 60000 65536"/>
              <a:gd name="T11" fmla="*/ 0 60000 65536"/>
              <a:gd name="T12" fmla="*/ 0 w 744"/>
              <a:gd name="T13" fmla="*/ 0 h 753"/>
              <a:gd name="T14" fmla="*/ 744 w 744"/>
              <a:gd name="T15" fmla="*/ 753 h 753"/>
            </a:gdLst>
            <a:ahLst/>
            <a:cxnLst>
              <a:cxn ang="T8">
                <a:pos x="T0" y="T1"/>
              </a:cxn>
              <a:cxn ang="T9">
                <a:pos x="T2" y="T3"/>
              </a:cxn>
              <a:cxn ang="T10">
                <a:pos x="T4" y="T5"/>
              </a:cxn>
              <a:cxn ang="T11">
                <a:pos x="T6" y="T7"/>
              </a:cxn>
            </a:cxnLst>
            <a:rect l="T12" t="T13" r="T14" b="T15"/>
            <a:pathLst>
              <a:path w="744" h="753">
                <a:moveTo>
                  <a:pt x="216" y="753"/>
                </a:moveTo>
                <a:lnTo>
                  <a:pt x="744" y="753"/>
                </a:lnTo>
                <a:lnTo>
                  <a:pt x="0" y="0"/>
                </a:lnTo>
                <a:lnTo>
                  <a:pt x="216" y="753"/>
                </a:lnTo>
                <a:close/>
              </a:path>
            </a:pathLst>
          </a:custGeom>
          <a:solidFill>
            <a:srgbClr val="B2CB3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38" name="Freeform 69"/>
          <p:cNvSpPr>
            <a:spLocks noChangeArrowheads="1"/>
          </p:cNvSpPr>
          <p:nvPr/>
        </p:nvSpPr>
        <p:spPr bwMode="auto">
          <a:xfrm>
            <a:off x="8850313" y="4724400"/>
            <a:ext cx="633412" cy="2132013"/>
          </a:xfrm>
          <a:custGeom>
            <a:avLst/>
            <a:gdLst>
              <a:gd name="T0" fmla="*/ 0 w 399"/>
              <a:gd name="T1" fmla="*/ 2132013 h 1343"/>
              <a:gd name="T2" fmla="*/ 633412 w 399"/>
              <a:gd name="T3" fmla="*/ 938213 h 1343"/>
              <a:gd name="T4" fmla="*/ 342900 w 399"/>
              <a:gd name="T5" fmla="*/ 0 h 1343"/>
              <a:gd name="T6" fmla="*/ 0 w 399"/>
              <a:gd name="T7" fmla="*/ 2132013 h 1343"/>
              <a:gd name="T8" fmla="*/ 0 60000 65536"/>
              <a:gd name="T9" fmla="*/ 0 60000 65536"/>
              <a:gd name="T10" fmla="*/ 0 60000 65536"/>
              <a:gd name="T11" fmla="*/ 0 60000 65536"/>
              <a:gd name="T12" fmla="*/ 0 w 399"/>
              <a:gd name="T13" fmla="*/ 0 h 1343"/>
              <a:gd name="T14" fmla="*/ 399 w 399"/>
              <a:gd name="T15" fmla="*/ 1343 h 1343"/>
            </a:gdLst>
            <a:ahLst/>
            <a:cxnLst>
              <a:cxn ang="T8">
                <a:pos x="T0" y="T1"/>
              </a:cxn>
              <a:cxn ang="T9">
                <a:pos x="T2" y="T3"/>
              </a:cxn>
              <a:cxn ang="T10">
                <a:pos x="T4" y="T5"/>
              </a:cxn>
              <a:cxn ang="T11">
                <a:pos x="T6" y="T7"/>
              </a:cxn>
            </a:cxnLst>
            <a:rect l="T12" t="T13" r="T14" b="T15"/>
            <a:pathLst>
              <a:path w="399" h="1343">
                <a:moveTo>
                  <a:pt x="0" y="1343"/>
                </a:moveTo>
                <a:lnTo>
                  <a:pt x="399" y="591"/>
                </a:lnTo>
                <a:lnTo>
                  <a:pt x="216" y="0"/>
                </a:lnTo>
                <a:lnTo>
                  <a:pt x="0" y="1343"/>
                </a:lnTo>
                <a:close/>
              </a:path>
            </a:pathLst>
          </a:custGeom>
          <a:solidFill>
            <a:srgbClr val="14885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39" name="Freeform 70"/>
          <p:cNvSpPr>
            <a:spLocks noChangeArrowheads="1"/>
          </p:cNvSpPr>
          <p:nvPr/>
        </p:nvSpPr>
        <p:spPr bwMode="auto">
          <a:xfrm>
            <a:off x="9193213" y="4056063"/>
            <a:ext cx="290512" cy="1606550"/>
          </a:xfrm>
          <a:custGeom>
            <a:avLst/>
            <a:gdLst>
              <a:gd name="T0" fmla="*/ 290512 w 183"/>
              <a:gd name="T1" fmla="*/ 1606550 h 1012"/>
              <a:gd name="T2" fmla="*/ 290512 w 183"/>
              <a:gd name="T3" fmla="*/ 1604963 h 1012"/>
              <a:gd name="T4" fmla="*/ 260350 w 183"/>
              <a:gd name="T5" fmla="*/ 0 h 1012"/>
              <a:gd name="T6" fmla="*/ 0 w 183"/>
              <a:gd name="T7" fmla="*/ 668338 h 1012"/>
              <a:gd name="T8" fmla="*/ 290512 w 183"/>
              <a:gd name="T9" fmla="*/ 1606550 h 1012"/>
              <a:gd name="T10" fmla="*/ 0 60000 65536"/>
              <a:gd name="T11" fmla="*/ 0 60000 65536"/>
              <a:gd name="T12" fmla="*/ 0 60000 65536"/>
              <a:gd name="T13" fmla="*/ 0 60000 65536"/>
              <a:gd name="T14" fmla="*/ 0 60000 65536"/>
              <a:gd name="T15" fmla="*/ 0 w 183"/>
              <a:gd name="T16" fmla="*/ 0 h 1012"/>
              <a:gd name="T17" fmla="*/ 183 w 183"/>
              <a:gd name="T18" fmla="*/ 1012 h 1012"/>
            </a:gdLst>
            <a:ahLst/>
            <a:cxnLst>
              <a:cxn ang="T10">
                <a:pos x="T0" y="T1"/>
              </a:cxn>
              <a:cxn ang="T11">
                <a:pos x="T2" y="T3"/>
              </a:cxn>
              <a:cxn ang="T12">
                <a:pos x="T4" y="T5"/>
              </a:cxn>
              <a:cxn ang="T13">
                <a:pos x="T6" y="T7"/>
              </a:cxn>
              <a:cxn ang="T14">
                <a:pos x="T8" y="T9"/>
              </a:cxn>
            </a:cxnLst>
            <a:rect l="T15" t="T16" r="T17" b="T18"/>
            <a:pathLst>
              <a:path w="183" h="1012">
                <a:moveTo>
                  <a:pt x="183" y="1012"/>
                </a:moveTo>
                <a:lnTo>
                  <a:pt x="183" y="1011"/>
                </a:lnTo>
                <a:lnTo>
                  <a:pt x="164" y="0"/>
                </a:lnTo>
                <a:lnTo>
                  <a:pt x="0" y="421"/>
                </a:lnTo>
                <a:lnTo>
                  <a:pt x="183" y="1012"/>
                </a:lnTo>
                <a:close/>
              </a:path>
            </a:pathLst>
          </a:custGeom>
          <a:solidFill>
            <a:srgbClr val="24624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40" name="Freeform 71"/>
          <p:cNvSpPr>
            <a:spLocks noChangeArrowheads="1"/>
          </p:cNvSpPr>
          <p:nvPr/>
        </p:nvSpPr>
        <p:spPr bwMode="auto">
          <a:xfrm>
            <a:off x="4014788" y="3222625"/>
            <a:ext cx="327025" cy="257175"/>
          </a:xfrm>
          <a:custGeom>
            <a:avLst/>
            <a:gdLst>
              <a:gd name="T0" fmla="*/ 157163 w 206"/>
              <a:gd name="T1" fmla="*/ 0 h 162"/>
              <a:gd name="T2" fmla="*/ 0 w 206"/>
              <a:gd name="T3" fmla="*/ 257175 h 162"/>
              <a:gd name="T4" fmla="*/ 327025 w 206"/>
              <a:gd name="T5" fmla="*/ 185738 h 162"/>
              <a:gd name="T6" fmla="*/ 157163 w 206"/>
              <a:gd name="T7" fmla="*/ 0 h 162"/>
              <a:gd name="T8" fmla="*/ 0 60000 65536"/>
              <a:gd name="T9" fmla="*/ 0 60000 65536"/>
              <a:gd name="T10" fmla="*/ 0 60000 65536"/>
              <a:gd name="T11" fmla="*/ 0 60000 65536"/>
              <a:gd name="T12" fmla="*/ 0 w 206"/>
              <a:gd name="T13" fmla="*/ 0 h 162"/>
              <a:gd name="T14" fmla="*/ 206 w 206"/>
              <a:gd name="T15" fmla="*/ 162 h 162"/>
            </a:gdLst>
            <a:ahLst/>
            <a:cxnLst>
              <a:cxn ang="T8">
                <a:pos x="T0" y="T1"/>
              </a:cxn>
              <a:cxn ang="T9">
                <a:pos x="T2" y="T3"/>
              </a:cxn>
              <a:cxn ang="T10">
                <a:pos x="T4" y="T5"/>
              </a:cxn>
              <a:cxn ang="T11">
                <a:pos x="T6" y="T7"/>
              </a:cxn>
            </a:cxnLst>
            <a:rect l="T12" t="T13" r="T14" b="T15"/>
            <a:pathLst>
              <a:path w="206" h="162">
                <a:moveTo>
                  <a:pt x="99" y="0"/>
                </a:moveTo>
                <a:lnTo>
                  <a:pt x="0" y="162"/>
                </a:lnTo>
                <a:lnTo>
                  <a:pt x="206" y="117"/>
                </a:lnTo>
                <a:lnTo>
                  <a:pt x="99" y="0"/>
                </a:lnTo>
                <a:close/>
              </a:path>
            </a:pathLst>
          </a:custGeom>
          <a:solidFill>
            <a:srgbClr val="DA368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41" name="Freeform 72"/>
          <p:cNvSpPr>
            <a:spLocks noChangeArrowheads="1"/>
          </p:cNvSpPr>
          <p:nvPr/>
        </p:nvSpPr>
        <p:spPr bwMode="auto">
          <a:xfrm>
            <a:off x="4014788" y="3408363"/>
            <a:ext cx="327025" cy="188912"/>
          </a:xfrm>
          <a:custGeom>
            <a:avLst/>
            <a:gdLst>
              <a:gd name="T0" fmla="*/ 0 w 206"/>
              <a:gd name="T1" fmla="*/ 71437 h 119"/>
              <a:gd name="T2" fmla="*/ 265113 w 206"/>
              <a:gd name="T3" fmla="*/ 188912 h 119"/>
              <a:gd name="T4" fmla="*/ 327025 w 206"/>
              <a:gd name="T5" fmla="*/ 0 h 119"/>
              <a:gd name="T6" fmla="*/ 0 w 206"/>
              <a:gd name="T7" fmla="*/ 71437 h 119"/>
              <a:gd name="T8" fmla="*/ 0 60000 65536"/>
              <a:gd name="T9" fmla="*/ 0 60000 65536"/>
              <a:gd name="T10" fmla="*/ 0 60000 65536"/>
              <a:gd name="T11" fmla="*/ 0 60000 65536"/>
              <a:gd name="T12" fmla="*/ 0 w 206"/>
              <a:gd name="T13" fmla="*/ 0 h 119"/>
              <a:gd name="T14" fmla="*/ 206 w 206"/>
              <a:gd name="T15" fmla="*/ 119 h 119"/>
            </a:gdLst>
            <a:ahLst/>
            <a:cxnLst>
              <a:cxn ang="T8">
                <a:pos x="T0" y="T1"/>
              </a:cxn>
              <a:cxn ang="T9">
                <a:pos x="T2" y="T3"/>
              </a:cxn>
              <a:cxn ang="T10">
                <a:pos x="T4" y="T5"/>
              </a:cxn>
              <a:cxn ang="T11">
                <a:pos x="T6" y="T7"/>
              </a:cxn>
            </a:cxnLst>
            <a:rect l="T12" t="T13" r="T14" b="T15"/>
            <a:pathLst>
              <a:path w="206" h="119">
                <a:moveTo>
                  <a:pt x="0" y="45"/>
                </a:moveTo>
                <a:lnTo>
                  <a:pt x="167" y="119"/>
                </a:lnTo>
                <a:lnTo>
                  <a:pt x="206" y="0"/>
                </a:lnTo>
                <a:lnTo>
                  <a:pt x="0" y="45"/>
                </a:lnTo>
                <a:close/>
              </a:path>
            </a:pathLst>
          </a:custGeom>
          <a:solidFill>
            <a:srgbClr val="B5207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42" name="Freeform 73"/>
          <p:cNvSpPr>
            <a:spLocks noChangeArrowheads="1"/>
          </p:cNvSpPr>
          <p:nvPr/>
        </p:nvSpPr>
        <p:spPr bwMode="auto">
          <a:xfrm>
            <a:off x="6872288" y="4678363"/>
            <a:ext cx="415925" cy="782637"/>
          </a:xfrm>
          <a:custGeom>
            <a:avLst/>
            <a:gdLst>
              <a:gd name="T0" fmla="*/ 77788 w 262"/>
              <a:gd name="T1" fmla="*/ 782637 h 493"/>
              <a:gd name="T2" fmla="*/ 0 w 262"/>
              <a:gd name="T3" fmla="*/ 0 h 493"/>
              <a:gd name="T4" fmla="*/ 415925 w 262"/>
              <a:gd name="T5" fmla="*/ 593725 h 493"/>
              <a:gd name="T6" fmla="*/ 77788 w 262"/>
              <a:gd name="T7" fmla="*/ 782637 h 493"/>
              <a:gd name="T8" fmla="*/ 0 60000 65536"/>
              <a:gd name="T9" fmla="*/ 0 60000 65536"/>
              <a:gd name="T10" fmla="*/ 0 60000 65536"/>
              <a:gd name="T11" fmla="*/ 0 60000 65536"/>
              <a:gd name="T12" fmla="*/ 0 w 262"/>
              <a:gd name="T13" fmla="*/ 0 h 493"/>
              <a:gd name="T14" fmla="*/ 262 w 262"/>
              <a:gd name="T15" fmla="*/ 493 h 493"/>
            </a:gdLst>
            <a:ahLst/>
            <a:cxnLst>
              <a:cxn ang="T8">
                <a:pos x="T0" y="T1"/>
              </a:cxn>
              <a:cxn ang="T9">
                <a:pos x="T2" y="T3"/>
              </a:cxn>
              <a:cxn ang="T10">
                <a:pos x="T4" y="T5"/>
              </a:cxn>
              <a:cxn ang="T11">
                <a:pos x="T6" y="T7"/>
              </a:cxn>
            </a:cxnLst>
            <a:rect l="T12" t="T13" r="T14" b="T15"/>
            <a:pathLst>
              <a:path w="262" h="493">
                <a:moveTo>
                  <a:pt x="49" y="493"/>
                </a:moveTo>
                <a:lnTo>
                  <a:pt x="0" y="0"/>
                </a:lnTo>
                <a:lnTo>
                  <a:pt x="262" y="374"/>
                </a:lnTo>
                <a:lnTo>
                  <a:pt x="49" y="493"/>
                </a:lnTo>
                <a:close/>
              </a:path>
            </a:pathLst>
          </a:custGeom>
          <a:solidFill>
            <a:srgbClr val="69388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43" name="Freeform 74"/>
          <p:cNvSpPr>
            <a:spLocks noChangeArrowheads="1"/>
          </p:cNvSpPr>
          <p:nvPr/>
        </p:nvSpPr>
        <p:spPr bwMode="auto">
          <a:xfrm>
            <a:off x="6872288" y="4678363"/>
            <a:ext cx="504825" cy="593725"/>
          </a:xfrm>
          <a:custGeom>
            <a:avLst/>
            <a:gdLst>
              <a:gd name="T0" fmla="*/ 0 w 318"/>
              <a:gd name="T1" fmla="*/ 0 h 374"/>
              <a:gd name="T2" fmla="*/ 504825 w 318"/>
              <a:gd name="T3" fmla="*/ 188913 h 374"/>
              <a:gd name="T4" fmla="*/ 415925 w 318"/>
              <a:gd name="T5" fmla="*/ 593725 h 374"/>
              <a:gd name="T6" fmla="*/ 0 w 318"/>
              <a:gd name="T7" fmla="*/ 0 h 374"/>
              <a:gd name="T8" fmla="*/ 0 60000 65536"/>
              <a:gd name="T9" fmla="*/ 0 60000 65536"/>
              <a:gd name="T10" fmla="*/ 0 60000 65536"/>
              <a:gd name="T11" fmla="*/ 0 60000 65536"/>
              <a:gd name="T12" fmla="*/ 0 w 318"/>
              <a:gd name="T13" fmla="*/ 0 h 374"/>
              <a:gd name="T14" fmla="*/ 318 w 318"/>
              <a:gd name="T15" fmla="*/ 374 h 374"/>
            </a:gdLst>
            <a:ahLst/>
            <a:cxnLst>
              <a:cxn ang="T8">
                <a:pos x="T0" y="T1"/>
              </a:cxn>
              <a:cxn ang="T9">
                <a:pos x="T2" y="T3"/>
              </a:cxn>
              <a:cxn ang="T10">
                <a:pos x="T4" y="T5"/>
              </a:cxn>
              <a:cxn ang="T11">
                <a:pos x="T6" y="T7"/>
              </a:cxn>
            </a:cxnLst>
            <a:rect l="T12" t="T13" r="T14" b="T15"/>
            <a:pathLst>
              <a:path w="318" h="374">
                <a:moveTo>
                  <a:pt x="0" y="0"/>
                </a:moveTo>
                <a:lnTo>
                  <a:pt x="318" y="119"/>
                </a:lnTo>
                <a:lnTo>
                  <a:pt x="262" y="374"/>
                </a:lnTo>
                <a:lnTo>
                  <a:pt x="0" y="0"/>
                </a:lnTo>
                <a:close/>
              </a:path>
            </a:pathLst>
          </a:custGeom>
          <a:solidFill>
            <a:srgbClr val="7451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44" name="Freeform 75"/>
          <p:cNvSpPr>
            <a:spLocks noChangeArrowheads="1"/>
          </p:cNvSpPr>
          <p:nvPr/>
        </p:nvSpPr>
        <p:spPr bwMode="auto">
          <a:xfrm>
            <a:off x="7772400" y="2506663"/>
            <a:ext cx="1306513" cy="2249487"/>
          </a:xfrm>
          <a:custGeom>
            <a:avLst/>
            <a:gdLst>
              <a:gd name="T0" fmla="*/ 0 w 823"/>
              <a:gd name="T1" fmla="*/ 0 h 1417"/>
              <a:gd name="T2" fmla="*/ 198438 w 823"/>
              <a:gd name="T3" fmla="*/ 2249487 h 1417"/>
              <a:gd name="T4" fmla="*/ 1306513 w 823"/>
              <a:gd name="T5" fmla="*/ 2025650 h 1417"/>
              <a:gd name="T6" fmla="*/ 0 w 823"/>
              <a:gd name="T7" fmla="*/ 0 h 1417"/>
              <a:gd name="T8" fmla="*/ 0 60000 65536"/>
              <a:gd name="T9" fmla="*/ 0 60000 65536"/>
              <a:gd name="T10" fmla="*/ 0 60000 65536"/>
              <a:gd name="T11" fmla="*/ 0 60000 65536"/>
              <a:gd name="T12" fmla="*/ 0 w 823"/>
              <a:gd name="T13" fmla="*/ 0 h 1417"/>
              <a:gd name="T14" fmla="*/ 823 w 823"/>
              <a:gd name="T15" fmla="*/ 1417 h 1417"/>
            </a:gdLst>
            <a:ahLst/>
            <a:cxnLst>
              <a:cxn ang="T8">
                <a:pos x="T0" y="T1"/>
              </a:cxn>
              <a:cxn ang="T9">
                <a:pos x="T2" y="T3"/>
              </a:cxn>
              <a:cxn ang="T10">
                <a:pos x="T4" y="T5"/>
              </a:cxn>
              <a:cxn ang="T11">
                <a:pos x="T6" y="T7"/>
              </a:cxn>
            </a:cxnLst>
            <a:rect l="T12" t="T13" r="T14" b="T15"/>
            <a:pathLst>
              <a:path w="823" h="1417">
                <a:moveTo>
                  <a:pt x="0" y="0"/>
                </a:moveTo>
                <a:lnTo>
                  <a:pt x="125" y="1417"/>
                </a:lnTo>
                <a:lnTo>
                  <a:pt x="823" y="1276"/>
                </a:lnTo>
                <a:lnTo>
                  <a:pt x="0" y="0"/>
                </a:lnTo>
                <a:close/>
              </a:path>
            </a:pathLst>
          </a:custGeom>
          <a:solidFill>
            <a:srgbClr val="5DABC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45" name="Freeform 76"/>
          <p:cNvSpPr>
            <a:spLocks noChangeArrowheads="1"/>
          </p:cNvSpPr>
          <p:nvPr/>
        </p:nvSpPr>
        <p:spPr bwMode="auto">
          <a:xfrm>
            <a:off x="7970838" y="4532313"/>
            <a:ext cx="1108075" cy="2324100"/>
          </a:xfrm>
          <a:custGeom>
            <a:avLst/>
            <a:gdLst>
              <a:gd name="T0" fmla="*/ 750888 w 698"/>
              <a:gd name="T1" fmla="*/ 2324100 h 1464"/>
              <a:gd name="T2" fmla="*/ 0 w 698"/>
              <a:gd name="T3" fmla="*/ 223838 h 1464"/>
              <a:gd name="T4" fmla="*/ 1108075 w 698"/>
              <a:gd name="T5" fmla="*/ 0 h 1464"/>
              <a:gd name="T6" fmla="*/ 750888 w 698"/>
              <a:gd name="T7" fmla="*/ 2324100 h 1464"/>
              <a:gd name="T8" fmla="*/ 0 60000 65536"/>
              <a:gd name="T9" fmla="*/ 0 60000 65536"/>
              <a:gd name="T10" fmla="*/ 0 60000 65536"/>
              <a:gd name="T11" fmla="*/ 0 60000 65536"/>
              <a:gd name="T12" fmla="*/ 0 w 698"/>
              <a:gd name="T13" fmla="*/ 0 h 1464"/>
              <a:gd name="T14" fmla="*/ 698 w 698"/>
              <a:gd name="T15" fmla="*/ 1464 h 1464"/>
            </a:gdLst>
            <a:ahLst/>
            <a:cxnLst>
              <a:cxn ang="T8">
                <a:pos x="T0" y="T1"/>
              </a:cxn>
              <a:cxn ang="T9">
                <a:pos x="T2" y="T3"/>
              </a:cxn>
              <a:cxn ang="T10">
                <a:pos x="T4" y="T5"/>
              </a:cxn>
              <a:cxn ang="T11">
                <a:pos x="T6" y="T7"/>
              </a:cxn>
            </a:cxnLst>
            <a:rect l="T12" t="T13" r="T14" b="T15"/>
            <a:pathLst>
              <a:path w="698" h="1464">
                <a:moveTo>
                  <a:pt x="473" y="1464"/>
                </a:moveTo>
                <a:lnTo>
                  <a:pt x="0" y="141"/>
                </a:lnTo>
                <a:lnTo>
                  <a:pt x="698" y="0"/>
                </a:lnTo>
                <a:lnTo>
                  <a:pt x="473" y="1464"/>
                </a:lnTo>
                <a:close/>
              </a:path>
            </a:pathLst>
          </a:custGeom>
          <a:solidFill>
            <a:srgbClr val="21AFD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46" name="Freeform 77"/>
          <p:cNvSpPr>
            <a:spLocks noChangeArrowheads="1"/>
          </p:cNvSpPr>
          <p:nvPr/>
        </p:nvSpPr>
        <p:spPr bwMode="auto">
          <a:xfrm>
            <a:off x="7442200" y="4756150"/>
            <a:ext cx="1279525" cy="2100263"/>
          </a:xfrm>
          <a:custGeom>
            <a:avLst/>
            <a:gdLst>
              <a:gd name="T0" fmla="*/ 0 w 806"/>
              <a:gd name="T1" fmla="*/ 1033463 h 1323"/>
              <a:gd name="T2" fmla="*/ 528638 w 806"/>
              <a:gd name="T3" fmla="*/ 0 h 1323"/>
              <a:gd name="T4" fmla="*/ 1279525 w 806"/>
              <a:gd name="T5" fmla="*/ 2100263 h 1323"/>
              <a:gd name="T6" fmla="*/ 0 w 806"/>
              <a:gd name="T7" fmla="*/ 1033463 h 1323"/>
              <a:gd name="T8" fmla="*/ 0 60000 65536"/>
              <a:gd name="T9" fmla="*/ 0 60000 65536"/>
              <a:gd name="T10" fmla="*/ 0 60000 65536"/>
              <a:gd name="T11" fmla="*/ 0 60000 65536"/>
              <a:gd name="T12" fmla="*/ 0 w 806"/>
              <a:gd name="T13" fmla="*/ 0 h 1323"/>
              <a:gd name="T14" fmla="*/ 806 w 806"/>
              <a:gd name="T15" fmla="*/ 1323 h 1323"/>
            </a:gdLst>
            <a:ahLst/>
            <a:cxnLst>
              <a:cxn ang="T8">
                <a:pos x="T0" y="T1"/>
              </a:cxn>
              <a:cxn ang="T9">
                <a:pos x="T2" y="T3"/>
              </a:cxn>
              <a:cxn ang="T10">
                <a:pos x="T4" y="T5"/>
              </a:cxn>
              <a:cxn ang="T11">
                <a:pos x="T6" y="T7"/>
              </a:cxn>
            </a:cxnLst>
            <a:rect l="T12" t="T13" r="T14" b="T15"/>
            <a:pathLst>
              <a:path w="806" h="1323">
                <a:moveTo>
                  <a:pt x="0" y="651"/>
                </a:moveTo>
                <a:lnTo>
                  <a:pt x="333" y="0"/>
                </a:lnTo>
                <a:lnTo>
                  <a:pt x="806" y="1323"/>
                </a:lnTo>
                <a:lnTo>
                  <a:pt x="0" y="651"/>
                </a:lnTo>
                <a:close/>
              </a:path>
            </a:pathLst>
          </a:custGeom>
          <a:solidFill>
            <a:srgbClr val="2982B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47" name="Freeform 78"/>
          <p:cNvSpPr>
            <a:spLocks noChangeArrowheads="1"/>
          </p:cNvSpPr>
          <p:nvPr/>
        </p:nvSpPr>
        <p:spPr bwMode="auto">
          <a:xfrm>
            <a:off x="7442200" y="5789613"/>
            <a:ext cx="1279525" cy="1066800"/>
          </a:xfrm>
          <a:custGeom>
            <a:avLst/>
            <a:gdLst>
              <a:gd name="T0" fmla="*/ 0 w 806"/>
              <a:gd name="T1" fmla="*/ 0 h 672"/>
              <a:gd name="T2" fmla="*/ 15875 w 806"/>
              <a:gd name="T3" fmla="*/ 628650 h 672"/>
              <a:gd name="T4" fmla="*/ 1279525 w 806"/>
              <a:gd name="T5" fmla="*/ 1066800 h 672"/>
              <a:gd name="T6" fmla="*/ 0 w 806"/>
              <a:gd name="T7" fmla="*/ 0 h 672"/>
              <a:gd name="T8" fmla="*/ 0 60000 65536"/>
              <a:gd name="T9" fmla="*/ 0 60000 65536"/>
              <a:gd name="T10" fmla="*/ 0 60000 65536"/>
              <a:gd name="T11" fmla="*/ 0 60000 65536"/>
              <a:gd name="T12" fmla="*/ 0 w 806"/>
              <a:gd name="T13" fmla="*/ 0 h 672"/>
              <a:gd name="T14" fmla="*/ 806 w 806"/>
              <a:gd name="T15" fmla="*/ 672 h 672"/>
            </a:gdLst>
            <a:ahLst/>
            <a:cxnLst>
              <a:cxn ang="T8">
                <a:pos x="T0" y="T1"/>
              </a:cxn>
              <a:cxn ang="T9">
                <a:pos x="T2" y="T3"/>
              </a:cxn>
              <a:cxn ang="T10">
                <a:pos x="T4" y="T5"/>
              </a:cxn>
              <a:cxn ang="T11">
                <a:pos x="T6" y="T7"/>
              </a:cxn>
            </a:cxnLst>
            <a:rect l="T12" t="T13" r="T14" b="T15"/>
            <a:pathLst>
              <a:path w="806" h="672">
                <a:moveTo>
                  <a:pt x="0" y="0"/>
                </a:moveTo>
                <a:lnTo>
                  <a:pt x="10" y="396"/>
                </a:lnTo>
                <a:lnTo>
                  <a:pt x="806" y="672"/>
                </a:lnTo>
                <a:lnTo>
                  <a:pt x="0" y="0"/>
                </a:lnTo>
                <a:close/>
              </a:path>
            </a:pathLst>
          </a:custGeom>
          <a:solidFill>
            <a:srgbClr val="085C9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48" name="Freeform 79"/>
          <p:cNvSpPr>
            <a:spLocks noChangeArrowheads="1"/>
          </p:cNvSpPr>
          <p:nvPr/>
        </p:nvSpPr>
        <p:spPr bwMode="auto">
          <a:xfrm>
            <a:off x="6467475" y="5789613"/>
            <a:ext cx="990600" cy="1066800"/>
          </a:xfrm>
          <a:custGeom>
            <a:avLst/>
            <a:gdLst>
              <a:gd name="T0" fmla="*/ 974725 w 624"/>
              <a:gd name="T1" fmla="*/ 0 h 672"/>
              <a:gd name="T2" fmla="*/ 0 w 624"/>
              <a:gd name="T3" fmla="*/ 1066800 h 672"/>
              <a:gd name="T4" fmla="*/ 990600 w 624"/>
              <a:gd name="T5" fmla="*/ 628650 h 672"/>
              <a:gd name="T6" fmla="*/ 974725 w 624"/>
              <a:gd name="T7" fmla="*/ 0 h 672"/>
              <a:gd name="T8" fmla="*/ 0 60000 65536"/>
              <a:gd name="T9" fmla="*/ 0 60000 65536"/>
              <a:gd name="T10" fmla="*/ 0 60000 65536"/>
              <a:gd name="T11" fmla="*/ 0 60000 65536"/>
              <a:gd name="T12" fmla="*/ 0 w 624"/>
              <a:gd name="T13" fmla="*/ 0 h 672"/>
              <a:gd name="T14" fmla="*/ 624 w 624"/>
              <a:gd name="T15" fmla="*/ 672 h 672"/>
            </a:gdLst>
            <a:ahLst/>
            <a:cxnLst>
              <a:cxn ang="T8">
                <a:pos x="T0" y="T1"/>
              </a:cxn>
              <a:cxn ang="T9">
                <a:pos x="T2" y="T3"/>
              </a:cxn>
              <a:cxn ang="T10">
                <a:pos x="T4" y="T5"/>
              </a:cxn>
              <a:cxn ang="T11">
                <a:pos x="T6" y="T7"/>
              </a:cxn>
            </a:cxnLst>
            <a:rect l="T12" t="T13" r="T14" b="T15"/>
            <a:pathLst>
              <a:path w="624" h="672">
                <a:moveTo>
                  <a:pt x="614" y="0"/>
                </a:moveTo>
                <a:lnTo>
                  <a:pt x="0" y="672"/>
                </a:lnTo>
                <a:lnTo>
                  <a:pt x="624" y="396"/>
                </a:lnTo>
                <a:lnTo>
                  <a:pt x="614" y="0"/>
                </a:lnTo>
                <a:close/>
              </a:path>
            </a:pathLst>
          </a:custGeom>
          <a:solidFill>
            <a:srgbClr val="424C9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49" name="Freeform 80"/>
          <p:cNvSpPr>
            <a:spLocks noChangeArrowheads="1"/>
          </p:cNvSpPr>
          <p:nvPr/>
        </p:nvSpPr>
        <p:spPr bwMode="auto">
          <a:xfrm>
            <a:off x="5056188" y="5789613"/>
            <a:ext cx="2386012" cy="1066800"/>
          </a:xfrm>
          <a:custGeom>
            <a:avLst/>
            <a:gdLst>
              <a:gd name="T0" fmla="*/ 0 w 1503"/>
              <a:gd name="T1" fmla="*/ 1066800 h 672"/>
              <a:gd name="T2" fmla="*/ 2386012 w 1503"/>
              <a:gd name="T3" fmla="*/ 0 h 672"/>
              <a:gd name="T4" fmla="*/ 1411287 w 1503"/>
              <a:gd name="T5" fmla="*/ 1066800 h 672"/>
              <a:gd name="T6" fmla="*/ 0 w 1503"/>
              <a:gd name="T7" fmla="*/ 1066800 h 672"/>
              <a:gd name="T8" fmla="*/ 0 60000 65536"/>
              <a:gd name="T9" fmla="*/ 0 60000 65536"/>
              <a:gd name="T10" fmla="*/ 0 60000 65536"/>
              <a:gd name="T11" fmla="*/ 0 60000 65536"/>
              <a:gd name="T12" fmla="*/ 0 w 1503"/>
              <a:gd name="T13" fmla="*/ 0 h 672"/>
              <a:gd name="T14" fmla="*/ 1503 w 1503"/>
              <a:gd name="T15" fmla="*/ 672 h 672"/>
            </a:gdLst>
            <a:ahLst/>
            <a:cxnLst>
              <a:cxn ang="T8">
                <a:pos x="T0" y="T1"/>
              </a:cxn>
              <a:cxn ang="T9">
                <a:pos x="T2" y="T3"/>
              </a:cxn>
              <a:cxn ang="T10">
                <a:pos x="T4" y="T5"/>
              </a:cxn>
              <a:cxn ang="T11">
                <a:pos x="T6" y="T7"/>
              </a:cxn>
            </a:cxnLst>
            <a:rect l="T12" t="T13" r="T14" b="T15"/>
            <a:pathLst>
              <a:path w="1503" h="672">
                <a:moveTo>
                  <a:pt x="0" y="672"/>
                </a:moveTo>
                <a:lnTo>
                  <a:pt x="1503" y="0"/>
                </a:lnTo>
                <a:lnTo>
                  <a:pt x="889" y="672"/>
                </a:lnTo>
                <a:lnTo>
                  <a:pt x="0" y="672"/>
                </a:lnTo>
                <a:close/>
              </a:path>
            </a:pathLst>
          </a:custGeom>
          <a:solidFill>
            <a:srgbClr val="69388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50" name="Freeform 81"/>
          <p:cNvSpPr>
            <a:spLocks noChangeArrowheads="1"/>
          </p:cNvSpPr>
          <p:nvPr/>
        </p:nvSpPr>
        <p:spPr bwMode="auto">
          <a:xfrm>
            <a:off x="6467475" y="6418263"/>
            <a:ext cx="2254250" cy="438150"/>
          </a:xfrm>
          <a:custGeom>
            <a:avLst/>
            <a:gdLst>
              <a:gd name="T0" fmla="*/ 2254250 w 1420"/>
              <a:gd name="T1" fmla="*/ 438150 h 276"/>
              <a:gd name="T2" fmla="*/ 0 w 1420"/>
              <a:gd name="T3" fmla="*/ 438150 h 276"/>
              <a:gd name="T4" fmla="*/ 990600 w 1420"/>
              <a:gd name="T5" fmla="*/ 0 h 276"/>
              <a:gd name="T6" fmla="*/ 2254250 w 1420"/>
              <a:gd name="T7" fmla="*/ 438150 h 276"/>
              <a:gd name="T8" fmla="*/ 0 60000 65536"/>
              <a:gd name="T9" fmla="*/ 0 60000 65536"/>
              <a:gd name="T10" fmla="*/ 0 60000 65536"/>
              <a:gd name="T11" fmla="*/ 0 60000 65536"/>
              <a:gd name="T12" fmla="*/ 0 w 1420"/>
              <a:gd name="T13" fmla="*/ 0 h 276"/>
              <a:gd name="T14" fmla="*/ 1420 w 1420"/>
              <a:gd name="T15" fmla="*/ 276 h 276"/>
            </a:gdLst>
            <a:ahLst/>
            <a:cxnLst>
              <a:cxn ang="T8">
                <a:pos x="T0" y="T1"/>
              </a:cxn>
              <a:cxn ang="T9">
                <a:pos x="T2" y="T3"/>
              </a:cxn>
              <a:cxn ang="T10">
                <a:pos x="T4" y="T5"/>
              </a:cxn>
              <a:cxn ang="T11">
                <a:pos x="T6" y="T7"/>
              </a:cxn>
            </a:cxnLst>
            <a:rect l="T12" t="T13" r="T14" b="T15"/>
            <a:pathLst>
              <a:path w="1420" h="276">
                <a:moveTo>
                  <a:pt x="1420" y="276"/>
                </a:moveTo>
                <a:lnTo>
                  <a:pt x="0" y="276"/>
                </a:lnTo>
                <a:lnTo>
                  <a:pt x="624" y="0"/>
                </a:lnTo>
                <a:lnTo>
                  <a:pt x="1420" y="276"/>
                </a:lnTo>
                <a:close/>
              </a:path>
            </a:pathLst>
          </a:custGeom>
          <a:solidFill>
            <a:srgbClr val="29337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51" name="Freeform 82"/>
          <p:cNvSpPr>
            <a:spLocks noChangeArrowheads="1"/>
          </p:cNvSpPr>
          <p:nvPr/>
        </p:nvSpPr>
        <p:spPr bwMode="auto">
          <a:xfrm>
            <a:off x="8721725" y="5554663"/>
            <a:ext cx="1014413" cy="1301750"/>
          </a:xfrm>
          <a:custGeom>
            <a:avLst/>
            <a:gdLst>
              <a:gd name="T0" fmla="*/ 0 w 639"/>
              <a:gd name="T1" fmla="*/ 1301750 h 820"/>
              <a:gd name="T2" fmla="*/ 660400 w 639"/>
              <a:gd name="T3" fmla="*/ 0 h 820"/>
              <a:gd name="T4" fmla="*/ 1014413 w 639"/>
              <a:gd name="T5" fmla="*/ 1301750 h 820"/>
              <a:gd name="T6" fmla="*/ 0 w 639"/>
              <a:gd name="T7" fmla="*/ 1301750 h 820"/>
              <a:gd name="T8" fmla="*/ 0 60000 65536"/>
              <a:gd name="T9" fmla="*/ 0 60000 65536"/>
              <a:gd name="T10" fmla="*/ 0 60000 65536"/>
              <a:gd name="T11" fmla="*/ 0 60000 65536"/>
              <a:gd name="T12" fmla="*/ 0 w 639"/>
              <a:gd name="T13" fmla="*/ 0 h 820"/>
              <a:gd name="T14" fmla="*/ 639 w 639"/>
              <a:gd name="T15" fmla="*/ 820 h 820"/>
            </a:gdLst>
            <a:ahLst/>
            <a:cxnLst>
              <a:cxn ang="T8">
                <a:pos x="T0" y="T1"/>
              </a:cxn>
              <a:cxn ang="T9">
                <a:pos x="T2" y="T3"/>
              </a:cxn>
              <a:cxn ang="T10">
                <a:pos x="T4" y="T5"/>
              </a:cxn>
              <a:cxn ang="T11">
                <a:pos x="T6" y="T7"/>
              </a:cxn>
            </a:cxnLst>
            <a:rect l="T12" t="T13" r="T14" b="T15"/>
            <a:pathLst>
              <a:path w="639" h="820">
                <a:moveTo>
                  <a:pt x="0" y="820"/>
                </a:moveTo>
                <a:lnTo>
                  <a:pt x="416" y="0"/>
                </a:lnTo>
                <a:lnTo>
                  <a:pt x="639" y="820"/>
                </a:lnTo>
                <a:lnTo>
                  <a:pt x="0" y="820"/>
                </a:lnTo>
                <a:close/>
              </a:path>
            </a:pathLst>
          </a:custGeom>
          <a:solidFill>
            <a:srgbClr val="93C52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52" name="Freeform 83"/>
          <p:cNvSpPr>
            <a:spLocks noChangeArrowheads="1"/>
          </p:cNvSpPr>
          <p:nvPr/>
        </p:nvSpPr>
        <p:spPr bwMode="auto">
          <a:xfrm>
            <a:off x="7772400" y="2506663"/>
            <a:ext cx="1577975" cy="2025650"/>
          </a:xfrm>
          <a:custGeom>
            <a:avLst/>
            <a:gdLst>
              <a:gd name="T0" fmla="*/ 1577975 w 994"/>
              <a:gd name="T1" fmla="*/ 1295400 h 1276"/>
              <a:gd name="T2" fmla="*/ 1306513 w 994"/>
              <a:gd name="T3" fmla="*/ 2025650 h 1276"/>
              <a:gd name="T4" fmla="*/ 0 w 994"/>
              <a:gd name="T5" fmla="*/ 0 h 1276"/>
              <a:gd name="T6" fmla="*/ 1577975 w 994"/>
              <a:gd name="T7" fmla="*/ 1295400 h 1276"/>
              <a:gd name="T8" fmla="*/ 0 60000 65536"/>
              <a:gd name="T9" fmla="*/ 0 60000 65536"/>
              <a:gd name="T10" fmla="*/ 0 60000 65536"/>
              <a:gd name="T11" fmla="*/ 0 60000 65536"/>
              <a:gd name="T12" fmla="*/ 0 w 994"/>
              <a:gd name="T13" fmla="*/ 0 h 1276"/>
              <a:gd name="T14" fmla="*/ 994 w 994"/>
              <a:gd name="T15" fmla="*/ 1276 h 1276"/>
            </a:gdLst>
            <a:ahLst/>
            <a:cxnLst>
              <a:cxn ang="T8">
                <a:pos x="T0" y="T1"/>
              </a:cxn>
              <a:cxn ang="T9">
                <a:pos x="T2" y="T3"/>
              </a:cxn>
              <a:cxn ang="T10">
                <a:pos x="T4" y="T5"/>
              </a:cxn>
              <a:cxn ang="T11">
                <a:pos x="T6" y="T7"/>
              </a:cxn>
            </a:cxnLst>
            <a:rect l="T12" t="T13" r="T14" b="T15"/>
            <a:pathLst>
              <a:path w="994" h="1276">
                <a:moveTo>
                  <a:pt x="994" y="816"/>
                </a:moveTo>
                <a:lnTo>
                  <a:pt x="823" y="1276"/>
                </a:lnTo>
                <a:lnTo>
                  <a:pt x="0" y="0"/>
                </a:lnTo>
                <a:lnTo>
                  <a:pt x="994" y="816"/>
                </a:lnTo>
                <a:close/>
              </a:path>
            </a:pathLst>
          </a:custGeom>
          <a:solidFill>
            <a:srgbClr val="4CBAC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53" name="Freeform 84"/>
          <p:cNvSpPr>
            <a:spLocks noChangeArrowheads="1"/>
          </p:cNvSpPr>
          <p:nvPr/>
        </p:nvSpPr>
        <p:spPr bwMode="auto">
          <a:xfrm>
            <a:off x="9350375" y="3802063"/>
            <a:ext cx="1036638" cy="1752600"/>
          </a:xfrm>
          <a:custGeom>
            <a:avLst/>
            <a:gdLst>
              <a:gd name="T0" fmla="*/ 1036638 w 653"/>
              <a:gd name="T1" fmla="*/ 519113 h 1104"/>
              <a:gd name="T2" fmla="*/ 31750 w 653"/>
              <a:gd name="T3" fmla="*/ 1752600 h 1104"/>
              <a:gd name="T4" fmla="*/ 0 w 653"/>
              <a:gd name="T5" fmla="*/ 0 h 1104"/>
              <a:gd name="T6" fmla="*/ 1036638 w 653"/>
              <a:gd name="T7" fmla="*/ 519113 h 1104"/>
              <a:gd name="T8" fmla="*/ 0 60000 65536"/>
              <a:gd name="T9" fmla="*/ 0 60000 65536"/>
              <a:gd name="T10" fmla="*/ 0 60000 65536"/>
              <a:gd name="T11" fmla="*/ 0 60000 65536"/>
              <a:gd name="T12" fmla="*/ 0 w 653"/>
              <a:gd name="T13" fmla="*/ 0 h 1104"/>
              <a:gd name="T14" fmla="*/ 653 w 653"/>
              <a:gd name="T15" fmla="*/ 1104 h 1104"/>
            </a:gdLst>
            <a:ahLst/>
            <a:cxnLst>
              <a:cxn ang="T8">
                <a:pos x="T0" y="T1"/>
              </a:cxn>
              <a:cxn ang="T9">
                <a:pos x="T2" y="T3"/>
              </a:cxn>
              <a:cxn ang="T10">
                <a:pos x="T4" y="T5"/>
              </a:cxn>
              <a:cxn ang="T11">
                <a:pos x="T6" y="T7"/>
              </a:cxn>
            </a:cxnLst>
            <a:rect l="T12" t="T13" r="T14" b="T15"/>
            <a:pathLst>
              <a:path w="653" h="1104">
                <a:moveTo>
                  <a:pt x="653" y="327"/>
                </a:moveTo>
                <a:lnTo>
                  <a:pt x="20" y="1104"/>
                </a:lnTo>
                <a:lnTo>
                  <a:pt x="0" y="0"/>
                </a:lnTo>
                <a:lnTo>
                  <a:pt x="653" y="327"/>
                </a:lnTo>
                <a:close/>
              </a:path>
            </a:pathLst>
          </a:custGeom>
          <a:solidFill>
            <a:srgbClr val="27AB7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54" name="Freeform 85"/>
          <p:cNvSpPr>
            <a:spLocks noChangeArrowheads="1"/>
          </p:cNvSpPr>
          <p:nvPr/>
        </p:nvSpPr>
        <p:spPr bwMode="auto">
          <a:xfrm>
            <a:off x="9350375" y="2292350"/>
            <a:ext cx="1035050" cy="2027238"/>
          </a:xfrm>
          <a:custGeom>
            <a:avLst/>
            <a:gdLst>
              <a:gd name="T0" fmla="*/ 0 w 652"/>
              <a:gd name="T1" fmla="*/ 1509713 h 1277"/>
              <a:gd name="T2" fmla="*/ 538163 w 652"/>
              <a:gd name="T3" fmla="*/ 0 h 1277"/>
              <a:gd name="T4" fmla="*/ 1035050 w 652"/>
              <a:gd name="T5" fmla="*/ 2027238 h 1277"/>
              <a:gd name="T6" fmla="*/ 0 w 652"/>
              <a:gd name="T7" fmla="*/ 1509713 h 1277"/>
              <a:gd name="T8" fmla="*/ 0 60000 65536"/>
              <a:gd name="T9" fmla="*/ 0 60000 65536"/>
              <a:gd name="T10" fmla="*/ 0 60000 65536"/>
              <a:gd name="T11" fmla="*/ 0 60000 65536"/>
              <a:gd name="T12" fmla="*/ 0 w 652"/>
              <a:gd name="T13" fmla="*/ 0 h 1277"/>
              <a:gd name="T14" fmla="*/ 652 w 652"/>
              <a:gd name="T15" fmla="*/ 1277 h 1277"/>
            </a:gdLst>
            <a:ahLst/>
            <a:cxnLst>
              <a:cxn ang="T8">
                <a:pos x="T0" y="T1"/>
              </a:cxn>
              <a:cxn ang="T9">
                <a:pos x="T2" y="T3"/>
              </a:cxn>
              <a:cxn ang="T10">
                <a:pos x="T4" y="T5"/>
              </a:cxn>
              <a:cxn ang="T11">
                <a:pos x="T6" y="T7"/>
              </a:cxn>
            </a:cxnLst>
            <a:rect l="T12" t="T13" r="T14" b="T15"/>
            <a:pathLst>
              <a:path w="652" h="1277">
                <a:moveTo>
                  <a:pt x="0" y="951"/>
                </a:moveTo>
                <a:lnTo>
                  <a:pt x="339" y="0"/>
                </a:lnTo>
                <a:lnTo>
                  <a:pt x="652" y="1277"/>
                </a:lnTo>
                <a:lnTo>
                  <a:pt x="0" y="951"/>
                </a:lnTo>
                <a:close/>
              </a:path>
            </a:pathLst>
          </a:custGeom>
          <a:solidFill>
            <a:srgbClr val="65BA9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55" name="Freeform 86"/>
          <p:cNvSpPr>
            <a:spLocks noChangeArrowheads="1"/>
          </p:cNvSpPr>
          <p:nvPr/>
        </p:nvSpPr>
        <p:spPr bwMode="auto">
          <a:xfrm>
            <a:off x="9888538" y="2290763"/>
            <a:ext cx="1582737" cy="2736850"/>
          </a:xfrm>
          <a:custGeom>
            <a:avLst/>
            <a:gdLst>
              <a:gd name="T0" fmla="*/ 498475 w 997"/>
              <a:gd name="T1" fmla="*/ 2030413 h 1724"/>
              <a:gd name="T2" fmla="*/ 496887 w 997"/>
              <a:gd name="T3" fmla="*/ 2028825 h 1724"/>
              <a:gd name="T4" fmla="*/ 0 w 997"/>
              <a:gd name="T5" fmla="*/ 1588 h 1724"/>
              <a:gd name="T6" fmla="*/ 3175 w 997"/>
              <a:gd name="T7" fmla="*/ 0 h 1724"/>
              <a:gd name="T8" fmla="*/ 1582737 w 997"/>
              <a:gd name="T9" fmla="*/ 2736850 h 1724"/>
              <a:gd name="T10" fmla="*/ 498475 w 997"/>
              <a:gd name="T11" fmla="*/ 2030413 h 1724"/>
              <a:gd name="T12" fmla="*/ 0 60000 65536"/>
              <a:gd name="T13" fmla="*/ 0 60000 65536"/>
              <a:gd name="T14" fmla="*/ 0 60000 65536"/>
              <a:gd name="T15" fmla="*/ 0 60000 65536"/>
              <a:gd name="T16" fmla="*/ 0 60000 65536"/>
              <a:gd name="T17" fmla="*/ 0 60000 65536"/>
              <a:gd name="T18" fmla="*/ 0 w 997"/>
              <a:gd name="T19" fmla="*/ 0 h 1724"/>
              <a:gd name="T20" fmla="*/ 997 w 997"/>
              <a:gd name="T21" fmla="*/ 1724 h 1724"/>
            </a:gdLst>
            <a:ahLst/>
            <a:cxnLst>
              <a:cxn ang="T12">
                <a:pos x="T0" y="T1"/>
              </a:cxn>
              <a:cxn ang="T13">
                <a:pos x="T2" y="T3"/>
              </a:cxn>
              <a:cxn ang="T14">
                <a:pos x="T4" y="T5"/>
              </a:cxn>
              <a:cxn ang="T15">
                <a:pos x="T6" y="T7"/>
              </a:cxn>
              <a:cxn ang="T16">
                <a:pos x="T8" y="T9"/>
              </a:cxn>
              <a:cxn ang="T17">
                <a:pos x="T10" y="T11"/>
              </a:cxn>
            </a:cxnLst>
            <a:rect l="T18" t="T19" r="T20" b="T21"/>
            <a:pathLst>
              <a:path w="997" h="1724">
                <a:moveTo>
                  <a:pt x="314" y="1279"/>
                </a:moveTo>
                <a:lnTo>
                  <a:pt x="313" y="1278"/>
                </a:lnTo>
                <a:lnTo>
                  <a:pt x="0" y="1"/>
                </a:lnTo>
                <a:lnTo>
                  <a:pt x="2" y="0"/>
                </a:lnTo>
                <a:lnTo>
                  <a:pt x="997" y="1724"/>
                </a:lnTo>
                <a:lnTo>
                  <a:pt x="314" y="1279"/>
                </a:lnTo>
                <a:close/>
              </a:path>
            </a:pathLst>
          </a:custGeom>
          <a:solidFill>
            <a:srgbClr val="F4E67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56" name="Freeform 87"/>
          <p:cNvSpPr>
            <a:spLocks noChangeArrowheads="1"/>
          </p:cNvSpPr>
          <p:nvPr/>
        </p:nvSpPr>
        <p:spPr bwMode="auto">
          <a:xfrm>
            <a:off x="9891713" y="2286000"/>
            <a:ext cx="2306637" cy="2741613"/>
          </a:xfrm>
          <a:custGeom>
            <a:avLst/>
            <a:gdLst>
              <a:gd name="T0" fmla="*/ 2306637 w 1453"/>
              <a:gd name="T1" fmla="*/ 2205038 h 1727"/>
              <a:gd name="T2" fmla="*/ 1579562 w 1453"/>
              <a:gd name="T3" fmla="*/ 2741613 h 1727"/>
              <a:gd name="T4" fmla="*/ 0 w 1453"/>
              <a:gd name="T5" fmla="*/ 4763 h 1727"/>
              <a:gd name="T6" fmla="*/ 12700 w 1453"/>
              <a:gd name="T7" fmla="*/ 0 h 1727"/>
              <a:gd name="T8" fmla="*/ 2306637 w 1453"/>
              <a:gd name="T9" fmla="*/ 1570038 h 1727"/>
              <a:gd name="T10" fmla="*/ 2306637 w 1453"/>
              <a:gd name="T11" fmla="*/ 2205038 h 1727"/>
              <a:gd name="T12" fmla="*/ 0 60000 65536"/>
              <a:gd name="T13" fmla="*/ 0 60000 65536"/>
              <a:gd name="T14" fmla="*/ 0 60000 65536"/>
              <a:gd name="T15" fmla="*/ 0 60000 65536"/>
              <a:gd name="T16" fmla="*/ 0 60000 65536"/>
              <a:gd name="T17" fmla="*/ 0 60000 65536"/>
              <a:gd name="T18" fmla="*/ 0 w 1453"/>
              <a:gd name="T19" fmla="*/ 0 h 1727"/>
              <a:gd name="T20" fmla="*/ 1453 w 1453"/>
              <a:gd name="T21" fmla="*/ 1727 h 1727"/>
            </a:gdLst>
            <a:ahLst/>
            <a:cxnLst>
              <a:cxn ang="T12">
                <a:pos x="T0" y="T1"/>
              </a:cxn>
              <a:cxn ang="T13">
                <a:pos x="T2" y="T3"/>
              </a:cxn>
              <a:cxn ang="T14">
                <a:pos x="T4" y="T5"/>
              </a:cxn>
              <a:cxn ang="T15">
                <a:pos x="T6" y="T7"/>
              </a:cxn>
              <a:cxn ang="T16">
                <a:pos x="T8" y="T9"/>
              </a:cxn>
              <a:cxn ang="T17">
                <a:pos x="T10" y="T11"/>
              </a:cxn>
            </a:cxnLst>
            <a:rect l="T18" t="T19" r="T20" b="T21"/>
            <a:pathLst>
              <a:path w="1453" h="1727">
                <a:moveTo>
                  <a:pt x="1453" y="1389"/>
                </a:moveTo>
                <a:lnTo>
                  <a:pt x="995" y="1727"/>
                </a:lnTo>
                <a:lnTo>
                  <a:pt x="0" y="3"/>
                </a:lnTo>
                <a:lnTo>
                  <a:pt x="8" y="0"/>
                </a:lnTo>
                <a:lnTo>
                  <a:pt x="1453" y="989"/>
                </a:lnTo>
                <a:lnTo>
                  <a:pt x="1453" y="1389"/>
                </a:lnTo>
                <a:close/>
              </a:path>
            </a:pathLst>
          </a:custGeom>
          <a:solidFill>
            <a:srgbClr val="E58A2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57" name="Freeform 88"/>
          <p:cNvSpPr>
            <a:spLocks noChangeArrowheads="1"/>
          </p:cNvSpPr>
          <p:nvPr/>
        </p:nvSpPr>
        <p:spPr bwMode="auto">
          <a:xfrm>
            <a:off x="9904413" y="2286000"/>
            <a:ext cx="2293937" cy="1570038"/>
          </a:xfrm>
          <a:custGeom>
            <a:avLst/>
            <a:gdLst>
              <a:gd name="T0" fmla="*/ 2293937 w 1445"/>
              <a:gd name="T1" fmla="*/ 1570038 h 989"/>
              <a:gd name="T2" fmla="*/ 0 w 1445"/>
              <a:gd name="T3" fmla="*/ 0 h 989"/>
              <a:gd name="T4" fmla="*/ 2293937 w 1445"/>
              <a:gd name="T5" fmla="*/ 415925 h 989"/>
              <a:gd name="T6" fmla="*/ 2293937 w 1445"/>
              <a:gd name="T7" fmla="*/ 1570038 h 989"/>
              <a:gd name="T8" fmla="*/ 0 60000 65536"/>
              <a:gd name="T9" fmla="*/ 0 60000 65536"/>
              <a:gd name="T10" fmla="*/ 0 60000 65536"/>
              <a:gd name="T11" fmla="*/ 0 60000 65536"/>
              <a:gd name="T12" fmla="*/ 0 w 1445"/>
              <a:gd name="T13" fmla="*/ 0 h 989"/>
              <a:gd name="T14" fmla="*/ 1445 w 1445"/>
              <a:gd name="T15" fmla="*/ 989 h 989"/>
            </a:gdLst>
            <a:ahLst/>
            <a:cxnLst>
              <a:cxn ang="T8">
                <a:pos x="T0" y="T1"/>
              </a:cxn>
              <a:cxn ang="T9">
                <a:pos x="T2" y="T3"/>
              </a:cxn>
              <a:cxn ang="T10">
                <a:pos x="T4" y="T5"/>
              </a:cxn>
              <a:cxn ang="T11">
                <a:pos x="T6" y="T7"/>
              </a:cxn>
            </a:cxnLst>
            <a:rect l="T12" t="T13" r="T14" b="T15"/>
            <a:pathLst>
              <a:path w="1445" h="989">
                <a:moveTo>
                  <a:pt x="1445" y="989"/>
                </a:moveTo>
                <a:lnTo>
                  <a:pt x="0" y="0"/>
                </a:lnTo>
                <a:lnTo>
                  <a:pt x="1445" y="262"/>
                </a:lnTo>
                <a:lnTo>
                  <a:pt x="1445" y="989"/>
                </a:lnTo>
                <a:close/>
              </a:path>
            </a:pathLst>
          </a:custGeom>
          <a:solidFill>
            <a:srgbClr val="E25D2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58" name="Freeform 89"/>
          <p:cNvSpPr>
            <a:spLocks noChangeArrowheads="1"/>
          </p:cNvSpPr>
          <p:nvPr/>
        </p:nvSpPr>
        <p:spPr bwMode="auto">
          <a:xfrm>
            <a:off x="11471275" y="4491038"/>
            <a:ext cx="727075" cy="2365375"/>
          </a:xfrm>
          <a:custGeom>
            <a:avLst/>
            <a:gdLst>
              <a:gd name="T0" fmla="*/ 727075 w 458"/>
              <a:gd name="T1" fmla="*/ 0 h 1490"/>
              <a:gd name="T2" fmla="*/ 0 w 458"/>
              <a:gd name="T3" fmla="*/ 536575 h 1490"/>
              <a:gd name="T4" fmla="*/ 727075 w 458"/>
              <a:gd name="T5" fmla="*/ 2365375 h 1490"/>
              <a:gd name="T6" fmla="*/ 727075 w 458"/>
              <a:gd name="T7" fmla="*/ 0 h 1490"/>
              <a:gd name="T8" fmla="*/ 0 60000 65536"/>
              <a:gd name="T9" fmla="*/ 0 60000 65536"/>
              <a:gd name="T10" fmla="*/ 0 60000 65536"/>
              <a:gd name="T11" fmla="*/ 0 60000 65536"/>
              <a:gd name="T12" fmla="*/ 0 w 458"/>
              <a:gd name="T13" fmla="*/ 0 h 1490"/>
              <a:gd name="T14" fmla="*/ 458 w 458"/>
              <a:gd name="T15" fmla="*/ 1490 h 1490"/>
            </a:gdLst>
            <a:ahLst/>
            <a:cxnLst>
              <a:cxn ang="T8">
                <a:pos x="T0" y="T1"/>
              </a:cxn>
              <a:cxn ang="T9">
                <a:pos x="T2" y="T3"/>
              </a:cxn>
              <a:cxn ang="T10">
                <a:pos x="T4" y="T5"/>
              </a:cxn>
              <a:cxn ang="T11">
                <a:pos x="T6" y="T7"/>
              </a:cxn>
            </a:cxnLst>
            <a:rect l="T12" t="T13" r="T14" b="T15"/>
            <a:pathLst>
              <a:path w="458" h="1490">
                <a:moveTo>
                  <a:pt x="458" y="0"/>
                </a:moveTo>
                <a:lnTo>
                  <a:pt x="0" y="338"/>
                </a:lnTo>
                <a:lnTo>
                  <a:pt x="458" y="1490"/>
                </a:lnTo>
                <a:lnTo>
                  <a:pt x="458" y="0"/>
                </a:lnTo>
                <a:close/>
              </a:path>
            </a:pathLst>
          </a:custGeom>
          <a:solidFill>
            <a:srgbClr val="F4C51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59" name="Freeform 90"/>
          <p:cNvSpPr>
            <a:spLocks noChangeArrowheads="1"/>
          </p:cNvSpPr>
          <p:nvPr/>
        </p:nvSpPr>
        <p:spPr bwMode="auto">
          <a:xfrm>
            <a:off x="10387013" y="4321175"/>
            <a:ext cx="1811337" cy="2535238"/>
          </a:xfrm>
          <a:custGeom>
            <a:avLst/>
            <a:gdLst>
              <a:gd name="T0" fmla="*/ 815975 w 1141"/>
              <a:gd name="T1" fmla="*/ 2535238 h 1597"/>
              <a:gd name="T2" fmla="*/ 1811337 w 1141"/>
              <a:gd name="T3" fmla="*/ 2535238 h 1597"/>
              <a:gd name="T4" fmla="*/ 1811337 w 1141"/>
              <a:gd name="T5" fmla="*/ 2535238 h 1597"/>
              <a:gd name="T6" fmla="*/ 1084262 w 1141"/>
              <a:gd name="T7" fmla="*/ 706438 h 1597"/>
              <a:gd name="T8" fmla="*/ 0 w 1141"/>
              <a:gd name="T9" fmla="*/ 0 h 1597"/>
              <a:gd name="T10" fmla="*/ 815975 w 1141"/>
              <a:gd name="T11" fmla="*/ 2535238 h 1597"/>
              <a:gd name="T12" fmla="*/ 0 60000 65536"/>
              <a:gd name="T13" fmla="*/ 0 60000 65536"/>
              <a:gd name="T14" fmla="*/ 0 60000 65536"/>
              <a:gd name="T15" fmla="*/ 0 60000 65536"/>
              <a:gd name="T16" fmla="*/ 0 60000 65536"/>
              <a:gd name="T17" fmla="*/ 0 60000 65536"/>
              <a:gd name="T18" fmla="*/ 0 w 1141"/>
              <a:gd name="T19" fmla="*/ 0 h 1597"/>
              <a:gd name="T20" fmla="*/ 1141 w 1141"/>
              <a:gd name="T21" fmla="*/ 1597 h 1597"/>
            </a:gdLst>
            <a:ahLst/>
            <a:cxnLst>
              <a:cxn ang="T12">
                <a:pos x="T0" y="T1"/>
              </a:cxn>
              <a:cxn ang="T13">
                <a:pos x="T2" y="T3"/>
              </a:cxn>
              <a:cxn ang="T14">
                <a:pos x="T4" y="T5"/>
              </a:cxn>
              <a:cxn ang="T15">
                <a:pos x="T6" y="T7"/>
              </a:cxn>
              <a:cxn ang="T16">
                <a:pos x="T8" y="T9"/>
              </a:cxn>
              <a:cxn ang="T17">
                <a:pos x="T10" y="T11"/>
              </a:cxn>
            </a:cxnLst>
            <a:rect l="T18" t="T19" r="T20" b="T21"/>
            <a:pathLst>
              <a:path w="1141" h="1597">
                <a:moveTo>
                  <a:pt x="514" y="1597"/>
                </a:moveTo>
                <a:lnTo>
                  <a:pt x="1141" y="1597"/>
                </a:lnTo>
                <a:lnTo>
                  <a:pt x="683" y="445"/>
                </a:lnTo>
                <a:lnTo>
                  <a:pt x="0" y="0"/>
                </a:lnTo>
                <a:lnTo>
                  <a:pt x="514" y="1597"/>
                </a:lnTo>
                <a:close/>
              </a:path>
            </a:pathLst>
          </a:custGeom>
          <a:solidFill>
            <a:srgbClr val="E7AC2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60" name="Freeform 91"/>
          <p:cNvSpPr>
            <a:spLocks noChangeArrowheads="1"/>
          </p:cNvSpPr>
          <p:nvPr/>
        </p:nvSpPr>
        <p:spPr bwMode="auto">
          <a:xfrm>
            <a:off x="9382125" y="4321175"/>
            <a:ext cx="1820863" cy="2535238"/>
          </a:xfrm>
          <a:custGeom>
            <a:avLst/>
            <a:gdLst>
              <a:gd name="T0" fmla="*/ 1223963 w 1147"/>
              <a:gd name="T1" fmla="*/ 2535238 h 1597"/>
              <a:gd name="T2" fmla="*/ 0 w 1147"/>
              <a:gd name="T3" fmla="*/ 1233488 h 1597"/>
              <a:gd name="T4" fmla="*/ 1004888 w 1147"/>
              <a:gd name="T5" fmla="*/ 0 h 1597"/>
              <a:gd name="T6" fmla="*/ 1820863 w 1147"/>
              <a:gd name="T7" fmla="*/ 2535238 h 1597"/>
              <a:gd name="T8" fmla="*/ 1223963 w 1147"/>
              <a:gd name="T9" fmla="*/ 2535238 h 1597"/>
              <a:gd name="T10" fmla="*/ 0 60000 65536"/>
              <a:gd name="T11" fmla="*/ 0 60000 65536"/>
              <a:gd name="T12" fmla="*/ 0 60000 65536"/>
              <a:gd name="T13" fmla="*/ 0 60000 65536"/>
              <a:gd name="T14" fmla="*/ 0 60000 65536"/>
              <a:gd name="T15" fmla="*/ 0 w 1147"/>
              <a:gd name="T16" fmla="*/ 0 h 1597"/>
              <a:gd name="T17" fmla="*/ 1147 w 1147"/>
              <a:gd name="T18" fmla="*/ 1597 h 1597"/>
            </a:gdLst>
            <a:ahLst/>
            <a:cxnLst>
              <a:cxn ang="T10">
                <a:pos x="T0" y="T1"/>
              </a:cxn>
              <a:cxn ang="T11">
                <a:pos x="T2" y="T3"/>
              </a:cxn>
              <a:cxn ang="T12">
                <a:pos x="T4" y="T5"/>
              </a:cxn>
              <a:cxn ang="T13">
                <a:pos x="T6" y="T7"/>
              </a:cxn>
              <a:cxn ang="T14">
                <a:pos x="T8" y="T9"/>
              </a:cxn>
            </a:cxnLst>
            <a:rect l="T15" t="T16" r="T17" b="T18"/>
            <a:pathLst>
              <a:path w="1147" h="1597">
                <a:moveTo>
                  <a:pt x="771" y="1597"/>
                </a:moveTo>
                <a:lnTo>
                  <a:pt x="0" y="777"/>
                </a:lnTo>
                <a:lnTo>
                  <a:pt x="633" y="0"/>
                </a:lnTo>
                <a:lnTo>
                  <a:pt x="1147" y="1597"/>
                </a:lnTo>
                <a:lnTo>
                  <a:pt x="771" y="1597"/>
                </a:lnTo>
                <a:close/>
              </a:path>
            </a:pathLst>
          </a:custGeom>
          <a:solidFill>
            <a:srgbClr val="E9DB2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61" name="Freeform 92"/>
          <p:cNvSpPr>
            <a:spLocks noChangeArrowheads="1"/>
          </p:cNvSpPr>
          <p:nvPr/>
        </p:nvSpPr>
        <p:spPr bwMode="auto">
          <a:xfrm>
            <a:off x="9382125" y="5554663"/>
            <a:ext cx="1223963" cy="1301750"/>
          </a:xfrm>
          <a:custGeom>
            <a:avLst/>
            <a:gdLst>
              <a:gd name="T0" fmla="*/ 354013 w 771"/>
              <a:gd name="T1" fmla="*/ 1301750 h 820"/>
              <a:gd name="T2" fmla="*/ 1223963 w 771"/>
              <a:gd name="T3" fmla="*/ 1301750 h 820"/>
              <a:gd name="T4" fmla="*/ 0 w 771"/>
              <a:gd name="T5" fmla="*/ 0 h 820"/>
              <a:gd name="T6" fmla="*/ 354013 w 771"/>
              <a:gd name="T7" fmla="*/ 1301750 h 820"/>
              <a:gd name="T8" fmla="*/ 0 60000 65536"/>
              <a:gd name="T9" fmla="*/ 0 60000 65536"/>
              <a:gd name="T10" fmla="*/ 0 60000 65536"/>
              <a:gd name="T11" fmla="*/ 0 60000 65536"/>
              <a:gd name="T12" fmla="*/ 0 w 771"/>
              <a:gd name="T13" fmla="*/ 0 h 820"/>
              <a:gd name="T14" fmla="*/ 771 w 771"/>
              <a:gd name="T15" fmla="*/ 820 h 820"/>
            </a:gdLst>
            <a:ahLst/>
            <a:cxnLst>
              <a:cxn ang="T8">
                <a:pos x="T0" y="T1"/>
              </a:cxn>
              <a:cxn ang="T9">
                <a:pos x="T2" y="T3"/>
              </a:cxn>
              <a:cxn ang="T10">
                <a:pos x="T4" y="T5"/>
              </a:cxn>
              <a:cxn ang="T11">
                <a:pos x="T6" y="T7"/>
              </a:cxn>
            </a:cxnLst>
            <a:rect l="T12" t="T13" r="T14" b="T15"/>
            <a:pathLst>
              <a:path w="771" h="820">
                <a:moveTo>
                  <a:pt x="223" y="820"/>
                </a:moveTo>
                <a:lnTo>
                  <a:pt x="771" y="820"/>
                </a:lnTo>
                <a:lnTo>
                  <a:pt x="0" y="0"/>
                </a:lnTo>
                <a:lnTo>
                  <a:pt x="223" y="820"/>
                </a:lnTo>
                <a:close/>
              </a:path>
            </a:pathLst>
          </a:custGeom>
          <a:solidFill>
            <a:srgbClr val="B2CB3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62" name="Freeform 93"/>
          <p:cNvSpPr>
            <a:spLocks noChangeArrowheads="1"/>
          </p:cNvSpPr>
          <p:nvPr/>
        </p:nvSpPr>
        <p:spPr bwMode="auto">
          <a:xfrm>
            <a:off x="8721725" y="4532313"/>
            <a:ext cx="658813" cy="2324100"/>
          </a:xfrm>
          <a:custGeom>
            <a:avLst/>
            <a:gdLst>
              <a:gd name="T0" fmla="*/ 0 w 415"/>
              <a:gd name="T1" fmla="*/ 2324100 h 1464"/>
              <a:gd name="T2" fmla="*/ 658813 w 415"/>
              <a:gd name="T3" fmla="*/ 1022350 h 1464"/>
              <a:gd name="T4" fmla="*/ 357188 w 415"/>
              <a:gd name="T5" fmla="*/ 0 h 1464"/>
              <a:gd name="T6" fmla="*/ 0 w 415"/>
              <a:gd name="T7" fmla="*/ 2324100 h 1464"/>
              <a:gd name="T8" fmla="*/ 0 60000 65536"/>
              <a:gd name="T9" fmla="*/ 0 60000 65536"/>
              <a:gd name="T10" fmla="*/ 0 60000 65536"/>
              <a:gd name="T11" fmla="*/ 0 60000 65536"/>
              <a:gd name="T12" fmla="*/ 0 w 415"/>
              <a:gd name="T13" fmla="*/ 0 h 1464"/>
              <a:gd name="T14" fmla="*/ 415 w 415"/>
              <a:gd name="T15" fmla="*/ 1464 h 1464"/>
            </a:gdLst>
            <a:ahLst/>
            <a:cxnLst>
              <a:cxn ang="T8">
                <a:pos x="T0" y="T1"/>
              </a:cxn>
              <a:cxn ang="T9">
                <a:pos x="T2" y="T3"/>
              </a:cxn>
              <a:cxn ang="T10">
                <a:pos x="T4" y="T5"/>
              </a:cxn>
              <a:cxn ang="T11">
                <a:pos x="T6" y="T7"/>
              </a:cxn>
            </a:cxnLst>
            <a:rect l="T12" t="T13" r="T14" b="T15"/>
            <a:pathLst>
              <a:path w="415" h="1464">
                <a:moveTo>
                  <a:pt x="0" y="1464"/>
                </a:moveTo>
                <a:lnTo>
                  <a:pt x="415" y="644"/>
                </a:lnTo>
                <a:lnTo>
                  <a:pt x="225" y="0"/>
                </a:lnTo>
                <a:lnTo>
                  <a:pt x="0" y="1464"/>
                </a:lnTo>
                <a:close/>
              </a:path>
            </a:pathLst>
          </a:custGeom>
          <a:solidFill>
            <a:srgbClr val="14885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63" name="Freeform 94"/>
          <p:cNvSpPr>
            <a:spLocks noChangeArrowheads="1"/>
          </p:cNvSpPr>
          <p:nvPr/>
        </p:nvSpPr>
        <p:spPr bwMode="auto">
          <a:xfrm>
            <a:off x="9078913" y="3802063"/>
            <a:ext cx="303212" cy="1752600"/>
          </a:xfrm>
          <a:custGeom>
            <a:avLst/>
            <a:gdLst>
              <a:gd name="T0" fmla="*/ 301625 w 191"/>
              <a:gd name="T1" fmla="*/ 1752600 h 1104"/>
              <a:gd name="T2" fmla="*/ 303212 w 191"/>
              <a:gd name="T3" fmla="*/ 1752600 h 1104"/>
              <a:gd name="T4" fmla="*/ 271462 w 191"/>
              <a:gd name="T5" fmla="*/ 0 h 1104"/>
              <a:gd name="T6" fmla="*/ 0 w 191"/>
              <a:gd name="T7" fmla="*/ 730250 h 1104"/>
              <a:gd name="T8" fmla="*/ 301625 w 191"/>
              <a:gd name="T9" fmla="*/ 1752600 h 1104"/>
              <a:gd name="T10" fmla="*/ 0 60000 65536"/>
              <a:gd name="T11" fmla="*/ 0 60000 65536"/>
              <a:gd name="T12" fmla="*/ 0 60000 65536"/>
              <a:gd name="T13" fmla="*/ 0 60000 65536"/>
              <a:gd name="T14" fmla="*/ 0 60000 65536"/>
              <a:gd name="T15" fmla="*/ 0 w 191"/>
              <a:gd name="T16" fmla="*/ 0 h 1104"/>
              <a:gd name="T17" fmla="*/ 191 w 191"/>
              <a:gd name="T18" fmla="*/ 1104 h 1104"/>
            </a:gdLst>
            <a:ahLst/>
            <a:cxnLst>
              <a:cxn ang="T10">
                <a:pos x="T0" y="T1"/>
              </a:cxn>
              <a:cxn ang="T11">
                <a:pos x="T2" y="T3"/>
              </a:cxn>
              <a:cxn ang="T12">
                <a:pos x="T4" y="T5"/>
              </a:cxn>
              <a:cxn ang="T13">
                <a:pos x="T6" y="T7"/>
              </a:cxn>
              <a:cxn ang="T14">
                <a:pos x="T8" y="T9"/>
              </a:cxn>
            </a:cxnLst>
            <a:rect l="T15" t="T16" r="T17" b="T18"/>
            <a:pathLst>
              <a:path w="191" h="1104">
                <a:moveTo>
                  <a:pt x="190" y="1104"/>
                </a:moveTo>
                <a:lnTo>
                  <a:pt x="191" y="1104"/>
                </a:lnTo>
                <a:lnTo>
                  <a:pt x="171" y="0"/>
                </a:lnTo>
                <a:lnTo>
                  <a:pt x="0" y="460"/>
                </a:lnTo>
                <a:lnTo>
                  <a:pt x="190" y="1104"/>
                </a:lnTo>
                <a:close/>
              </a:path>
            </a:pathLst>
          </a:custGeom>
          <a:solidFill>
            <a:srgbClr val="24624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64" name="Oval 95"/>
          <p:cNvSpPr>
            <a:spLocks noChangeArrowheads="1"/>
          </p:cNvSpPr>
          <p:nvPr/>
        </p:nvSpPr>
        <p:spPr bwMode="auto">
          <a:xfrm>
            <a:off x="3833813" y="5845175"/>
            <a:ext cx="58737" cy="77788"/>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000000"/>
              </a:solidFill>
              <a:latin typeface="Calibri" panose="020F0502020204030204" pitchFamily="34" charset="0"/>
              <a:sym typeface="宋体" panose="02010600030101010101" pitchFamily="2" charset="-122"/>
            </a:endParaRPr>
          </a:p>
        </p:txBody>
      </p:sp>
      <p:sp>
        <p:nvSpPr>
          <p:cNvPr id="3165" name="Oval 96"/>
          <p:cNvSpPr>
            <a:spLocks noChangeArrowheads="1"/>
          </p:cNvSpPr>
          <p:nvPr/>
        </p:nvSpPr>
        <p:spPr bwMode="auto">
          <a:xfrm>
            <a:off x="2713038" y="5541963"/>
            <a:ext cx="57150"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000000"/>
              </a:solidFill>
              <a:latin typeface="Calibri" panose="020F0502020204030204" pitchFamily="34" charset="0"/>
              <a:sym typeface="宋体" panose="02010600030101010101" pitchFamily="2" charset="-122"/>
            </a:endParaRPr>
          </a:p>
        </p:txBody>
      </p:sp>
      <p:sp>
        <p:nvSpPr>
          <p:cNvPr id="3166" name="Oval 97"/>
          <p:cNvSpPr>
            <a:spLocks noChangeArrowheads="1"/>
          </p:cNvSpPr>
          <p:nvPr/>
        </p:nvSpPr>
        <p:spPr bwMode="auto">
          <a:xfrm>
            <a:off x="2274888" y="4208463"/>
            <a:ext cx="58737" cy="79375"/>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000000"/>
              </a:solidFill>
              <a:latin typeface="Calibri" panose="020F0502020204030204" pitchFamily="34" charset="0"/>
              <a:sym typeface="宋体" panose="02010600030101010101" pitchFamily="2" charset="-122"/>
            </a:endParaRPr>
          </a:p>
        </p:txBody>
      </p:sp>
      <p:sp>
        <p:nvSpPr>
          <p:cNvPr id="3167" name="Oval 98"/>
          <p:cNvSpPr>
            <a:spLocks noChangeArrowheads="1"/>
          </p:cNvSpPr>
          <p:nvPr/>
        </p:nvSpPr>
        <p:spPr bwMode="auto">
          <a:xfrm>
            <a:off x="687388" y="5368925"/>
            <a:ext cx="58737" cy="79375"/>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000000"/>
              </a:solidFill>
              <a:latin typeface="Calibri" panose="020F0502020204030204" pitchFamily="34" charset="0"/>
              <a:sym typeface="宋体" panose="02010600030101010101" pitchFamily="2" charset="-122"/>
            </a:endParaRPr>
          </a:p>
        </p:txBody>
      </p:sp>
      <p:sp>
        <p:nvSpPr>
          <p:cNvPr id="3168" name="Oval 99"/>
          <p:cNvSpPr>
            <a:spLocks noChangeArrowheads="1"/>
          </p:cNvSpPr>
          <p:nvPr/>
        </p:nvSpPr>
        <p:spPr bwMode="auto">
          <a:xfrm>
            <a:off x="693738" y="3287713"/>
            <a:ext cx="58737"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000000"/>
              </a:solidFill>
              <a:latin typeface="Calibri" panose="020F0502020204030204" pitchFamily="34" charset="0"/>
              <a:sym typeface="宋体" panose="02010600030101010101" pitchFamily="2" charset="-122"/>
            </a:endParaRPr>
          </a:p>
        </p:txBody>
      </p:sp>
      <p:sp>
        <p:nvSpPr>
          <p:cNvPr id="3169" name="Oval 100"/>
          <p:cNvSpPr>
            <a:spLocks noChangeArrowheads="1"/>
          </p:cNvSpPr>
          <p:nvPr/>
        </p:nvSpPr>
        <p:spPr bwMode="auto">
          <a:xfrm>
            <a:off x="161925" y="3675063"/>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000000"/>
              </a:solidFill>
              <a:latin typeface="Calibri" panose="020F0502020204030204" pitchFamily="34" charset="0"/>
              <a:sym typeface="宋体" panose="02010600030101010101" pitchFamily="2" charset="-122"/>
            </a:endParaRPr>
          </a:p>
        </p:txBody>
      </p:sp>
      <p:sp>
        <p:nvSpPr>
          <p:cNvPr id="3170" name="Oval 101"/>
          <p:cNvSpPr>
            <a:spLocks noChangeArrowheads="1"/>
          </p:cNvSpPr>
          <p:nvPr/>
        </p:nvSpPr>
        <p:spPr bwMode="auto">
          <a:xfrm>
            <a:off x="1582738" y="3416300"/>
            <a:ext cx="58737" cy="77788"/>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000000"/>
              </a:solidFill>
              <a:latin typeface="Calibri" panose="020F0502020204030204" pitchFamily="34" charset="0"/>
              <a:sym typeface="宋体" panose="02010600030101010101" pitchFamily="2" charset="-122"/>
            </a:endParaRPr>
          </a:p>
        </p:txBody>
      </p:sp>
      <p:sp>
        <p:nvSpPr>
          <p:cNvPr id="3171" name="Oval 102"/>
          <p:cNvSpPr>
            <a:spLocks noChangeArrowheads="1"/>
          </p:cNvSpPr>
          <p:nvPr/>
        </p:nvSpPr>
        <p:spPr bwMode="auto">
          <a:xfrm>
            <a:off x="3181350" y="3379788"/>
            <a:ext cx="58738" cy="79375"/>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000000"/>
              </a:solidFill>
              <a:latin typeface="Calibri" panose="020F0502020204030204" pitchFamily="34" charset="0"/>
              <a:sym typeface="宋体" panose="02010600030101010101" pitchFamily="2" charset="-122"/>
            </a:endParaRPr>
          </a:p>
        </p:txBody>
      </p:sp>
      <p:sp>
        <p:nvSpPr>
          <p:cNvPr id="3172" name="Oval 103"/>
          <p:cNvSpPr>
            <a:spLocks noChangeArrowheads="1"/>
          </p:cNvSpPr>
          <p:nvPr/>
        </p:nvSpPr>
        <p:spPr bwMode="auto">
          <a:xfrm>
            <a:off x="4125913" y="3990975"/>
            <a:ext cx="58737" cy="77788"/>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000000"/>
              </a:solidFill>
              <a:latin typeface="Calibri" panose="020F0502020204030204" pitchFamily="34" charset="0"/>
              <a:sym typeface="宋体" panose="02010600030101010101" pitchFamily="2" charset="-122"/>
            </a:endParaRPr>
          </a:p>
        </p:txBody>
      </p:sp>
      <p:sp>
        <p:nvSpPr>
          <p:cNvPr id="3173" name="Oval 104"/>
          <p:cNvSpPr>
            <a:spLocks noChangeArrowheads="1"/>
          </p:cNvSpPr>
          <p:nvPr/>
        </p:nvSpPr>
        <p:spPr bwMode="auto">
          <a:xfrm>
            <a:off x="7575550" y="5851525"/>
            <a:ext cx="58738" cy="77788"/>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000000"/>
              </a:solidFill>
              <a:latin typeface="Calibri" panose="020F0502020204030204" pitchFamily="34" charset="0"/>
              <a:sym typeface="宋体" panose="02010600030101010101" pitchFamily="2" charset="-122"/>
            </a:endParaRPr>
          </a:p>
        </p:txBody>
      </p:sp>
      <p:sp>
        <p:nvSpPr>
          <p:cNvPr id="3174" name="Oval 105"/>
          <p:cNvSpPr>
            <a:spLocks noChangeArrowheads="1"/>
          </p:cNvSpPr>
          <p:nvPr/>
        </p:nvSpPr>
        <p:spPr bwMode="auto">
          <a:xfrm>
            <a:off x="7613650" y="6399213"/>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000000"/>
              </a:solidFill>
              <a:latin typeface="Calibri" panose="020F0502020204030204" pitchFamily="34" charset="0"/>
              <a:sym typeface="宋体" panose="02010600030101010101" pitchFamily="2" charset="-122"/>
            </a:endParaRPr>
          </a:p>
        </p:txBody>
      </p:sp>
      <p:sp>
        <p:nvSpPr>
          <p:cNvPr id="3175" name="Oval 106"/>
          <p:cNvSpPr>
            <a:spLocks noChangeArrowheads="1"/>
          </p:cNvSpPr>
          <p:nvPr/>
        </p:nvSpPr>
        <p:spPr bwMode="auto">
          <a:xfrm>
            <a:off x="8096250" y="4897438"/>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000000"/>
              </a:solidFill>
              <a:latin typeface="Calibri" panose="020F0502020204030204" pitchFamily="34" charset="0"/>
              <a:sym typeface="宋体" panose="02010600030101010101" pitchFamily="2" charset="-122"/>
            </a:endParaRPr>
          </a:p>
        </p:txBody>
      </p:sp>
      <p:sp>
        <p:nvSpPr>
          <p:cNvPr id="3176" name="Oval 107"/>
          <p:cNvSpPr>
            <a:spLocks noChangeArrowheads="1"/>
          </p:cNvSpPr>
          <p:nvPr/>
        </p:nvSpPr>
        <p:spPr bwMode="auto">
          <a:xfrm>
            <a:off x="9153525" y="4676775"/>
            <a:ext cx="58738" cy="77788"/>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000000"/>
              </a:solidFill>
              <a:latin typeface="Calibri" panose="020F0502020204030204" pitchFamily="34" charset="0"/>
              <a:sym typeface="宋体" panose="02010600030101010101" pitchFamily="2" charset="-122"/>
            </a:endParaRPr>
          </a:p>
        </p:txBody>
      </p:sp>
      <p:sp>
        <p:nvSpPr>
          <p:cNvPr id="3177" name="Oval 108"/>
          <p:cNvSpPr>
            <a:spLocks noChangeArrowheads="1"/>
          </p:cNvSpPr>
          <p:nvPr/>
        </p:nvSpPr>
        <p:spPr bwMode="auto">
          <a:xfrm>
            <a:off x="9432925" y="4003675"/>
            <a:ext cx="58738" cy="77788"/>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000000"/>
              </a:solidFill>
              <a:latin typeface="Calibri" panose="020F0502020204030204" pitchFamily="34" charset="0"/>
              <a:sym typeface="宋体" panose="02010600030101010101" pitchFamily="2" charset="-122"/>
            </a:endParaRPr>
          </a:p>
        </p:txBody>
      </p:sp>
      <p:sp>
        <p:nvSpPr>
          <p:cNvPr id="3178" name="Oval 109"/>
          <p:cNvSpPr>
            <a:spLocks noChangeArrowheads="1"/>
          </p:cNvSpPr>
          <p:nvPr/>
        </p:nvSpPr>
        <p:spPr bwMode="auto">
          <a:xfrm>
            <a:off x="9445625" y="5611813"/>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000000"/>
              </a:solidFill>
              <a:latin typeface="Calibri" panose="020F0502020204030204" pitchFamily="34" charset="0"/>
              <a:sym typeface="宋体" panose="02010600030101010101" pitchFamily="2" charset="-122"/>
            </a:endParaRPr>
          </a:p>
        </p:txBody>
      </p:sp>
      <p:sp>
        <p:nvSpPr>
          <p:cNvPr id="3179" name="Oval 110"/>
          <p:cNvSpPr>
            <a:spLocks noChangeArrowheads="1"/>
          </p:cNvSpPr>
          <p:nvPr/>
        </p:nvSpPr>
        <p:spPr bwMode="auto">
          <a:xfrm>
            <a:off x="10421938" y="4491038"/>
            <a:ext cx="58737" cy="79375"/>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000000"/>
              </a:solidFill>
              <a:latin typeface="Calibri" panose="020F0502020204030204" pitchFamily="34" charset="0"/>
              <a:sym typeface="宋体" panose="02010600030101010101" pitchFamily="2" charset="-122"/>
            </a:endParaRPr>
          </a:p>
        </p:txBody>
      </p:sp>
      <p:sp>
        <p:nvSpPr>
          <p:cNvPr id="3180" name="Oval 111"/>
          <p:cNvSpPr>
            <a:spLocks noChangeArrowheads="1"/>
          </p:cNvSpPr>
          <p:nvPr/>
        </p:nvSpPr>
        <p:spPr bwMode="auto">
          <a:xfrm>
            <a:off x="11466513" y="5105400"/>
            <a:ext cx="58737" cy="77788"/>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000000"/>
              </a:solidFill>
              <a:latin typeface="Calibri" panose="020F0502020204030204" pitchFamily="34" charset="0"/>
              <a:sym typeface="宋体" panose="02010600030101010101" pitchFamily="2" charset="-122"/>
            </a:endParaRPr>
          </a:p>
        </p:txBody>
      </p:sp>
      <p:pic>
        <p:nvPicPr>
          <p:cNvPr id="3181" name="Picture 11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46638" y="6778625"/>
            <a:ext cx="2503487" cy="77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82" name="Picture 11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46638" y="6764338"/>
            <a:ext cx="2503487" cy="87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83" name="Freeform 119"/>
          <p:cNvSpPr>
            <a:spLocks noChangeArrowheads="1"/>
          </p:cNvSpPr>
          <p:nvPr/>
        </p:nvSpPr>
        <p:spPr bwMode="auto">
          <a:xfrm>
            <a:off x="6130925" y="1493838"/>
            <a:ext cx="36513" cy="38100"/>
          </a:xfrm>
          <a:custGeom>
            <a:avLst/>
            <a:gdLst>
              <a:gd name="T0" fmla="*/ 36513 w 34"/>
              <a:gd name="T1" fmla="*/ 18506 h 35"/>
              <a:gd name="T2" fmla="*/ 18257 w 34"/>
              <a:gd name="T3" fmla="*/ 38100 h 35"/>
              <a:gd name="T4" fmla="*/ 18257 w 34"/>
              <a:gd name="T5" fmla="*/ 38100 h 35"/>
              <a:gd name="T6" fmla="*/ 0 w 34"/>
              <a:gd name="T7" fmla="*/ 18506 h 35"/>
              <a:gd name="T8" fmla="*/ 0 w 34"/>
              <a:gd name="T9" fmla="*/ 18506 h 35"/>
              <a:gd name="T10" fmla="*/ 18257 w 34"/>
              <a:gd name="T11" fmla="*/ 0 h 35"/>
              <a:gd name="T12" fmla="*/ 18257 w 34"/>
              <a:gd name="T13" fmla="*/ 0 h 35"/>
              <a:gd name="T14" fmla="*/ 36513 w 34"/>
              <a:gd name="T15" fmla="*/ 18506 h 35"/>
              <a:gd name="T16" fmla="*/ 0 60000 65536"/>
              <a:gd name="T17" fmla="*/ 0 60000 65536"/>
              <a:gd name="T18" fmla="*/ 0 60000 65536"/>
              <a:gd name="T19" fmla="*/ 0 60000 65536"/>
              <a:gd name="T20" fmla="*/ 0 60000 65536"/>
              <a:gd name="T21" fmla="*/ 0 60000 65536"/>
              <a:gd name="T22" fmla="*/ 0 60000 65536"/>
              <a:gd name="T23" fmla="*/ 0 60000 65536"/>
              <a:gd name="T24" fmla="*/ 0 w 34"/>
              <a:gd name="T25" fmla="*/ 0 h 35"/>
              <a:gd name="T26" fmla="*/ 34 w 34"/>
              <a:gd name="T27" fmla="*/ 35 h 3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4" h="35">
                <a:moveTo>
                  <a:pt x="34" y="17"/>
                </a:moveTo>
                <a:cubicBezTo>
                  <a:pt x="34" y="27"/>
                  <a:pt x="26" y="35"/>
                  <a:pt x="17" y="35"/>
                </a:cubicBezTo>
                <a:cubicBezTo>
                  <a:pt x="17" y="35"/>
                  <a:pt x="17" y="35"/>
                  <a:pt x="17" y="35"/>
                </a:cubicBezTo>
                <a:cubicBezTo>
                  <a:pt x="8" y="35"/>
                  <a:pt x="0" y="27"/>
                  <a:pt x="0" y="17"/>
                </a:cubicBezTo>
                <a:cubicBezTo>
                  <a:pt x="0" y="17"/>
                  <a:pt x="0" y="17"/>
                  <a:pt x="0" y="17"/>
                </a:cubicBezTo>
                <a:cubicBezTo>
                  <a:pt x="0" y="8"/>
                  <a:pt x="8" y="0"/>
                  <a:pt x="17" y="0"/>
                </a:cubicBezTo>
                <a:cubicBezTo>
                  <a:pt x="17" y="0"/>
                  <a:pt x="17" y="0"/>
                  <a:pt x="17" y="0"/>
                </a:cubicBezTo>
                <a:cubicBezTo>
                  <a:pt x="26" y="0"/>
                  <a:pt x="34" y="8"/>
                  <a:pt x="34" y="17"/>
                </a:cubicBezTo>
                <a:close/>
              </a:path>
            </a:pathLst>
          </a:custGeom>
          <a:solidFill>
            <a:srgbClr val="35AF5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pic>
        <p:nvPicPr>
          <p:cNvPr id="3184" name="Picture 12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24563" y="1479550"/>
            <a:ext cx="65087" cy="65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185" name="Group 113"/>
          <p:cNvGrpSpPr>
            <a:grpSpLocks/>
          </p:cNvGrpSpPr>
          <p:nvPr/>
        </p:nvGrpSpPr>
        <p:grpSpPr bwMode="auto">
          <a:xfrm>
            <a:off x="3146425" y="1343025"/>
            <a:ext cx="5908675" cy="5495925"/>
            <a:chOff x="0" y="0"/>
            <a:chExt cx="5908675" cy="5495924"/>
          </a:xfrm>
        </p:grpSpPr>
        <p:sp>
          <p:nvSpPr>
            <p:cNvPr id="3189" name="Freeform 115"/>
            <p:cNvSpPr>
              <a:spLocks noChangeArrowheads="1"/>
            </p:cNvSpPr>
            <p:nvPr/>
          </p:nvSpPr>
          <p:spPr bwMode="auto">
            <a:xfrm>
              <a:off x="0" y="0"/>
              <a:ext cx="5903913" cy="4611687"/>
            </a:xfrm>
            <a:custGeom>
              <a:avLst/>
              <a:gdLst>
                <a:gd name="T0" fmla="*/ 5669104 w 5431"/>
                <a:gd name="T1" fmla="*/ 0 h 4241"/>
                <a:gd name="T2" fmla="*/ 234809 w 5431"/>
                <a:gd name="T3" fmla="*/ 0 h 4241"/>
                <a:gd name="T4" fmla="*/ 0 w 5431"/>
                <a:gd name="T5" fmla="*/ 234880 h 4241"/>
                <a:gd name="T6" fmla="*/ 0 w 5431"/>
                <a:gd name="T7" fmla="*/ 4377895 h 4241"/>
                <a:gd name="T8" fmla="*/ 234809 w 5431"/>
                <a:gd name="T9" fmla="*/ 4611687 h 4241"/>
                <a:gd name="T10" fmla="*/ 5669104 w 5431"/>
                <a:gd name="T11" fmla="*/ 4611687 h 4241"/>
                <a:gd name="T12" fmla="*/ 5903913 w 5431"/>
                <a:gd name="T13" fmla="*/ 4377895 h 4241"/>
                <a:gd name="T14" fmla="*/ 5903913 w 5431"/>
                <a:gd name="T15" fmla="*/ 234880 h 4241"/>
                <a:gd name="T16" fmla="*/ 5669104 w 5431"/>
                <a:gd name="T17" fmla="*/ 0 h 424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431"/>
                <a:gd name="T28" fmla="*/ 0 h 4241"/>
                <a:gd name="T29" fmla="*/ 5431 w 5431"/>
                <a:gd name="T30" fmla="*/ 4241 h 424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431" h="4241">
                  <a:moveTo>
                    <a:pt x="5215" y="0"/>
                  </a:moveTo>
                  <a:cubicBezTo>
                    <a:pt x="216" y="0"/>
                    <a:pt x="216" y="0"/>
                    <a:pt x="216" y="0"/>
                  </a:cubicBezTo>
                  <a:cubicBezTo>
                    <a:pt x="97" y="0"/>
                    <a:pt x="0" y="97"/>
                    <a:pt x="0" y="216"/>
                  </a:cubicBezTo>
                  <a:cubicBezTo>
                    <a:pt x="0" y="4026"/>
                    <a:pt x="0" y="4026"/>
                    <a:pt x="0" y="4026"/>
                  </a:cubicBezTo>
                  <a:cubicBezTo>
                    <a:pt x="0" y="4145"/>
                    <a:pt x="97" y="4241"/>
                    <a:pt x="216" y="4241"/>
                  </a:cubicBezTo>
                  <a:cubicBezTo>
                    <a:pt x="5215" y="4241"/>
                    <a:pt x="5215" y="4241"/>
                    <a:pt x="5215" y="4241"/>
                  </a:cubicBezTo>
                  <a:cubicBezTo>
                    <a:pt x="5334" y="4241"/>
                    <a:pt x="5431" y="4145"/>
                    <a:pt x="5431" y="4026"/>
                  </a:cubicBezTo>
                  <a:cubicBezTo>
                    <a:pt x="5431" y="216"/>
                    <a:pt x="5431" y="216"/>
                    <a:pt x="5431" y="216"/>
                  </a:cubicBezTo>
                  <a:cubicBezTo>
                    <a:pt x="5431" y="97"/>
                    <a:pt x="5334" y="0"/>
                    <a:pt x="5215" y="0"/>
                  </a:cubicBezTo>
                  <a:close/>
                </a:path>
              </a:pathLst>
            </a:custGeom>
            <a:solidFill>
              <a:srgbClr val="161D2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nvGrpSpPr>
            <p:cNvPr id="3190" name="Group 115"/>
            <p:cNvGrpSpPr>
              <a:grpSpLocks/>
            </p:cNvGrpSpPr>
            <p:nvPr/>
          </p:nvGrpSpPr>
          <p:grpSpPr bwMode="auto">
            <a:xfrm>
              <a:off x="0" y="0"/>
              <a:ext cx="5908675" cy="5495924"/>
              <a:chOff x="0" y="0"/>
              <a:chExt cx="5908675" cy="5495924"/>
            </a:xfrm>
          </p:grpSpPr>
          <p:pic>
            <p:nvPicPr>
              <p:cNvPr id="3191" name="Picture 11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00213" y="4567237"/>
                <a:ext cx="2503488" cy="928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92" name="Freeform 116"/>
              <p:cNvSpPr>
                <a:spLocks noChangeArrowheads="1"/>
              </p:cNvSpPr>
              <p:nvPr/>
            </p:nvSpPr>
            <p:spPr bwMode="auto">
              <a:xfrm>
                <a:off x="0" y="0"/>
                <a:ext cx="5241925" cy="4013200"/>
              </a:xfrm>
              <a:custGeom>
                <a:avLst/>
                <a:gdLst>
                  <a:gd name="T0" fmla="*/ 234859 w 4821"/>
                  <a:gd name="T1" fmla="*/ 0 h 3690"/>
                  <a:gd name="T2" fmla="*/ 0 w 4821"/>
                  <a:gd name="T3" fmla="*/ 234919 h 3690"/>
                  <a:gd name="T4" fmla="*/ 0 w 4821"/>
                  <a:gd name="T5" fmla="*/ 4013200 h 3690"/>
                  <a:gd name="T6" fmla="*/ 3190170 w 4821"/>
                  <a:gd name="T7" fmla="*/ 4013200 h 3690"/>
                  <a:gd name="T8" fmla="*/ 5241925 w 4821"/>
                  <a:gd name="T9" fmla="*/ 0 h 3690"/>
                  <a:gd name="T10" fmla="*/ 234859 w 4821"/>
                  <a:gd name="T11" fmla="*/ 0 h 3690"/>
                  <a:gd name="T12" fmla="*/ 0 60000 65536"/>
                  <a:gd name="T13" fmla="*/ 0 60000 65536"/>
                  <a:gd name="T14" fmla="*/ 0 60000 65536"/>
                  <a:gd name="T15" fmla="*/ 0 60000 65536"/>
                  <a:gd name="T16" fmla="*/ 0 60000 65536"/>
                  <a:gd name="T17" fmla="*/ 0 60000 65536"/>
                  <a:gd name="T18" fmla="*/ 0 w 4821"/>
                  <a:gd name="T19" fmla="*/ 0 h 3690"/>
                  <a:gd name="T20" fmla="*/ 4821 w 4821"/>
                  <a:gd name="T21" fmla="*/ 3690 h 3690"/>
                </a:gdLst>
                <a:ahLst/>
                <a:cxnLst>
                  <a:cxn ang="T12">
                    <a:pos x="T0" y="T1"/>
                  </a:cxn>
                  <a:cxn ang="T13">
                    <a:pos x="T2" y="T3"/>
                  </a:cxn>
                  <a:cxn ang="T14">
                    <a:pos x="T4" y="T5"/>
                  </a:cxn>
                  <a:cxn ang="T15">
                    <a:pos x="T6" y="T7"/>
                  </a:cxn>
                  <a:cxn ang="T16">
                    <a:pos x="T8" y="T9"/>
                  </a:cxn>
                  <a:cxn ang="T17">
                    <a:pos x="T10" y="T11"/>
                  </a:cxn>
                </a:cxnLst>
                <a:rect l="T18" t="T19" r="T20" b="T21"/>
                <a:pathLst>
                  <a:path w="4821" h="3690">
                    <a:moveTo>
                      <a:pt x="216" y="0"/>
                    </a:moveTo>
                    <a:cubicBezTo>
                      <a:pt x="97" y="0"/>
                      <a:pt x="0" y="97"/>
                      <a:pt x="0" y="216"/>
                    </a:cubicBezTo>
                    <a:cubicBezTo>
                      <a:pt x="0" y="3690"/>
                      <a:pt x="0" y="3690"/>
                      <a:pt x="0" y="3690"/>
                    </a:cubicBezTo>
                    <a:cubicBezTo>
                      <a:pt x="2934" y="3690"/>
                      <a:pt x="2934" y="3690"/>
                      <a:pt x="2934" y="3690"/>
                    </a:cubicBezTo>
                    <a:cubicBezTo>
                      <a:pt x="4821" y="0"/>
                      <a:pt x="4821" y="0"/>
                      <a:pt x="4821" y="0"/>
                    </a:cubicBezTo>
                    <a:lnTo>
                      <a:pt x="216" y="0"/>
                    </a:lnTo>
                    <a:close/>
                  </a:path>
                </a:pathLst>
              </a:custGeom>
              <a:solidFill>
                <a:srgbClr val="45566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pic>
            <p:nvPicPr>
              <p:cNvPr id="3193" name="Picture 11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184525" y="1587"/>
                <a:ext cx="2724150" cy="401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94" name="Freeform 118"/>
              <p:cNvSpPr>
                <a:spLocks noChangeArrowheads="1"/>
              </p:cNvSpPr>
              <p:nvPr/>
            </p:nvSpPr>
            <p:spPr bwMode="auto">
              <a:xfrm>
                <a:off x="0" y="4013199"/>
                <a:ext cx="5903913" cy="598487"/>
              </a:xfrm>
              <a:custGeom>
                <a:avLst/>
                <a:gdLst>
                  <a:gd name="T0" fmla="*/ 0 w 5431"/>
                  <a:gd name="T1" fmla="*/ 0 h 551"/>
                  <a:gd name="T2" fmla="*/ 0 w 5431"/>
                  <a:gd name="T3" fmla="*/ 364958 h 551"/>
                  <a:gd name="T4" fmla="*/ 234809 w 5431"/>
                  <a:gd name="T5" fmla="*/ 598487 h 551"/>
                  <a:gd name="T6" fmla="*/ 5669104 w 5431"/>
                  <a:gd name="T7" fmla="*/ 598487 h 551"/>
                  <a:gd name="T8" fmla="*/ 5903913 w 5431"/>
                  <a:gd name="T9" fmla="*/ 364958 h 551"/>
                  <a:gd name="T10" fmla="*/ 5903913 w 5431"/>
                  <a:gd name="T11" fmla="*/ 0 h 551"/>
                  <a:gd name="T12" fmla="*/ 0 w 5431"/>
                  <a:gd name="T13" fmla="*/ 0 h 551"/>
                  <a:gd name="T14" fmla="*/ 0 60000 65536"/>
                  <a:gd name="T15" fmla="*/ 0 60000 65536"/>
                  <a:gd name="T16" fmla="*/ 0 60000 65536"/>
                  <a:gd name="T17" fmla="*/ 0 60000 65536"/>
                  <a:gd name="T18" fmla="*/ 0 60000 65536"/>
                  <a:gd name="T19" fmla="*/ 0 60000 65536"/>
                  <a:gd name="T20" fmla="*/ 0 60000 65536"/>
                  <a:gd name="T21" fmla="*/ 0 w 5431"/>
                  <a:gd name="T22" fmla="*/ 0 h 551"/>
                  <a:gd name="T23" fmla="*/ 5431 w 5431"/>
                  <a:gd name="T24" fmla="*/ 551 h 55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431" h="551">
                    <a:moveTo>
                      <a:pt x="0" y="0"/>
                    </a:moveTo>
                    <a:cubicBezTo>
                      <a:pt x="0" y="336"/>
                      <a:pt x="0" y="336"/>
                      <a:pt x="0" y="336"/>
                    </a:cubicBezTo>
                    <a:cubicBezTo>
                      <a:pt x="0" y="455"/>
                      <a:pt x="97" y="551"/>
                      <a:pt x="216" y="551"/>
                    </a:cubicBezTo>
                    <a:cubicBezTo>
                      <a:pt x="5215" y="551"/>
                      <a:pt x="5215" y="551"/>
                      <a:pt x="5215" y="551"/>
                    </a:cubicBezTo>
                    <a:cubicBezTo>
                      <a:pt x="5334" y="551"/>
                      <a:pt x="5431" y="455"/>
                      <a:pt x="5431" y="336"/>
                    </a:cubicBezTo>
                    <a:cubicBezTo>
                      <a:pt x="5431" y="0"/>
                      <a:pt x="5431" y="0"/>
                      <a:pt x="5431" y="0"/>
                    </a:cubicBezTo>
                    <a:lnTo>
                      <a:pt x="0" y="0"/>
                    </a:lnTo>
                    <a:close/>
                  </a:path>
                </a:pathLst>
              </a:custGeom>
              <a:solidFill>
                <a:srgbClr val="ECECE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 name="Oval 121"/>
              <p:cNvSpPr>
                <a:spLocks noChangeArrowheads="1"/>
              </p:cNvSpPr>
              <p:nvPr/>
            </p:nvSpPr>
            <p:spPr bwMode="auto">
              <a:xfrm>
                <a:off x="2863850" y="4235449"/>
                <a:ext cx="177800" cy="176212"/>
              </a:xfrm>
              <a:prstGeom prst="ellipse">
                <a:avLst/>
              </a:prstGeom>
              <a:solidFill>
                <a:srgbClr val="45566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000000"/>
                  </a:solidFill>
                  <a:latin typeface="Calibri" panose="020F0502020204030204" pitchFamily="34" charset="0"/>
                  <a:sym typeface="宋体" panose="02010600030101010101" pitchFamily="2" charset="-122"/>
                </a:endParaRPr>
              </a:p>
            </p:txBody>
          </p:sp>
          <p:sp>
            <p:nvSpPr>
              <p:cNvPr id="3" name="Freeform 122"/>
              <p:cNvSpPr>
                <a:spLocks noChangeArrowheads="1"/>
              </p:cNvSpPr>
              <p:nvPr/>
            </p:nvSpPr>
            <p:spPr bwMode="auto">
              <a:xfrm>
                <a:off x="282575" y="298449"/>
                <a:ext cx="4799013" cy="3416300"/>
              </a:xfrm>
              <a:custGeom>
                <a:avLst/>
                <a:gdLst>
                  <a:gd name="T0" fmla="*/ 0 w 3023"/>
                  <a:gd name="T1" fmla="*/ 0 h 2152"/>
                  <a:gd name="T2" fmla="*/ 0 w 3023"/>
                  <a:gd name="T3" fmla="*/ 3416300 h 2152"/>
                  <a:gd name="T4" fmla="*/ 3105150 w 3023"/>
                  <a:gd name="T5" fmla="*/ 3416300 h 2152"/>
                  <a:gd name="T6" fmla="*/ 4799013 w 3023"/>
                  <a:gd name="T7" fmla="*/ 0 h 2152"/>
                  <a:gd name="T8" fmla="*/ 0 w 3023"/>
                  <a:gd name="T9" fmla="*/ 0 h 2152"/>
                  <a:gd name="T10" fmla="*/ 0 60000 65536"/>
                  <a:gd name="T11" fmla="*/ 0 60000 65536"/>
                  <a:gd name="T12" fmla="*/ 0 60000 65536"/>
                  <a:gd name="T13" fmla="*/ 0 60000 65536"/>
                  <a:gd name="T14" fmla="*/ 0 60000 65536"/>
                  <a:gd name="T15" fmla="*/ 0 w 3023"/>
                  <a:gd name="T16" fmla="*/ 0 h 2152"/>
                  <a:gd name="T17" fmla="*/ 3023 w 3023"/>
                  <a:gd name="T18" fmla="*/ 2152 h 2152"/>
                </a:gdLst>
                <a:ahLst/>
                <a:cxnLst>
                  <a:cxn ang="T10">
                    <a:pos x="T0" y="T1"/>
                  </a:cxn>
                  <a:cxn ang="T11">
                    <a:pos x="T2" y="T3"/>
                  </a:cxn>
                  <a:cxn ang="T12">
                    <a:pos x="T4" y="T5"/>
                  </a:cxn>
                  <a:cxn ang="T13">
                    <a:pos x="T6" y="T7"/>
                  </a:cxn>
                  <a:cxn ang="T14">
                    <a:pos x="T8" y="T9"/>
                  </a:cxn>
                </a:cxnLst>
                <a:rect l="T15" t="T16" r="T17" b="T18"/>
                <a:pathLst>
                  <a:path w="3023" h="2152">
                    <a:moveTo>
                      <a:pt x="0" y="0"/>
                    </a:moveTo>
                    <a:lnTo>
                      <a:pt x="0" y="2152"/>
                    </a:lnTo>
                    <a:lnTo>
                      <a:pt x="1956" y="2152"/>
                    </a:lnTo>
                    <a:lnTo>
                      <a:pt x="3023" y="0"/>
                    </a:lnTo>
                    <a:lnTo>
                      <a:pt x="0" y="0"/>
                    </a:lnTo>
                    <a:close/>
                  </a:path>
                </a:pathLst>
              </a:custGeom>
              <a:solidFill>
                <a:srgbClr val="5BBFB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4" name="Freeform 123"/>
              <p:cNvSpPr>
                <a:spLocks noChangeArrowheads="1"/>
              </p:cNvSpPr>
              <p:nvPr/>
            </p:nvSpPr>
            <p:spPr bwMode="auto">
              <a:xfrm>
                <a:off x="3387725" y="298449"/>
                <a:ext cx="2235200" cy="3416300"/>
              </a:xfrm>
              <a:custGeom>
                <a:avLst/>
                <a:gdLst>
                  <a:gd name="T0" fmla="*/ 2235200 w 1408"/>
                  <a:gd name="T1" fmla="*/ 0 h 2152"/>
                  <a:gd name="T2" fmla="*/ 1693863 w 1408"/>
                  <a:gd name="T3" fmla="*/ 0 h 2152"/>
                  <a:gd name="T4" fmla="*/ 0 w 1408"/>
                  <a:gd name="T5" fmla="*/ 3416300 h 2152"/>
                  <a:gd name="T6" fmla="*/ 2235200 w 1408"/>
                  <a:gd name="T7" fmla="*/ 3416300 h 2152"/>
                  <a:gd name="T8" fmla="*/ 2235200 w 1408"/>
                  <a:gd name="T9" fmla="*/ 0 h 2152"/>
                  <a:gd name="T10" fmla="*/ 0 60000 65536"/>
                  <a:gd name="T11" fmla="*/ 0 60000 65536"/>
                  <a:gd name="T12" fmla="*/ 0 60000 65536"/>
                  <a:gd name="T13" fmla="*/ 0 60000 65536"/>
                  <a:gd name="T14" fmla="*/ 0 60000 65536"/>
                  <a:gd name="T15" fmla="*/ 0 w 1408"/>
                  <a:gd name="T16" fmla="*/ 0 h 2152"/>
                  <a:gd name="T17" fmla="*/ 1408 w 1408"/>
                  <a:gd name="T18" fmla="*/ 2152 h 2152"/>
                </a:gdLst>
                <a:ahLst/>
                <a:cxnLst>
                  <a:cxn ang="T10">
                    <a:pos x="T0" y="T1"/>
                  </a:cxn>
                  <a:cxn ang="T11">
                    <a:pos x="T2" y="T3"/>
                  </a:cxn>
                  <a:cxn ang="T12">
                    <a:pos x="T4" y="T5"/>
                  </a:cxn>
                  <a:cxn ang="T13">
                    <a:pos x="T6" y="T7"/>
                  </a:cxn>
                  <a:cxn ang="T14">
                    <a:pos x="T8" y="T9"/>
                  </a:cxn>
                </a:cxnLst>
                <a:rect l="T15" t="T16" r="T17" b="T18"/>
                <a:pathLst>
                  <a:path w="1408" h="2152">
                    <a:moveTo>
                      <a:pt x="1408" y="0"/>
                    </a:moveTo>
                    <a:lnTo>
                      <a:pt x="1067" y="0"/>
                    </a:lnTo>
                    <a:lnTo>
                      <a:pt x="0" y="2152"/>
                    </a:lnTo>
                    <a:lnTo>
                      <a:pt x="1408" y="2152"/>
                    </a:lnTo>
                    <a:lnTo>
                      <a:pt x="1408" y="0"/>
                    </a:lnTo>
                    <a:close/>
                  </a:path>
                </a:pathLst>
              </a:custGeom>
              <a:solidFill>
                <a:srgbClr val="5BBFB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grpSp>
      <p:sp>
        <p:nvSpPr>
          <p:cNvPr id="3195" name="文本框 1"/>
          <p:cNvSpPr>
            <a:spLocks noChangeArrowheads="1"/>
          </p:cNvSpPr>
          <p:nvPr/>
        </p:nvSpPr>
        <p:spPr bwMode="auto">
          <a:xfrm>
            <a:off x="3929062" y="2323726"/>
            <a:ext cx="498475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4400" b="1" dirty="0">
                <a:solidFill>
                  <a:srgbClr val="FFFFFF"/>
                </a:solidFill>
                <a:latin typeface="Broadway" panose="04040905080B02020502" pitchFamily="82" charset="0"/>
                <a:sym typeface="Broadway" panose="04040905080B02020502" pitchFamily="82" charset="0"/>
              </a:rPr>
              <a:t>基于</a:t>
            </a:r>
            <a:r>
              <a:rPr lang="en-US" altLang="zh-CN" sz="4400" b="1" dirty="0">
                <a:solidFill>
                  <a:srgbClr val="FFFFFF"/>
                </a:solidFill>
                <a:latin typeface="Broadway" panose="04040905080B02020502" pitchFamily="82" charset="0"/>
                <a:sym typeface="Broadway" panose="04040905080B02020502" pitchFamily="82" charset="0"/>
              </a:rPr>
              <a:t>UE4</a:t>
            </a:r>
            <a:r>
              <a:rPr lang="zh-CN" altLang="en-US" sz="4400" b="1" dirty="0">
                <a:solidFill>
                  <a:srgbClr val="FFFFFF"/>
                </a:solidFill>
                <a:latin typeface="Broadway" panose="04040905080B02020502" pitchFamily="82" charset="0"/>
                <a:sym typeface="Broadway" panose="04040905080B02020502" pitchFamily="82" charset="0"/>
              </a:rPr>
              <a:t>的</a:t>
            </a:r>
            <a:r>
              <a:rPr lang="en-US" altLang="zh-CN" sz="4400" b="1" dirty="0">
                <a:solidFill>
                  <a:srgbClr val="FFFFFF"/>
                </a:solidFill>
                <a:latin typeface="Broadway" panose="04040905080B02020502" pitchFamily="82" charset="0"/>
                <a:sym typeface="Broadway" panose="04040905080B02020502" pitchFamily="82" charset="0"/>
              </a:rPr>
              <a:t>VR         </a:t>
            </a:r>
          </a:p>
        </p:txBody>
      </p:sp>
      <p:sp>
        <p:nvSpPr>
          <p:cNvPr id="3196" name="文本框 2"/>
          <p:cNvSpPr>
            <a:spLocks noChangeArrowheads="1"/>
          </p:cNvSpPr>
          <p:nvPr/>
        </p:nvSpPr>
        <p:spPr bwMode="auto">
          <a:xfrm>
            <a:off x="5108575" y="4578906"/>
            <a:ext cx="37338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b="1" dirty="0">
                <a:solidFill>
                  <a:schemeClr val="bg1"/>
                </a:solidFill>
                <a:latin typeface="Calibri" panose="020F0502020204030204" pitchFamily="34" charset="0"/>
                <a:cs typeface="Calibri" panose="020F0502020204030204" pitchFamily="34" charset="0"/>
                <a:sym typeface="Calibri" panose="020F0502020204030204" pitchFamily="34" charset="0"/>
              </a:rPr>
              <a:t>项目队员：潘逸逍、彭亮、郭可心</a:t>
            </a:r>
            <a:endParaRPr lang="en-US" altLang="zh-CN" b="1" dirty="0">
              <a:solidFill>
                <a:schemeClr val="bg1"/>
              </a:solidFill>
              <a:latin typeface="Calibri" panose="020F0502020204030204" pitchFamily="34" charset="0"/>
              <a:cs typeface="Calibri" panose="020F0502020204030204" pitchFamily="34" charset="0"/>
              <a:sym typeface="Calibri" panose="020F0502020204030204" pitchFamily="34" charset="0"/>
            </a:endParaRPr>
          </a:p>
        </p:txBody>
      </p:sp>
      <p:pic>
        <p:nvPicPr>
          <p:cNvPr id="3197" name="medi1110.mp3">
            <a:hlinkClick r:id="" action="ppaction://media"/>
          </p:cNvPr>
          <p:cNvPicPr>
            <a:picLocks noChangeAspect="1" noChangeArrowheads="1"/>
          </p:cNvPicPr>
          <p:nvPr>
            <a:audioFile r:link="rId2"/>
            <p:extLst>
              <p:ext uri="{DAA4B4D4-6D71-4841-9C94-3DE7FCFB9230}">
                <p14:media xmlns:p14="http://schemas.microsoft.com/office/powerpoint/2010/main" r:embed="rId1"/>
              </p:ext>
            </p:extLst>
          </p:nvPr>
        </p:nvPicPr>
        <p:blipFill>
          <a:blip r:embed="rId9">
            <a:extLst>
              <a:ext uri="{28A0092B-C50C-407E-A947-70E740481C1C}">
                <a14:useLocalDpi xmlns:a14="http://schemas.microsoft.com/office/drawing/2010/main" val="0"/>
              </a:ext>
            </a:extLst>
          </a:blip>
          <a:srcRect/>
          <a:stretch>
            <a:fillRect/>
          </a:stretch>
        </p:blipFill>
        <p:spPr bwMode="auto">
          <a:xfrm>
            <a:off x="2819400" y="-950913"/>
            <a:ext cx="60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6" name="文本框 1"/>
          <p:cNvSpPr>
            <a:spLocks noChangeArrowheads="1"/>
          </p:cNvSpPr>
          <p:nvPr/>
        </p:nvSpPr>
        <p:spPr bwMode="auto">
          <a:xfrm>
            <a:off x="5828506" y="2955646"/>
            <a:ext cx="498475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4400" b="1" dirty="0">
                <a:solidFill>
                  <a:srgbClr val="FFFFFF"/>
                </a:solidFill>
                <a:latin typeface="Broadway" panose="04040905080B02020502" pitchFamily="82" charset="0"/>
                <a:sym typeface="Broadway" panose="04040905080B02020502" pitchFamily="82" charset="0"/>
              </a:rPr>
              <a:t>FPS</a:t>
            </a:r>
            <a:r>
              <a:rPr lang="zh-CN" altLang="en-US" sz="4400" b="1" dirty="0">
                <a:solidFill>
                  <a:srgbClr val="FFFFFF"/>
                </a:solidFill>
                <a:latin typeface="Broadway" panose="04040905080B02020502" pitchFamily="82" charset="0"/>
                <a:sym typeface="Broadway" panose="04040905080B02020502" pitchFamily="82" charset="0"/>
              </a:rPr>
              <a:t>游戏</a:t>
            </a:r>
            <a:endParaRPr lang="en-US" altLang="zh-CN" sz="4400" b="1" dirty="0">
              <a:solidFill>
                <a:srgbClr val="FFFFFF"/>
              </a:solidFill>
              <a:latin typeface="Broadway" panose="04040905080B02020502" pitchFamily="82" charset="0"/>
              <a:sym typeface="Broadway" panose="04040905080B02020502" pitchFamily="82" charset="0"/>
            </a:endParaRPr>
          </a:p>
        </p:txBody>
      </p:sp>
    </p:spTree>
  </p:cSld>
  <p:clrMapOvr>
    <a:masterClrMapping/>
  </p:clrMapOvr>
  <p:transition spd="slow" advClick="0" advTm="3000"/>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evt" cmd="playFrom(0.0)">
                                      <p:cBhvr>
                                        <p:cTn id="6" dur="1" fill="hold"/>
                                        <p:tgtEl>
                                          <p:spTgt spid="3197"/>
                                        </p:tgtEl>
                                      </p:cBhvr>
                                    </p:cmd>
                                  </p:childTnLst>
                                </p:cTn>
                              </p:par>
                            </p:childTnLst>
                          </p:cTn>
                        </p:par>
                        <p:par>
                          <p:cTn id="7" fill="hold" nodeType="afterGroup">
                            <p:stCondLst>
                              <p:cond delay="1"/>
                            </p:stCondLst>
                            <p:childTnLst>
                              <p:par>
                                <p:cTn id="8" presetID="2" presetClass="entr" presetSubtype="8" fill="hold" nodeType="afterEffect">
                                  <p:stCondLst>
                                    <p:cond delay="0"/>
                                  </p:stCondLst>
                                  <p:childTnLst>
                                    <p:set>
                                      <p:cBhvr>
                                        <p:cTn id="9" dur="1" fill="hold">
                                          <p:stCondLst>
                                            <p:cond delay="0"/>
                                          </p:stCondLst>
                                        </p:cTn>
                                        <p:tgtEl>
                                          <p:spTgt spid="3074"/>
                                        </p:tgtEl>
                                        <p:attrNameLst>
                                          <p:attrName>style.visibility</p:attrName>
                                        </p:attrNameLst>
                                      </p:cBhvr>
                                      <p:to>
                                        <p:strVal val="visible"/>
                                      </p:to>
                                    </p:set>
                                    <p:anim calcmode="lin" valueType="num">
                                      <p:cBhvr>
                                        <p:cTn id="10" dur="1000" fill="hold"/>
                                        <p:tgtEl>
                                          <p:spTgt spid="3074"/>
                                        </p:tgtEl>
                                        <p:attrNameLst>
                                          <p:attrName>ppt_x</p:attrName>
                                        </p:attrNameLst>
                                      </p:cBhvr>
                                      <p:tavLst>
                                        <p:tav tm="0">
                                          <p:val>
                                            <p:strVal val="0-#ppt_w/2"/>
                                          </p:val>
                                        </p:tav>
                                        <p:tav tm="100000">
                                          <p:val>
                                            <p:strVal val="#ppt_x"/>
                                          </p:val>
                                        </p:tav>
                                      </p:tavLst>
                                    </p:anim>
                                    <p:anim calcmode="lin" valueType="num">
                                      <p:cBhvr>
                                        <p:cTn id="11" dur="1000" fill="hold"/>
                                        <p:tgtEl>
                                          <p:spTgt spid="3074"/>
                                        </p:tgtEl>
                                        <p:attrNameLst>
                                          <p:attrName>ppt_y</p:attrName>
                                        </p:attrNameLst>
                                      </p:cBhvr>
                                      <p:tavLst>
                                        <p:tav tm="0">
                                          <p:val>
                                            <p:strVal val="#ppt_y"/>
                                          </p:val>
                                        </p:tav>
                                        <p:tav tm="100000">
                                          <p:val>
                                            <p:strVal val="#ppt_y"/>
                                          </p:val>
                                        </p:tav>
                                      </p:tavLst>
                                    </p:anim>
                                  </p:childTnLst>
                                </p:cTn>
                              </p:par>
                              <p:par>
                                <p:cTn id="12" presetID="2" presetClass="entr" presetSubtype="8" fill="hold" nodeType="withEffect">
                                  <p:stCondLst>
                                    <p:cond delay="0"/>
                                  </p:stCondLst>
                                  <p:childTnLst>
                                    <p:set>
                                      <p:cBhvr>
                                        <p:cTn id="13" dur="1" fill="hold">
                                          <p:stCondLst>
                                            <p:cond delay="0"/>
                                          </p:stCondLst>
                                        </p:cTn>
                                        <p:tgtEl>
                                          <p:spTgt spid="3075"/>
                                        </p:tgtEl>
                                        <p:attrNameLst>
                                          <p:attrName>style.visibility</p:attrName>
                                        </p:attrNameLst>
                                      </p:cBhvr>
                                      <p:to>
                                        <p:strVal val="visible"/>
                                      </p:to>
                                    </p:set>
                                    <p:anim calcmode="lin" valueType="num">
                                      <p:cBhvr>
                                        <p:cTn id="14" dur="1000" fill="hold"/>
                                        <p:tgtEl>
                                          <p:spTgt spid="3075"/>
                                        </p:tgtEl>
                                        <p:attrNameLst>
                                          <p:attrName>ppt_x</p:attrName>
                                        </p:attrNameLst>
                                      </p:cBhvr>
                                      <p:tavLst>
                                        <p:tav tm="0">
                                          <p:val>
                                            <p:strVal val="0-#ppt_w/2"/>
                                          </p:val>
                                        </p:tav>
                                        <p:tav tm="100000">
                                          <p:val>
                                            <p:strVal val="#ppt_x"/>
                                          </p:val>
                                        </p:tav>
                                      </p:tavLst>
                                    </p:anim>
                                    <p:anim calcmode="lin" valueType="num">
                                      <p:cBhvr>
                                        <p:cTn id="15" dur="1000" fill="hold"/>
                                        <p:tgtEl>
                                          <p:spTgt spid="3075"/>
                                        </p:tgtEl>
                                        <p:attrNameLst>
                                          <p:attrName>ppt_y</p:attrName>
                                        </p:attrNameLst>
                                      </p:cBhvr>
                                      <p:tavLst>
                                        <p:tav tm="0">
                                          <p:val>
                                            <p:strVal val="#ppt_y"/>
                                          </p:val>
                                        </p:tav>
                                        <p:tav tm="100000">
                                          <p:val>
                                            <p:strVal val="#ppt_y"/>
                                          </p:val>
                                        </p:tav>
                                      </p:tavLst>
                                    </p:anim>
                                  </p:childTnLst>
                                </p:cTn>
                              </p:par>
                              <p:par>
                                <p:cTn id="16" presetID="2" presetClass="entr" presetSubtype="8" fill="hold" nodeType="withEffect">
                                  <p:stCondLst>
                                    <p:cond delay="0"/>
                                  </p:stCondLst>
                                  <p:childTnLst>
                                    <p:set>
                                      <p:cBhvr>
                                        <p:cTn id="17" dur="1" fill="hold">
                                          <p:stCondLst>
                                            <p:cond delay="0"/>
                                          </p:stCondLst>
                                        </p:cTn>
                                        <p:tgtEl>
                                          <p:spTgt spid="3076"/>
                                        </p:tgtEl>
                                        <p:attrNameLst>
                                          <p:attrName>style.visibility</p:attrName>
                                        </p:attrNameLst>
                                      </p:cBhvr>
                                      <p:to>
                                        <p:strVal val="visible"/>
                                      </p:to>
                                    </p:set>
                                    <p:anim calcmode="lin" valueType="num">
                                      <p:cBhvr>
                                        <p:cTn id="18" dur="1000" fill="hold"/>
                                        <p:tgtEl>
                                          <p:spTgt spid="3076"/>
                                        </p:tgtEl>
                                        <p:attrNameLst>
                                          <p:attrName>ppt_x</p:attrName>
                                        </p:attrNameLst>
                                      </p:cBhvr>
                                      <p:tavLst>
                                        <p:tav tm="0">
                                          <p:val>
                                            <p:strVal val="0-#ppt_w/2"/>
                                          </p:val>
                                        </p:tav>
                                        <p:tav tm="100000">
                                          <p:val>
                                            <p:strVal val="#ppt_x"/>
                                          </p:val>
                                        </p:tav>
                                      </p:tavLst>
                                    </p:anim>
                                    <p:anim calcmode="lin" valueType="num">
                                      <p:cBhvr>
                                        <p:cTn id="19" dur="1000" fill="hold"/>
                                        <p:tgtEl>
                                          <p:spTgt spid="3076"/>
                                        </p:tgtEl>
                                        <p:attrNameLst>
                                          <p:attrName>ppt_y</p:attrName>
                                        </p:attrNameLst>
                                      </p:cBhvr>
                                      <p:tavLst>
                                        <p:tav tm="0">
                                          <p:val>
                                            <p:strVal val="#ppt_y"/>
                                          </p:val>
                                        </p:tav>
                                        <p:tav tm="100000">
                                          <p:val>
                                            <p:strVal val="#ppt_y"/>
                                          </p:val>
                                        </p:tav>
                                      </p:tavLst>
                                    </p:anim>
                                  </p:childTnLst>
                                </p:cTn>
                              </p:par>
                              <p:par>
                                <p:cTn id="20" presetID="2" presetClass="entr" presetSubtype="8" fill="hold" nodeType="withEffect">
                                  <p:stCondLst>
                                    <p:cond delay="0"/>
                                  </p:stCondLst>
                                  <p:childTnLst>
                                    <p:set>
                                      <p:cBhvr>
                                        <p:cTn id="21" dur="1" fill="hold">
                                          <p:stCondLst>
                                            <p:cond delay="0"/>
                                          </p:stCondLst>
                                        </p:cTn>
                                        <p:tgtEl>
                                          <p:spTgt spid="3077"/>
                                        </p:tgtEl>
                                        <p:attrNameLst>
                                          <p:attrName>style.visibility</p:attrName>
                                        </p:attrNameLst>
                                      </p:cBhvr>
                                      <p:to>
                                        <p:strVal val="visible"/>
                                      </p:to>
                                    </p:set>
                                    <p:anim calcmode="lin" valueType="num">
                                      <p:cBhvr>
                                        <p:cTn id="22" dur="1000" fill="hold"/>
                                        <p:tgtEl>
                                          <p:spTgt spid="3077"/>
                                        </p:tgtEl>
                                        <p:attrNameLst>
                                          <p:attrName>ppt_x</p:attrName>
                                        </p:attrNameLst>
                                      </p:cBhvr>
                                      <p:tavLst>
                                        <p:tav tm="0">
                                          <p:val>
                                            <p:strVal val="0-#ppt_w/2"/>
                                          </p:val>
                                        </p:tav>
                                        <p:tav tm="100000">
                                          <p:val>
                                            <p:strVal val="#ppt_x"/>
                                          </p:val>
                                        </p:tav>
                                      </p:tavLst>
                                    </p:anim>
                                    <p:anim calcmode="lin" valueType="num">
                                      <p:cBhvr>
                                        <p:cTn id="23" dur="1000" fill="hold"/>
                                        <p:tgtEl>
                                          <p:spTgt spid="3077"/>
                                        </p:tgtEl>
                                        <p:attrNameLst>
                                          <p:attrName>ppt_y</p:attrName>
                                        </p:attrNameLst>
                                      </p:cBhvr>
                                      <p:tavLst>
                                        <p:tav tm="0">
                                          <p:val>
                                            <p:strVal val="#ppt_y"/>
                                          </p:val>
                                        </p:tav>
                                        <p:tav tm="100000">
                                          <p:val>
                                            <p:strVal val="#ppt_y"/>
                                          </p:val>
                                        </p:tav>
                                      </p:tavLst>
                                    </p:anim>
                                  </p:childTnLst>
                                </p:cTn>
                              </p:par>
                              <p:par>
                                <p:cTn id="24" presetID="2" presetClass="entr" presetSubtype="4" fill="hold" nodeType="withEffect">
                                  <p:stCondLst>
                                    <p:cond delay="0"/>
                                  </p:stCondLst>
                                  <p:childTnLst>
                                    <p:set>
                                      <p:cBhvr>
                                        <p:cTn id="25" dur="1" fill="hold">
                                          <p:stCondLst>
                                            <p:cond delay="0"/>
                                          </p:stCondLst>
                                        </p:cTn>
                                        <p:tgtEl>
                                          <p:spTgt spid="3078"/>
                                        </p:tgtEl>
                                        <p:attrNameLst>
                                          <p:attrName>style.visibility</p:attrName>
                                        </p:attrNameLst>
                                      </p:cBhvr>
                                      <p:to>
                                        <p:strVal val="visible"/>
                                      </p:to>
                                    </p:set>
                                    <p:anim calcmode="lin" valueType="num">
                                      <p:cBhvr>
                                        <p:cTn id="26" dur="1000" fill="hold"/>
                                        <p:tgtEl>
                                          <p:spTgt spid="3078"/>
                                        </p:tgtEl>
                                        <p:attrNameLst>
                                          <p:attrName>ppt_x</p:attrName>
                                        </p:attrNameLst>
                                      </p:cBhvr>
                                      <p:tavLst>
                                        <p:tav tm="0">
                                          <p:val>
                                            <p:strVal val="#ppt_x"/>
                                          </p:val>
                                        </p:tav>
                                        <p:tav tm="100000">
                                          <p:val>
                                            <p:strVal val="#ppt_x"/>
                                          </p:val>
                                        </p:tav>
                                      </p:tavLst>
                                    </p:anim>
                                    <p:anim calcmode="lin" valueType="num">
                                      <p:cBhvr>
                                        <p:cTn id="27" dur="1000" fill="hold"/>
                                        <p:tgtEl>
                                          <p:spTgt spid="3078"/>
                                        </p:tgtEl>
                                        <p:attrNameLst>
                                          <p:attrName>ppt_y</p:attrName>
                                        </p:attrNameLst>
                                      </p:cBhvr>
                                      <p:tavLst>
                                        <p:tav tm="0">
                                          <p:val>
                                            <p:strVal val="1+#ppt_h/2"/>
                                          </p:val>
                                        </p:tav>
                                        <p:tav tm="100000">
                                          <p:val>
                                            <p:strVal val="#ppt_y"/>
                                          </p:val>
                                        </p:tav>
                                      </p:tavLst>
                                    </p:anim>
                                  </p:childTnLst>
                                </p:cTn>
                              </p:par>
                              <p:par>
                                <p:cTn id="28" presetID="2" presetClass="entr" presetSubtype="4" fill="hold" nodeType="withEffect">
                                  <p:stCondLst>
                                    <p:cond delay="0"/>
                                  </p:stCondLst>
                                  <p:childTnLst>
                                    <p:set>
                                      <p:cBhvr>
                                        <p:cTn id="29" dur="1" fill="hold">
                                          <p:stCondLst>
                                            <p:cond delay="0"/>
                                          </p:stCondLst>
                                        </p:cTn>
                                        <p:tgtEl>
                                          <p:spTgt spid="3079"/>
                                        </p:tgtEl>
                                        <p:attrNameLst>
                                          <p:attrName>style.visibility</p:attrName>
                                        </p:attrNameLst>
                                      </p:cBhvr>
                                      <p:to>
                                        <p:strVal val="visible"/>
                                      </p:to>
                                    </p:set>
                                    <p:anim calcmode="lin" valueType="num">
                                      <p:cBhvr>
                                        <p:cTn id="30" dur="1000" fill="hold"/>
                                        <p:tgtEl>
                                          <p:spTgt spid="3079"/>
                                        </p:tgtEl>
                                        <p:attrNameLst>
                                          <p:attrName>ppt_x</p:attrName>
                                        </p:attrNameLst>
                                      </p:cBhvr>
                                      <p:tavLst>
                                        <p:tav tm="0">
                                          <p:val>
                                            <p:strVal val="#ppt_x"/>
                                          </p:val>
                                        </p:tav>
                                        <p:tav tm="100000">
                                          <p:val>
                                            <p:strVal val="#ppt_x"/>
                                          </p:val>
                                        </p:tav>
                                      </p:tavLst>
                                    </p:anim>
                                    <p:anim calcmode="lin" valueType="num">
                                      <p:cBhvr>
                                        <p:cTn id="31" dur="1000" fill="hold"/>
                                        <p:tgtEl>
                                          <p:spTgt spid="3079"/>
                                        </p:tgtEl>
                                        <p:attrNameLst>
                                          <p:attrName>ppt_y</p:attrName>
                                        </p:attrNameLst>
                                      </p:cBhvr>
                                      <p:tavLst>
                                        <p:tav tm="0">
                                          <p:val>
                                            <p:strVal val="1+#ppt_h/2"/>
                                          </p:val>
                                        </p:tav>
                                        <p:tav tm="100000">
                                          <p:val>
                                            <p:strVal val="#ppt_y"/>
                                          </p:val>
                                        </p:tav>
                                      </p:tavLst>
                                    </p:anim>
                                  </p:childTnLst>
                                </p:cTn>
                              </p:par>
                              <p:par>
                                <p:cTn id="32" presetID="2" presetClass="entr" presetSubtype="4" fill="hold" nodeType="withEffect">
                                  <p:stCondLst>
                                    <p:cond delay="0"/>
                                  </p:stCondLst>
                                  <p:childTnLst>
                                    <p:set>
                                      <p:cBhvr>
                                        <p:cTn id="33" dur="1" fill="hold">
                                          <p:stCondLst>
                                            <p:cond delay="0"/>
                                          </p:stCondLst>
                                        </p:cTn>
                                        <p:tgtEl>
                                          <p:spTgt spid="3080"/>
                                        </p:tgtEl>
                                        <p:attrNameLst>
                                          <p:attrName>style.visibility</p:attrName>
                                        </p:attrNameLst>
                                      </p:cBhvr>
                                      <p:to>
                                        <p:strVal val="visible"/>
                                      </p:to>
                                    </p:set>
                                    <p:anim calcmode="lin" valueType="num">
                                      <p:cBhvr>
                                        <p:cTn id="34" dur="1000" fill="hold"/>
                                        <p:tgtEl>
                                          <p:spTgt spid="3080"/>
                                        </p:tgtEl>
                                        <p:attrNameLst>
                                          <p:attrName>ppt_x</p:attrName>
                                        </p:attrNameLst>
                                      </p:cBhvr>
                                      <p:tavLst>
                                        <p:tav tm="0">
                                          <p:val>
                                            <p:strVal val="#ppt_x"/>
                                          </p:val>
                                        </p:tav>
                                        <p:tav tm="100000">
                                          <p:val>
                                            <p:strVal val="#ppt_x"/>
                                          </p:val>
                                        </p:tav>
                                      </p:tavLst>
                                    </p:anim>
                                    <p:anim calcmode="lin" valueType="num">
                                      <p:cBhvr>
                                        <p:cTn id="35" dur="1000" fill="hold"/>
                                        <p:tgtEl>
                                          <p:spTgt spid="3080"/>
                                        </p:tgtEl>
                                        <p:attrNameLst>
                                          <p:attrName>ppt_y</p:attrName>
                                        </p:attrNameLst>
                                      </p:cBhvr>
                                      <p:tavLst>
                                        <p:tav tm="0">
                                          <p:val>
                                            <p:strVal val="1+#ppt_h/2"/>
                                          </p:val>
                                        </p:tav>
                                        <p:tav tm="100000">
                                          <p:val>
                                            <p:strVal val="#ppt_y"/>
                                          </p:val>
                                        </p:tav>
                                      </p:tavLst>
                                    </p:anim>
                                  </p:childTnLst>
                                </p:cTn>
                              </p:par>
                              <p:par>
                                <p:cTn id="36" presetID="2" presetClass="entr" presetSubtype="4" fill="hold" nodeType="withEffect">
                                  <p:stCondLst>
                                    <p:cond delay="0"/>
                                  </p:stCondLst>
                                  <p:childTnLst>
                                    <p:set>
                                      <p:cBhvr>
                                        <p:cTn id="37" dur="1" fill="hold">
                                          <p:stCondLst>
                                            <p:cond delay="0"/>
                                          </p:stCondLst>
                                        </p:cTn>
                                        <p:tgtEl>
                                          <p:spTgt spid="3081"/>
                                        </p:tgtEl>
                                        <p:attrNameLst>
                                          <p:attrName>style.visibility</p:attrName>
                                        </p:attrNameLst>
                                      </p:cBhvr>
                                      <p:to>
                                        <p:strVal val="visible"/>
                                      </p:to>
                                    </p:set>
                                    <p:anim calcmode="lin" valueType="num">
                                      <p:cBhvr>
                                        <p:cTn id="38" dur="1000" fill="hold"/>
                                        <p:tgtEl>
                                          <p:spTgt spid="3081"/>
                                        </p:tgtEl>
                                        <p:attrNameLst>
                                          <p:attrName>ppt_x</p:attrName>
                                        </p:attrNameLst>
                                      </p:cBhvr>
                                      <p:tavLst>
                                        <p:tav tm="0">
                                          <p:val>
                                            <p:strVal val="#ppt_x"/>
                                          </p:val>
                                        </p:tav>
                                        <p:tav tm="100000">
                                          <p:val>
                                            <p:strVal val="#ppt_x"/>
                                          </p:val>
                                        </p:tav>
                                      </p:tavLst>
                                    </p:anim>
                                    <p:anim calcmode="lin" valueType="num">
                                      <p:cBhvr>
                                        <p:cTn id="39" dur="1000" fill="hold"/>
                                        <p:tgtEl>
                                          <p:spTgt spid="3081"/>
                                        </p:tgtEl>
                                        <p:attrNameLst>
                                          <p:attrName>ppt_y</p:attrName>
                                        </p:attrNameLst>
                                      </p:cBhvr>
                                      <p:tavLst>
                                        <p:tav tm="0">
                                          <p:val>
                                            <p:strVal val="1+#ppt_h/2"/>
                                          </p:val>
                                        </p:tav>
                                        <p:tav tm="100000">
                                          <p:val>
                                            <p:strVal val="#ppt_y"/>
                                          </p:val>
                                        </p:tav>
                                      </p:tavLst>
                                    </p:anim>
                                  </p:childTnLst>
                                </p:cTn>
                              </p:par>
                              <p:par>
                                <p:cTn id="40" presetID="2" presetClass="entr" presetSubtype="4" fill="hold" nodeType="withEffect">
                                  <p:stCondLst>
                                    <p:cond delay="0"/>
                                  </p:stCondLst>
                                  <p:childTnLst>
                                    <p:set>
                                      <p:cBhvr>
                                        <p:cTn id="41" dur="1" fill="hold">
                                          <p:stCondLst>
                                            <p:cond delay="0"/>
                                          </p:stCondLst>
                                        </p:cTn>
                                        <p:tgtEl>
                                          <p:spTgt spid="3082"/>
                                        </p:tgtEl>
                                        <p:attrNameLst>
                                          <p:attrName>style.visibility</p:attrName>
                                        </p:attrNameLst>
                                      </p:cBhvr>
                                      <p:to>
                                        <p:strVal val="visible"/>
                                      </p:to>
                                    </p:set>
                                    <p:anim calcmode="lin" valueType="num">
                                      <p:cBhvr>
                                        <p:cTn id="42" dur="1000" fill="hold"/>
                                        <p:tgtEl>
                                          <p:spTgt spid="3082"/>
                                        </p:tgtEl>
                                        <p:attrNameLst>
                                          <p:attrName>ppt_x</p:attrName>
                                        </p:attrNameLst>
                                      </p:cBhvr>
                                      <p:tavLst>
                                        <p:tav tm="0">
                                          <p:val>
                                            <p:strVal val="#ppt_x"/>
                                          </p:val>
                                        </p:tav>
                                        <p:tav tm="100000">
                                          <p:val>
                                            <p:strVal val="#ppt_x"/>
                                          </p:val>
                                        </p:tav>
                                      </p:tavLst>
                                    </p:anim>
                                    <p:anim calcmode="lin" valueType="num">
                                      <p:cBhvr>
                                        <p:cTn id="43" dur="1000" fill="hold"/>
                                        <p:tgtEl>
                                          <p:spTgt spid="3082"/>
                                        </p:tgtEl>
                                        <p:attrNameLst>
                                          <p:attrName>ppt_y</p:attrName>
                                        </p:attrNameLst>
                                      </p:cBhvr>
                                      <p:tavLst>
                                        <p:tav tm="0">
                                          <p:val>
                                            <p:strVal val="1+#ppt_h/2"/>
                                          </p:val>
                                        </p:tav>
                                        <p:tav tm="100000">
                                          <p:val>
                                            <p:strVal val="#ppt_y"/>
                                          </p:val>
                                        </p:tav>
                                      </p:tavLst>
                                    </p:anim>
                                  </p:childTnLst>
                                </p:cTn>
                              </p:par>
                              <p:par>
                                <p:cTn id="44" presetID="2" presetClass="entr" presetSubtype="4" fill="hold" nodeType="withEffect">
                                  <p:stCondLst>
                                    <p:cond delay="0"/>
                                  </p:stCondLst>
                                  <p:childTnLst>
                                    <p:set>
                                      <p:cBhvr>
                                        <p:cTn id="45" dur="1" fill="hold">
                                          <p:stCondLst>
                                            <p:cond delay="0"/>
                                          </p:stCondLst>
                                        </p:cTn>
                                        <p:tgtEl>
                                          <p:spTgt spid="3083"/>
                                        </p:tgtEl>
                                        <p:attrNameLst>
                                          <p:attrName>style.visibility</p:attrName>
                                        </p:attrNameLst>
                                      </p:cBhvr>
                                      <p:to>
                                        <p:strVal val="visible"/>
                                      </p:to>
                                    </p:set>
                                    <p:anim calcmode="lin" valueType="num">
                                      <p:cBhvr>
                                        <p:cTn id="46" dur="1000" fill="hold"/>
                                        <p:tgtEl>
                                          <p:spTgt spid="3083"/>
                                        </p:tgtEl>
                                        <p:attrNameLst>
                                          <p:attrName>ppt_x</p:attrName>
                                        </p:attrNameLst>
                                      </p:cBhvr>
                                      <p:tavLst>
                                        <p:tav tm="0">
                                          <p:val>
                                            <p:strVal val="#ppt_x"/>
                                          </p:val>
                                        </p:tav>
                                        <p:tav tm="100000">
                                          <p:val>
                                            <p:strVal val="#ppt_x"/>
                                          </p:val>
                                        </p:tav>
                                      </p:tavLst>
                                    </p:anim>
                                    <p:anim calcmode="lin" valueType="num">
                                      <p:cBhvr>
                                        <p:cTn id="47" dur="1000" fill="hold"/>
                                        <p:tgtEl>
                                          <p:spTgt spid="3083"/>
                                        </p:tgtEl>
                                        <p:attrNameLst>
                                          <p:attrName>ppt_y</p:attrName>
                                        </p:attrNameLst>
                                      </p:cBhvr>
                                      <p:tavLst>
                                        <p:tav tm="0">
                                          <p:val>
                                            <p:strVal val="1+#ppt_h/2"/>
                                          </p:val>
                                        </p:tav>
                                        <p:tav tm="100000">
                                          <p:val>
                                            <p:strVal val="#ppt_y"/>
                                          </p:val>
                                        </p:tav>
                                      </p:tavLst>
                                    </p:anim>
                                  </p:childTnLst>
                                </p:cTn>
                              </p:par>
                              <p:par>
                                <p:cTn id="48" presetID="2" presetClass="entr" presetSubtype="4" fill="hold" nodeType="withEffect">
                                  <p:stCondLst>
                                    <p:cond delay="0"/>
                                  </p:stCondLst>
                                  <p:childTnLst>
                                    <p:set>
                                      <p:cBhvr>
                                        <p:cTn id="49" dur="1" fill="hold">
                                          <p:stCondLst>
                                            <p:cond delay="0"/>
                                          </p:stCondLst>
                                        </p:cTn>
                                        <p:tgtEl>
                                          <p:spTgt spid="3084"/>
                                        </p:tgtEl>
                                        <p:attrNameLst>
                                          <p:attrName>style.visibility</p:attrName>
                                        </p:attrNameLst>
                                      </p:cBhvr>
                                      <p:to>
                                        <p:strVal val="visible"/>
                                      </p:to>
                                    </p:set>
                                    <p:anim calcmode="lin" valueType="num">
                                      <p:cBhvr>
                                        <p:cTn id="50" dur="1000" fill="hold"/>
                                        <p:tgtEl>
                                          <p:spTgt spid="3084"/>
                                        </p:tgtEl>
                                        <p:attrNameLst>
                                          <p:attrName>ppt_x</p:attrName>
                                        </p:attrNameLst>
                                      </p:cBhvr>
                                      <p:tavLst>
                                        <p:tav tm="0">
                                          <p:val>
                                            <p:strVal val="#ppt_x"/>
                                          </p:val>
                                        </p:tav>
                                        <p:tav tm="100000">
                                          <p:val>
                                            <p:strVal val="#ppt_x"/>
                                          </p:val>
                                        </p:tav>
                                      </p:tavLst>
                                    </p:anim>
                                    <p:anim calcmode="lin" valueType="num">
                                      <p:cBhvr>
                                        <p:cTn id="51" dur="1000" fill="hold"/>
                                        <p:tgtEl>
                                          <p:spTgt spid="3084"/>
                                        </p:tgtEl>
                                        <p:attrNameLst>
                                          <p:attrName>ppt_y</p:attrName>
                                        </p:attrNameLst>
                                      </p:cBhvr>
                                      <p:tavLst>
                                        <p:tav tm="0">
                                          <p:val>
                                            <p:strVal val="1+#ppt_h/2"/>
                                          </p:val>
                                        </p:tav>
                                        <p:tav tm="100000">
                                          <p:val>
                                            <p:strVal val="#ppt_y"/>
                                          </p:val>
                                        </p:tav>
                                      </p:tavLst>
                                    </p:anim>
                                  </p:childTnLst>
                                </p:cTn>
                              </p:par>
                              <p:par>
                                <p:cTn id="52" presetID="2" presetClass="entr" presetSubtype="4" fill="hold" nodeType="withEffect">
                                  <p:stCondLst>
                                    <p:cond delay="0"/>
                                  </p:stCondLst>
                                  <p:childTnLst>
                                    <p:set>
                                      <p:cBhvr>
                                        <p:cTn id="53" dur="1" fill="hold">
                                          <p:stCondLst>
                                            <p:cond delay="0"/>
                                          </p:stCondLst>
                                        </p:cTn>
                                        <p:tgtEl>
                                          <p:spTgt spid="3085"/>
                                        </p:tgtEl>
                                        <p:attrNameLst>
                                          <p:attrName>style.visibility</p:attrName>
                                        </p:attrNameLst>
                                      </p:cBhvr>
                                      <p:to>
                                        <p:strVal val="visible"/>
                                      </p:to>
                                    </p:set>
                                    <p:anim calcmode="lin" valueType="num">
                                      <p:cBhvr>
                                        <p:cTn id="54" dur="1000" fill="hold"/>
                                        <p:tgtEl>
                                          <p:spTgt spid="3085"/>
                                        </p:tgtEl>
                                        <p:attrNameLst>
                                          <p:attrName>ppt_x</p:attrName>
                                        </p:attrNameLst>
                                      </p:cBhvr>
                                      <p:tavLst>
                                        <p:tav tm="0">
                                          <p:val>
                                            <p:strVal val="#ppt_x"/>
                                          </p:val>
                                        </p:tav>
                                        <p:tav tm="100000">
                                          <p:val>
                                            <p:strVal val="#ppt_x"/>
                                          </p:val>
                                        </p:tav>
                                      </p:tavLst>
                                    </p:anim>
                                    <p:anim calcmode="lin" valueType="num">
                                      <p:cBhvr>
                                        <p:cTn id="55" dur="1000" fill="hold"/>
                                        <p:tgtEl>
                                          <p:spTgt spid="3085"/>
                                        </p:tgtEl>
                                        <p:attrNameLst>
                                          <p:attrName>ppt_y</p:attrName>
                                        </p:attrNameLst>
                                      </p:cBhvr>
                                      <p:tavLst>
                                        <p:tav tm="0">
                                          <p:val>
                                            <p:strVal val="1+#ppt_h/2"/>
                                          </p:val>
                                        </p:tav>
                                        <p:tav tm="100000">
                                          <p:val>
                                            <p:strVal val="#ppt_y"/>
                                          </p:val>
                                        </p:tav>
                                      </p:tavLst>
                                    </p:anim>
                                  </p:childTnLst>
                                </p:cTn>
                              </p:par>
                              <p:par>
                                <p:cTn id="56" presetID="2" presetClass="entr" presetSubtype="4" fill="hold" nodeType="withEffect">
                                  <p:stCondLst>
                                    <p:cond delay="0"/>
                                  </p:stCondLst>
                                  <p:childTnLst>
                                    <p:set>
                                      <p:cBhvr>
                                        <p:cTn id="57" dur="1" fill="hold">
                                          <p:stCondLst>
                                            <p:cond delay="0"/>
                                          </p:stCondLst>
                                        </p:cTn>
                                        <p:tgtEl>
                                          <p:spTgt spid="3086"/>
                                        </p:tgtEl>
                                        <p:attrNameLst>
                                          <p:attrName>style.visibility</p:attrName>
                                        </p:attrNameLst>
                                      </p:cBhvr>
                                      <p:to>
                                        <p:strVal val="visible"/>
                                      </p:to>
                                    </p:set>
                                    <p:anim calcmode="lin" valueType="num">
                                      <p:cBhvr>
                                        <p:cTn id="58" dur="1000" fill="hold"/>
                                        <p:tgtEl>
                                          <p:spTgt spid="3086"/>
                                        </p:tgtEl>
                                        <p:attrNameLst>
                                          <p:attrName>ppt_x</p:attrName>
                                        </p:attrNameLst>
                                      </p:cBhvr>
                                      <p:tavLst>
                                        <p:tav tm="0">
                                          <p:val>
                                            <p:strVal val="#ppt_x"/>
                                          </p:val>
                                        </p:tav>
                                        <p:tav tm="100000">
                                          <p:val>
                                            <p:strVal val="#ppt_x"/>
                                          </p:val>
                                        </p:tav>
                                      </p:tavLst>
                                    </p:anim>
                                    <p:anim calcmode="lin" valueType="num">
                                      <p:cBhvr>
                                        <p:cTn id="59" dur="1000" fill="hold"/>
                                        <p:tgtEl>
                                          <p:spTgt spid="3086"/>
                                        </p:tgtEl>
                                        <p:attrNameLst>
                                          <p:attrName>ppt_y</p:attrName>
                                        </p:attrNameLst>
                                      </p:cBhvr>
                                      <p:tavLst>
                                        <p:tav tm="0">
                                          <p:val>
                                            <p:strVal val="1+#ppt_h/2"/>
                                          </p:val>
                                        </p:tav>
                                        <p:tav tm="100000">
                                          <p:val>
                                            <p:strVal val="#ppt_y"/>
                                          </p:val>
                                        </p:tav>
                                      </p:tavLst>
                                    </p:anim>
                                  </p:childTnLst>
                                </p:cTn>
                              </p:par>
                              <p:par>
                                <p:cTn id="60" presetID="2" presetClass="entr" presetSubtype="4" fill="hold" nodeType="withEffect">
                                  <p:stCondLst>
                                    <p:cond delay="0"/>
                                  </p:stCondLst>
                                  <p:childTnLst>
                                    <p:set>
                                      <p:cBhvr>
                                        <p:cTn id="61" dur="1" fill="hold">
                                          <p:stCondLst>
                                            <p:cond delay="0"/>
                                          </p:stCondLst>
                                        </p:cTn>
                                        <p:tgtEl>
                                          <p:spTgt spid="3087"/>
                                        </p:tgtEl>
                                        <p:attrNameLst>
                                          <p:attrName>style.visibility</p:attrName>
                                        </p:attrNameLst>
                                      </p:cBhvr>
                                      <p:to>
                                        <p:strVal val="visible"/>
                                      </p:to>
                                    </p:set>
                                    <p:anim calcmode="lin" valueType="num">
                                      <p:cBhvr>
                                        <p:cTn id="62" dur="1000" fill="hold"/>
                                        <p:tgtEl>
                                          <p:spTgt spid="3087"/>
                                        </p:tgtEl>
                                        <p:attrNameLst>
                                          <p:attrName>ppt_x</p:attrName>
                                        </p:attrNameLst>
                                      </p:cBhvr>
                                      <p:tavLst>
                                        <p:tav tm="0">
                                          <p:val>
                                            <p:strVal val="#ppt_x"/>
                                          </p:val>
                                        </p:tav>
                                        <p:tav tm="100000">
                                          <p:val>
                                            <p:strVal val="#ppt_x"/>
                                          </p:val>
                                        </p:tav>
                                      </p:tavLst>
                                    </p:anim>
                                    <p:anim calcmode="lin" valueType="num">
                                      <p:cBhvr>
                                        <p:cTn id="63" dur="1000" fill="hold"/>
                                        <p:tgtEl>
                                          <p:spTgt spid="3087"/>
                                        </p:tgtEl>
                                        <p:attrNameLst>
                                          <p:attrName>ppt_y</p:attrName>
                                        </p:attrNameLst>
                                      </p:cBhvr>
                                      <p:tavLst>
                                        <p:tav tm="0">
                                          <p:val>
                                            <p:strVal val="1+#ppt_h/2"/>
                                          </p:val>
                                        </p:tav>
                                        <p:tav tm="100000">
                                          <p:val>
                                            <p:strVal val="#ppt_y"/>
                                          </p:val>
                                        </p:tav>
                                      </p:tavLst>
                                    </p:anim>
                                  </p:childTnLst>
                                </p:cTn>
                              </p:par>
                              <p:par>
                                <p:cTn id="64" presetID="2" presetClass="entr" presetSubtype="4" fill="hold" nodeType="withEffect">
                                  <p:stCondLst>
                                    <p:cond delay="0"/>
                                  </p:stCondLst>
                                  <p:childTnLst>
                                    <p:set>
                                      <p:cBhvr>
                                        <p:cTn id="65" dur="1" fill="hold">
                                          <p:stCondLst>
                                            <p:cond delay="0"/>
                                          </p:stCondLst>
                                        </p:cTn>
                                        <p:tgtEl>
                                          <p:spTgt spid="3088"/>
                                        </p:tgtEl>
                                        <p:attrNameLst>
                                          <p:attrName>style.visibility</p:attrName>
                                        </p:attrNameLst>
                                      </p:cBhvr>
                                      <p:to>
                                        <p:strVal val="visible"/>
                                      </p:to>
                                    </p:set>
                                    <p:anim calcmode="lin" valueType="num">
                                      <p:cBhvr>
                                        <p:cTn id="66" dur="1000" fill="hold"/>
                                        <p:tgtEl>
                                          <p:spTgt spid="3088"/>
                                        </p:tgtEl>
                                        <p:attrNameLst>
                                          <p:attrName>ppt_x</p:attrName>
                                        </p:attrNameLst>
                                      </p:cBhvr>
                                      <p:tavLst>
                                        <p:tav tm="0">
                                          <p:val>
                                            <p:strVal val="#ppt_x"/>
                                          </p:val>
                                        </p:tav>
                                        <p:tav tm="100000">
                                          <p:val>
                                            <p:strVal val="#ppt_x"/>
                                          </p:val>
                                        </p:tav>
                                      </p:tavLst>
                                    </p:anim>
                                    <p:anim calcmode="lin" valueType="num">
                                      <p:cBhvr>
                                        <p:cTn id="67" dur="1000" fill="hold"/>
                                        <p:tgtEl>
                                          <p:spTgt spid="3088"/>
                                        </p:tgtEl>
                                        <p:attrNameLst>
                                          <p:attrName>ppt_y</p:attrName>
                                        </p:attrNameLst>
                                      </p:cBhvr>
                                      <p:tavLst>
                                        <p:tav tm="0">
                                          <p:val>
                                            <p:strVal val="1+#ppt_h/2"/>
                                          </p:val>
                                        </p:tav>
                                        <p:tav tm="100000">
                                          <p:val>
                                            <p:strVal val="#ppt_y"/>
                                          </p:val>
                                        </p:tav>
                                      </p:tavLst>
                                    </p:anim>
                                  </p:childTnLst>
                                </p:cTn>
                              </p:par>
                              <p:par>
                                <p:cTn id="68" presetID="2" presetClass="entr" presetSubtype="4" fill="hold" nodeType="withEffect">
                                  <p:stCondLst>
                                    <p:cond delay="0"/>
                                  </p:stCondLst>
                                  <p:childTnLst>
                                    <p:set>
                                      <p:cBhvr>
                                        <p:cTn id="69" dur="1" fill="hold">
                                          <p:stCondLst>
                                            <p:cond delay="0"/>
                                          </p:stCondLst>
                                        </p:cTn>
                                        <p:tgtEl>
                                          <p:spTgt spid="3089"/>
                                        </p:tgtEl>
                                        <p:attrNameLst>
                                          <p:attrName>style.visibility</p:attrName>
                                        </p:attrNameLst>
                                      </p:cBhvr>
                                      <p:to>
                                        <p:strVal val="visible"/>
                                      </p:to>
                                    </p:set>
                                    <p:anim calcmode="lin" valueType="num">
                                      <p:cBhvr>
                                        <p:cTn id="70" dur="1000" fill="hold"/>
                                        <p:tgtEl>
                                          <p:spTgt spid="3089"/>
                                        </p:tgtEl>
                                        <p:attrNameLst>
                                          <p:attrName>ppt_x</p:attrName>
                                        </p:attrNameLst>
                                      </p:cBhvr>
                                      <p:tavLst>
                                        <p:tav tm="0">
                                          <p:val>
                                            <p:strVal val="#ppt_x"/>
                                          </p:val>
                                        </p:tav>
                                        <p:tav tm="100000">
                                          <p:val>
                                            <p:strVal val="#ppt_x"/>
                                          </p:val>
                                        </p:tav>
                                      </p:tavLst>
                                    </p:anim>
                                    <p:anim calcmode="lin" valueType="num">
                                      <p:cBhvr>
                                        <p:cTn id="71" dur="1000" fill="hold"/>
                                        <p:tgtEl>
                                          <p:spTgt spid="3089"/>
                                        </p:tgtEl>
                                        <p:attrNameLst>
                                          <p:attrName>ppt_y</p:attrName>
                                        </p:attrNameLst>
                                      </p:cBhvr>
                                      <p:tavLst>
                                        <p:tav tm="0">
                                          <p:val>
                                            <p:strVal val="1+#ppt_h/2"/>
                                          </p:val>
                                        </p:tav>
                                        <p:tav tm="100000">
                                          <p:val>
                                            <p:strVal val="#ppt_y"/>
                                          </p:val>
                                        </p:tav>
                                      </p:tavLst>
                                    </p:anim>
                                  </p:childTnLst>
                                </p:cTn>
                              </p:par>
                              <p:par>
                                <p:cTn id="72" presetID="2" presetClass="entr" presetSubtype="8" fill="hold" nodeType="withEffect">
                                  <p:stCondLst>
                                    <p:cond delay="0"/>
                                  </p:stCondLst>
                                  <p:childTnLst>
                                    <p:set>
                                      <p:cBhvr>
                                        <p:cTn id="73" dur="1" fill="hold">
                                          <p:stCondLst>
                                            <p:cond delay="0"/>
                                          </p:stCondLst>
                                        </p:cTn>
                                        <p:tgtEl>
                                          <p:spTgt spid="3090"/>
                                        </p:tgtEl>
                                        <p:attrNameLst>
                                          <p:attrName>style.visibility</p:attrName>
                                        </p:attrNameLst>
                                      </p:cBhvr>
                                      <p:to>
                                        <p:strVal val="visible"/>
                                      </p:to>
                                    </p:set>
                                    <p:anim calcmode="lin" valueType="num">
                                      <p:cBhvr>
                                        <p:cTn id="74" dur="1000" fill="hold"/>
                                        <p:tgtEl>
                                          <p:spTgt spid="3090"/>
                                        </p:tgtEl>
                                        <p:attrNameLst>
                                          <p:attrName>ppt_x</p:attrName>
                                        </p:attrNameLst>
                                      </p:cBhvr>
                                      <p:tavLst>
                                        <p:tav tm="0">
                                          <p:val>
                                            <p:strVal val="0-#ppt_w/2"/>
                                          </p:val>
                                        </p:tav>
                                        <p:tav tm="100000">
                                          <p:val>
                                            <p:strVal val="#ppt_x"/>
                                          </p:val>
                                        </p:tav>
                                      </p:tavLst>
                                    </p:anim>
                                    <p:anim calcmode="lin" valueType="num">
                                      <p:cBhvr>
                                        <p:cTn id="75" dur="1000" fill="hold"/>
                                        <p:tgtEl>
                                          <p:spTgt spid="3090"/>
                                        </p:tgtEl>
                                        <p:attrNameLst>
                                          <p:attrName>ppt_y</p:attrName>
                                        </p:attrNameLst>
                                      </p:cBhvr>
                                      <p:tavLst>
                                        <p:tav tm="0">
                                          <p:val>
                                            <p:strVal val="#ppt_y"/>
                                          </p:val>
                                        </p:tav>
                                        <p:tav tm="100000">
                                          <p:val>
                                            <p:strVal val="#ppt_y"/>
                                          </p:val>
                                        </p:tav>
                                      </p:tavLst>
                                    </p:anim>
                                  </p:childTnLst>
                                </p:cTn>
                              </p:par>
                              <p:par>
                                <p:cTn id="76" presetID="2" presetClass="entr" presetSubtype="8" fill="hold" nodeType="withEffect">
                                  <p:stCondLst>
                                    <p:cond delay="0"/>
                                  </p:stCondLst>
                                  <p:childTnLst>
                                    <p:set>
                                      <p:cBhvr>
                                        <p:cTn id="77" dur="1" fill="hold">
                                          <p:stCondLst>
                                            <p:cond delay="0"/>
                                          </p:stCondLst>
                                        </p:cTn>
                                        <p:tgtEl>
                                          <p:spTgt spid="3091"/>
                                        </p:tgtEl>
                                        <p:attrNameLst>
                                          <p:attrName>style.visibility</p:attrName>
                                        </p:attrNameLst>
                                      </p:cBhvr>
                                      <p:to>
                                        <p:strVal val="visible"/>
                                      </p:to>
                                    </p:set>
                                    <p:anim calcmode="lin" valueType="num">
                                      <p:cBhvr>
                                        <p:cTn id="78" dur="1000" fill="hold"/>
                                        <p:tgtEl>
                                          <p:spTgt spid="3091"/>
                                        </p:tgtEl>
                                        <p:attrNameLst>
                                          <p:attrName>ppt_x</p:attrName>
                                        </p:attrNameLst>
                                      </p:cBhvr>
                                      <p:tavLst>
                                        <p:tav tm="0">
                                          <p:val>
                                            <p:strVal val="0-#ppt_w/2"/>
                                          </p:val>
                                        </p:tav>
                                        <p:tav tm="100000">
                                          <p:val>
                                            <p:strVal val="#ppt_x"/>
                                          </p:val>
                                        </p:tav>
                                      </p:tavLst>
                                    </p:anim>
                                    <p:anim calcmode="lin" valueType="num">
                                      <p:cBhvr>
                                        <p:cTn id="79" dur="1000" fill="hold"/>
                                        <p:tgtEl>
                                          <p:spTgt spid="3091"/>
                                        </p:tgtEl>
                                        <p:attrNameLst>
                                          <p:attrName>ppt_y</p:attrName>
                                        </p:attrNameLst>
                                      </p:cBhvr>
                                      <p:tavLst>
                                        <p:tav tm="0">
                                          <p:val>
                                            <p:strVal val="#ppt_y"/>
                                          </p:val>
                                        </p:tav>
                                        <p:tav tm="100000">
                                          <p:val>
                                            <p:strVal val="#ppt_y"/>
                                          </p:val>
                                        </p:tav>
                                      </p:tavLst>
                                    </p:anim>
                                  </p:childTnLst>
                                </p:cTn>
                              </p:par>
                              <p:par>
                                <p:cTn id="80" presetID="2" presetClass="entr" presetSubtype="4" fill="hold" nodeType="withEffect">
                                  <p:stCondLst>
                                    <p:cond delay="0"/>
                                  </p:stCondLst>
                                  <p:childTnLst>
                                    <p:set>
                                      <p:cBhvr>
                                        <p:cTn id="81" dur="1" fill="hold">
                                          <p:stCondLst>
                                            <p:cond delay="0"/>
                                          </p:stCondLst>
                                        </p:cTn>
                                        <p:tgtEl>
                                          <p:spTgt spid="3092"/>
                                        </p:tgtEl>
                                        <p:attrNameLst>
                                          <p:attrName>style.visibility</p:attrName>
                                        </p:attrNameLst>
                                      </p:cBhvr>
                                      <p:to>
                                        <p:strVal val="visible"/>
                                      </p:to>
                                    </p:set>
                                    <p:anim calcmode="lin" valueType="num">
                                      <p:cBhvr>
                                        <p:cTn id="82" dur="1000" fill="hold"/>
                                        <p:tgtEl>
                                          <p:spTgt spid="3092"/>
                                        </p:tgtEl>
                                        <p:attrNameLst>
                                          <p:attrName>ppt_x</p:attrName>
                                        </p:attrNameLst>
                                      </p:cBhvr>
                                      <p:tavLst>
                                        <p:tav tm="0">
                                          <p:val>
                                            <p:strVal val="#ppt_x"/>
                                          </p:val>
                                        </p:tav>
                                        <p:tav tm="100000">
                                          <p:val>
                                            <p:strVal val="#ppt_x"/>
                                          </p:val>
                                        </p:tav>
                                      </p:tavLst>
                                    </p:anim>
                                    <p:anim calcmode="lin" valueType="num">
                                      <p:cBhvr>
                                        <p:cTn id="83" dur="1000" fill="hold"/>
                                        <p:tgtEl>
                                          <p:spTgt spid="3092"/>
                                        </p:tgtEl>
                                        <p:attrNameLst>
                                          <p:attrName>ppt_y</p:attrName>
                                        </p:attrNameLst>
                                      </p:cBhvr>
                                      <p:tavLst>
                                        <p:tav tm="0">
                                          <p:val>
                                            <p:strVal val="1+#ppt_h/2"/>
                                          </p:val>
                                        </p:tav>
                                        <p:tav tm="100000">
                                          <p:val>
                                            <p:strVal val="#ppt_y"/>
                                          </p:val>
                                        </p:tav>
                                      </p:tavLst>
                                    </p:anim>
                                  </p:childTnLst>
                                </p:cTn>
                              </p:par>
                              <p:par>
                                <p:cTn id="84" presetID="2" presetClass="entr" presetSubtype="8" fill="hold" nodeType="withEffect">
                                  <p:stCondLst>
                                    <p:cond delay="0"/>
                                  </p:stCondLst>
                                  <p:childTnLst>
                                    <p:set>
                                      <p:cBhvr>
                                        <p:cTn id="85" dur="1" fill="hold">
                                          <p:stCondLst>
                                            <p:cond delay="0"/>
                                          </p:stCondLst>
                                        </p:cTn>
                                        <p:tgtEl>
                                          <p:spTgt spid="3093"/>
                                        </p:tgtEl>
                                        <p:attrNameLst>
                                          <p:attrName>style.visibility</p:attrName>
                                        </p:attrNameLst>
                                      </p:cBhvr>
                                      <p:to>
                                        <p:strVal val="visible"/>
                                      </p:to>
                                    </p:set>
                                    <p:anim calcmode="lin" valueType="num">
                                      <p:cBhvr>
                                        <p:cTn id="86" dur="1000" fill="hold"/>
                                        <p:tgtEl>
                                          <p:spTgt spid="3093"/>
                                        </p:tgtEl>
                                        <p:attrNameLst>
                                          <p:attrName>ppt_x</p:attrName>
                                        </p:attrNameLst>
                                      </p:cBhvr>
                                      <p:tavLst>
                                        <p:tav tm="0">
                                          <p:val>
                                            <p:strVal val="0-#ppt_w/2"/>
                                          </p:val>
                                        </p:tav>
                                        <p:tav tm="100000">
                                          <p:val>
                                            <p:strVal val="#ppt_x"/>
                                          </p:val>
                                        </p:tav>
                                      </p:tavLst>
                                    </p:anim>
                                    <p:anim calcmode="lin" valueType="num">
                                      <p:cBhvr>
                                        <p:cTn id="87" dur="1000" fill="hold"/>
                                        <p:tgtEl>
                                          <p:spTgt spid="3093"/>
                                        </p:tgtEl>
                                        <p:attrNameLst>
                                          <p:attrName>ppt_y</p:attrName>
                                        </p:attrNameLst>
                                      </p:cBhvr>
                                      <p:tavLst>
                                        <p:tav tm="0">
                                          <p:val>
                                            <p:strVal val="#ppt_y"/>
                                          </p:val>
                                        </p:tav>
                                        <p:tav tm="100000">
                                          <p:val>
                                            <p:strVal val="#ppt_y"/>
                                          </p:val>
                                        </p:tav>
                                      </p:tavLst>
                                    </p:anim>
                                  </p:childTnLst>
                                </p:cTn>
                              </p:par>
                              <p:par>
                                <p:cTn id="88" presetID="2" presetClass="entr" presetSubtype="8" fill="hold" nodeType="withEffect">
                                  <p:stCondLst>
                                    <p:cond delay="0"/>
                                  </p:stCondLst>
                                  <p:childTnLst>
                                    <p:set>
                                      <p:cBhvr>
                                        <p:cTn id="89" dur="1" fill="hold">
                                          <p:stCondLst>
                                            <p:cond delay="0"/>
                                          </p:stCondLst>
                                        </p:cTn>
                                        <p:tgtEl>
                                          <p:spTgt spid="3094"/>
                                        </p:tgtEl>
                                        <p:attrNameLst>
                                          <p:attrName>style.visibility</p:attrName>
                                        </p:attrNameLst>
                                      </p:cBhvr>
                                      <p:to>
                                        <p:strVal val="visible"/>
                                      </p:to>
                                    </p:set>
                                    <p:anim calcmode="lin" valueType="num">
                                      <p:cBhvr>
                                        <p:cTn id="90" dur="1000" fill="hold"/>
                                        <p:tgtEl>
                                          <p:spTgt spid="3094"/>
                                        </p:tgtEl>
                                        <p:attrNameLst>
                                          <p:attrName>ppt_x</p:attrName>
                                        </p:attrNameLst>
                                      </p:cBhvr>
                                      <p:tavLst>
                                        <p:tav tm="0">
                                          <p:val>
                                            <p:strVal val="0-#ppt_w/2"/>
                                          </p:val>
                                        </p:tav>
                                        <p:tav tm="100000">
                                          <p:val>
                                            <p:strVal val="#ppt_x"/>
                                          </p:val>
                                        </p:tav>
                                      </p:tavLst>
                                    </p:anim>
                                    <p:anim calcmode="lin" valueType="num">
                                      <p:cBhvr>
                                        <p:cTn id="91" dur="1000" fill="hold"/>
                                        <p:tgtEl>
                                          <p:spTgt spid="3094"/>
                                        </p:tgtEl>
                                        <p:attrNameLst>
                                          <p:attrName>ppt_y</p:attrName>
                                        </p:attrNameLst>
                                      </p:cBhvr>
                                      <p:tavLst>
                                        <p:tav tm="0">
                                          <p:val>
                                            <p:strVal val="#ppt_y"/>
                                          </p:val>
                                        </p:tav>
                                        <p:tav tm="100000">
                                          <p:val>
                                            <p:strVal val="#ppt_y"/>
                                          </p:val>
                                        </p:tav>
                                      </p:tavLst>
                                    </p:anim>
                                  </p:childTnLst>
                                </p:cTn>
                              </p:par>
                              <p:par>
                                <p:cTn id="92" presetID="2" presetClass="entr" presetSubtype="8" fill="hold" nodeType="withEffect">
                                  <p:stCondLst>
                                    <p:cond delay="0"/>
                                  </p:stCondLst>
                                  <p:childTnLst>
                                    <p:set>
                                      <p:cBhvr>
                                        <p:cTn id="93" dur="1" fill="hold">
                                          <p:stCondLst>
                                            <p:cond delay="0"/>
                                          </p:stCondLst>
                                        </p:cTn>
                                        <p:tgtEl>
                                          <p:spTgt spid="3095"/>
                                        </p:tgtEl>
                                        <p:attrNameLst>
                                          <p:attrName>style.visibility</p:attrName>
                                        </p:attrNameLst>
                                      </p:cBhvr>
                                      <p:to>
                                        <p:strVal val="visible"/>
                                      </p:to>
                                    </p:set>
                                    <p:anim calcmode="lin" valueType="num">
                                      <p:cBhvr>
                                        <p:cTn id="94" dur="1000" fill="hold"/>
                                        <p:tgtEl>
                                          <p:spTgt spid="3095"/>
                                        </p:tgtEl>
                                        <p:attrNameLst>
                                          <p:attrName>ppt_x</p:attrName>
                                        </p:attrNameLst>
                                      </p:cBhvr>
                                      <p:tavLst>
                                        <p:tav tm="0">
                                          <p:val>
                                            <p:strVal val="0-#ppt_w/2"/>
                                          </p:val>
                                        </p:tav>
                                        <p:tav tm="100000">
                                          <p:val>
                                            <p:strVal val="#ppt_x"/>
                                          </p:val>
                                        </p:tav>
                                      </p:tavLst>
                                    </p:anim>
                                    <p:anim calcmode="lin" valueType="num">
                                      <p:cBhvr>
                                        <p:cTn id="95" dur="1000" fill="hold"/>
                                        <p:tgtEl>
                                          <p:spTgt spid="3095"/>
                                        </p:tgtEl>
                                        <p:attrNameLst>
                                          <p:attrName>ppt_y</p:attrName>
                                        </p:attrNameLst>
                                      </p:cBhvr>
                                      <p:tavLst>
                                        <p:tav tm="0">
                                          <p:val>
                                            <p:strVal val="#ppt_y"/>
                                          </p:val>
                                        </p:tav>
                                        <p:tav tm="100000">
                                          <p:val>
                                            <p:strVal val="#ppt_y"/>
                                          </p:val>
                                        </p:tav>
                                      </p:tavLst>
                                    </p:anim>
                                  </p:childTnLst>
                                </p:cTn>
                              </p:par>
                              <p:par>
                                <p:cTn id="96" presetID="2" presetClass="entr" presetSubtype="8" fill="hold" nodeType="withEffect">
                                  <p:stCondLst>
                                    <p:cond delay="0"/>
                                  </p:stCondLst>
                                  <p:childTnLst>
                                    <p:set>
                                      <p:cBhvr>
                                        <p:cTn id="97" dur="1" fill="hold">
                                          <p:stCondLst>
                                            <p:cond delay="0"/>
                                          </p:stCondLst>
                                        </p:cTn>
                                        <p:tgtEl>
                                          <p:spTgt spid="3096"/>
                                        </p:tgtEl>
                                        <p:attrNameLst>
                                          <p:attrName>style.visibility</p:attrName>
                                        </p:attrNameLst>
                                      </p:cBhvr>
                                      <p:to>
                                        <p:strVal val="visible"/>
                                      </p:to>
                                    </p:set>
                                    <p:anim calcmode="lin" valueType="num">
                                      <p:cBhvr>
                                        <p:cTn id="98" dur="1000" fill="hold"/>
                                        <p:tgtEl>
                                          <p:spTgt spid="3096"/>
                                        </p:tgtEl>
                                        <p:attrNameLst>
                                          <p:attrName>ppt_x</p:attrName>
                                        </p:attrNameLst>
                                      </p:cBhvr>
                                      <p:tavLst>
                                        <p:tav tm="0">
                                          <p:val>
                                            <p:strVal val="0-#ppt_w/2"/>
                                          </p:val>
                                        </p:tav>
                                        <p:tav tm="100000">
                                          <p:val>
                                            <p:strVal val="#ppt_x"/>
                                          </p:val>
                                        </p:tav>
                                      </p:tavLst>
                                    </p:anim>
                                    <p:anim calcmode="lin" valueType="num">
                                      <p:cBhvr>
                                        <p:cTn id="99" dur="1000" fill="hold"/>
                                        <p:tgtEl>
                                          <p:spTgt spid="3096"/>
                                        </p:tgtEl>
                                        <p:attrNameLst>
                                          <p:attrName>ppt_y</p:attrName>
                                        </p:attrNameLst>
                                      </p:cBhvr>
                                      <p:tavLst>
                                        <p:tav tm="0">
                                          <p:val>
                                            <p:strVal val="#ppt_y"/>
                                          </p:val>
                                        </p:tav>
                                        <p:tav tm="100000">
                                          <p:val>
                                            <p:strVal val="#ppt_y"/>
                                          </p:val>
                                        </p:tav>
                                      </p:tavLst>
                                    </p:anim>
                                  </p:childTnLst>
                                </p:cTn>
                              </p:par>
                              <p:par>
                                <p:cTn id="100" presetID="2" presetClass="entr" presetSubtype="8" fill="hold" nodeType="withEffect">
                                  <p:stCondLst>
                                    <p:cond delay="0"/>
                                  </p:stCondLst>
                                  <p:childTnLst>
                                    <p:set>
                                      <p:cBhvr>
                                        <p:cTn id="101" dur="1" fill="hold">
                                          <p:stCondLst>
                                            <p:cond delay="0"/>
                                          </p:stCondLst>
                                        </p:cTn>
                                        <p:tgtEl>
                                          <p:spTgt spid="3097"/>
                                        </p:tgtEl>
                                        <p:attrNameLst>
                                          <p:attrName>style.visibility</p:attrName>
                                        </p:attrNameLst>
                                      </p:cBhvr>
                                      <p:to>
                                        <p:strVal val="visible"/>
                                      </p:to>
                                    </p:set>
                                    <p:anim calcmode="lin" valueType="num">
                                      <p:cBhvr>
                                        <p:cTn id="102" dur="1000" fill="hold"/>
                                        <p:tgtEl>
                                          <p:spTgt spid="3097"/>
                                        </p:tgtEl>
                                        <p:attrNameLst>
                                          <p:attrName>ppt_x</p:attrName>
                                        </p:attrNameLst>
                                      </p:cBhvr>
                                      <p:tavLst>
                                        <p:tav tm="0">
                                          <p:val>
                                            <p:strVal val="0-#ppt_w/2"/>
                                          </p:val>
                                        </p:tav>
                                        <p:tav tm="100000">
                                          <p:val>
                                            <p:strVal val="#ppt_x"/>
                                          </p:val>
                                        </p:tav>
                                      </p:tavLst>
                                    </p:anim>
                                    <p:anim calcmode="lin" valueType="num">
                                      <p:cBhvr>
                                        <p:cTn id="103" dur="1000" fill="hold"/>
                                        <p:tgtEl>
                                          <p:spTgt spid="3097"/>
                                        </p:tgtEl>
                                        <p:attrNameLst>
                                          <p:attrName>ppt_y</p:attrName>
                                        </p:attrNameLst>
                                      </p:cBhvr>
                                      <p:tavLst>
                                        <p:tav tm="0">
                                          <p:val>
                                            <p:strVal val="#ppt_y"/>
                                          </p:val>
                                        </p:tav>
                                        <p:tav tm="100000">
                                          <p:val>
                                            <p:strVal val="#ppt_y"/>
                                          </p:val>
                                        </p:tav>
                                      </p:tavLst>
                                    </p:anim>
                                  </p:childTnLst>
                                </p:cTn>
                              </p:par>
                              <p:par>
                                <p:cTn id="104" presetID="2" presetClass="entr" presetSubtype="8" fill="hold" nodeType="withEffect">
                                  <p:stCondLst>
                                    <p:cond delay="0"/>
                                  </p:stCondLst>
                                  <p:childTnLst>
                                    <p:set>
                                      <p:cBhvr>
                                        <p:cTn id="105" dur="1" fill="hold">
                                          <p:stCondLst>
                                            <p:cond delay="0"/>
                                          </p:stCondLst>
                                        </p:cTn>
                                        <p:tgtEl>
                                          <p:spTgt spid="3098"/>
                                        </p:tgtEl>
                                        <p:attrNameLst>
                                          <p:attrName>style.visibility</p:attrName>
                                        </p:attrNameLst>
                                      </p:cBhvr>
                                      <p:to>
                                        <p:strVal val="visible"/>
                                      </p:to>
                                    </p:set>
                                    <p:anim calcmode="lin" valueType="num">
                                      <p:cBhvr>
                                        <p:cTn id="106" dur="1000" fill="hold"/>
                                        <p:tgtEl>
                                          <p:spTgt spid="3098"/>
                                        </p:tgtEl>
                                        <p:attrNameLst>
                                          <p:attrName>ppt_x</p:attrName>
                                        </p:attrNameLst>
                                      </p:cBhvr>
                                      <p:tavLst>
                                        <p:tav tm="0">
                                          <p:val>
                                            <p:strVal val="0-#ppt_w/2"/>
                                          </p:val>
                                        </p:tav>
                                        <p:tav tm="100000">
                                          <p:val>
                                            <p:strVal val="#ppt_x"/>
                                          </p:val>
                                        </p:tav>
                                      </p:tavLst>
                                    </p:anim>
                                    <p:anim calcmode="lin" valueType="num">
                                      <p:cBhvr>
                                        <p:cTn id="107" dur="1000" fill="hold"/>
                                        <p:tgtEl>
                                          <p:spTgt spid="3098"/>
                                        </p:tgtEl>
                                        <p:attrNameLst>
                                          <p:attrName>ppt_y</p:attrName>
                                        </p:attrNameLst>
                                      </p:cBhvr>
                                      <p:tavLst>
                                        <p:tav tm="0">
                                          <p:val>
                                            <p:strVal val="#ppt_y"/>
                                          </p:val>
                                        </p:tav>
                                        <p:tav tm="100000">
                                          <p:val>
                                            <p:strVal val="#ppt_y"/>
                                          </p:val>
                                        </p:tav>
                                      </p:tavLst>
                                    </p:anim>
                                  </p:childTnLst>
                                </p:cTn>
                              </p:par>
                              <p:par>
                                <p:cTn id="108" presetID="2" presetClass="entr" presetSubtype="8" fill="hold" nodeType="withEffect">
                                  <p:stCondLst>
                                    <p:cond delay="0"/>
                                  </p:stCondLst>
                                  <p:childTnLst>
                                    <p:set>
                                      <p:cBhvr>
                                        <p:cTn id="109" dur="1" fill="hold">
                                          <p:stCondLst>
                                            <p:cond delay="0"/>
                                          </p:stCondLst>
                                        </p:cTn>
                                        <p:tgtEl>
                                          <p:spTgt spid="3099"/>
                                        </p:tgtEl>
                                        <p:attrNameLst>
                                          <p:attrName>style.visibility</p:attrName>
                                        </p:attrNameLst>
                                      </p:cBhvr>
                                      <p:to>
                                        <p:strVal val="visible"/>
                                      </p:to>
                                    </p:set>
                                    <p:anim calcmode="lin" valueType="num">
                                      <p:cBhvr>
                                        <p:cTn id="110" dur="1000" fill="hold"/>
                                        <p:tgtEl>
                                          <p:spTgt spid="3099"/>
                                        </p:tgtEl>
                                        <p:attrNameLst>
                                          <p:attrName>ppt_x</p:attrName>
                                        </p:attrNameLst>
                                      </p:cBhvr>
                                      <p:tavLst>
                                        <p:tav tm="0">
                                          <p:val>
                                            <p:strVal val="0-#ppt_w/2"/>
                                          </p:val>
                                        </p:tav>
                                        <p:tav tm="100000">
                                          <p:val>
                                            <p:strVal val="#ppt_x"/>
                                          </p:val>
                                        </p:tav>
                                      </p:tavLst>
                                    </p:anim>
                                    <p:anim calcmode="lin" valueType="num">
                                      <p:cBhvr>
                                        <p:cTn id="111" dur="1000" fill="hold"/>
                                        <p:tgtEl>
                                          <p:spTgt spid="3099"/>
                                        </p:tgtEl>
                                        <p:attrNameLst>
                                          <p:attrName>ppt_y</p:attrName>
                                        </p:attrNameLst>
                                      </p:cBhvr>
                                      <p:tavLst>
                                        <p:tav tm="0">
                                          <p:val>
                                            <p:strVal val="#ppt_y"/>
                                          </p:val>
                                        </p:tav>
                                        <p:tav tm="100000">
                                          <p:val>
                                            <p:strVal val="#ppt_y"/>
                                          </p:val>
                                        </p:tav>
                                      </p:tavLst>
                                    </p:anim>
                                  </p:childTnLst>
                                </p:cTn>
                              </p:par>
                              <p:par>
                                <p:cTn id="112" presetID="2" presetClass="entr" presetSubtype="4" fill="hold" nodeType="withEffect">
                                  <p:stCondLst>
                                    <p:cond delay="0"/>
                                  </p:stCondLst>
                                  <p:childTnLst>
                                    <p:set>
                                      <p:cBhvr>
                                        <p:cTn id="113" dur="1" fill="hold">
                                          <p:stCondLst>
                                            <p:cond delay="0"/>
                                          </p:stCondLst>
                                        </p:cTn>
                                        <p:tgtEl>
                                          <p:spTgt spid="3100"/>
                                        </p:tgtEl>
                                        <p:attrNameLst>
                                          <p:attrName>style.visibility</p:attrName>
                                        </p:attrNameLst>
                                      </p:cBhvr>
                                      <p:to>
                                        <p:strVal val="visible"/>
                                      </p:to>
                                    </p:set>
                                    <p:anim calcmode="lin" valueType="num">
                                      <p:cBhvr>
                                        <p:cTn id="114" dur="1000" fill="hold"/>
                                        <p:tgtEl>
                                          <p:spTgt spid="3100"/>
                                        </p:tgtEl>
                                        <p:attrNameLst>
                                          <p:attrName>ppt_x</p:attrName>
                                        </p:attrNameLst>
                                      </p:cBhvr>
                                      <p:tavLst>
                                        <p:tav tm="0">
                                          <p:val>
                                            <p:strVal val="#ppt_x"/>
                                          </p:val>
                                        </p:tav>
                                        <p:tav tm="100000">
                                          <p:val>
                                            <p:strVal val="#ppt_x"/>
                                          </p:val>
                                        </p:tav>
                                      </p:tavLst>
                                    </p:anim>
                                    <p:anim calcmode="lin" valueType="num">
                                      <p:cBhvr>
                                        <p:cTn id="115" dur="1000" fill="hold"/>
                                        <p:tgtEl>
                                          <p:spTgt spid="3100"/>
                                        </p:tgtEl>
                                        <p:attrNameLst>
                                          <p:attrName>ppt_y</p:attrName>
                                        </p:attrNameLst>
                                      </p:cBhvr>
                                      <p:tavLst>
                                        <p:tav tm="0">
                                          <p:val>
                                            <p:strVal val="1+#ppt_h/2"/>
                                          </p:val>
                                        </p:tav>
                                        <p:tav tm="100000">
                                          <p:val>
                                            <p:strVal val="#ppt_y"/>
                                          </p:val>
                                        </p:tav>
                                      </p:tavLst>
                                    </p:anim>
                                  </p:childTnLst>
                                </p:cTn>
                              </p:par>
                              <p:par>
                                <p:cTn id="116" presetID="2" presetClass="entr" presetSubtype="4" fill="hold" nodeType="withEffect">
                                  <p:stCondLst>
                                    <p:cond delay="0"/>
                                  </p:stCondLst>
                                  <p:childTnLst>
                                    <p:set>
                                      <p:cBhvr>
                                        <p:cTn id="117" dur="1" fill="hold">
                                          <p:stCondLst>
                                            <p:cond delay="0"/>
                                          </p:stCondLst>
                                        </p:cTn>
                                        <p:tgtEl>
                                          <p:spTgt spid="3101"/>
                                        </p:tgtEl>
                                        <p:attrNameLst>
                                          <p:attrName>style.visibility</p:attrName>
                                        </p:attrNameLst>
                                      </p:cBhvr>
                                      <p:to>
                                        <p:strVal val="visible"/>
                                      </p:to>
                                    </p:set>
                                    <p:anim calcmode="lin" valueType="num">
                                      <p:cBhvr>
                                        <p:cTn id="118" dur="1000" fill="hold"/>
                                        <p:tgtEl>
                                          <p:spTgt spid="3101"/>
                                        </p:tgtEl>
                                        <p:attrNameLst>
                                          <p:attrName>ppt_x</p:attrName>
                                        </p:attrNameLst>
                                      </p:cBhvr>
                                      <p:tavLst>
                                        <p:tav tm="0">
                                          <p:val>
                                            <p:strVal val="#ppt_x"/>
                                          </p:val>
                                        </p:tav>
                                        <p:tav tm="100000">
                                          <p:val>
                                            <p:strVal val="#ppt_x"/>
                                          </p:val>
                                        </p:tav>
                                      </p:tavLst>
                                    </p:anim>
                                    <p:anim calcmode="lin" valueType="num">
                                      <p:cBhvr>
                                        <p:cTn id="119" dur="1000" fill="hold"/>
                                        <p:tgtEl>
                                          <p:spTgt spid="3101"/>
                                        </p:tgtEl>
                                        <p:attrNameLst>
                                          <p:attrName>ppt_y</p:attrName>
                                        </p:attrNameLst>
                                      </p:cBhvr>
                                      <p:tavLst>
                                        <p:tav tm="0">
                                          <p:val>
                                            <p:strVal val="1+#ppt_h/2"/>
                                          </p:val>
                                        </p:tav>
                                        <p:tav tm="100000">
                                          <p:val>
                                            <p:strVal val="#ppt_y"/>
                                          </p:val>
                                        </p:tav>
                                      </p:tavLst>
                                    </p:anim>
                                  </p:childTnLst>
                                </p:cTn>
                              </p:par>
                              <p:par>
                                <p:cTn id="120" presetID="2" presetClass="entr" presetSubtype="4" fill="hold" nodeType="withEffect">
                                  <p:stCondLst>
                                    <p:cond delay="0"/>
                                  </p:stCondLst>
                                  <p:childTnLst>
                                    <p:set>
                                      <p:cBhvr>
                                        <p:cTn id="121" dur="1" fill="hold">
                                          <p:stCondLst>
                                            <p:cond delay="0"/>
                                          </p:stCondLst>
                                        </p:cTn>
                                        <p:tgtEl>
                                          <p:spTgt spid="3102"/>
                                        </p:tgtEl>
                                        <p:attrNameLst>
                                          <p:attrName>style.visibility</p:attrName>
                                        </p:attrNameLst>
                                      </p:cBhvr>
                                      <p:to>
                                        <p:strVal val="visible"/>
                                      </p:to>
                                    </p:set>
                                    <p:anim calcmode="lin" valueType="num">
                                      <p:cBhvr>
                                        <p:cTn id="122" dur="1000" fill="hold"/>
                                        <p:tgtEl>
                                          <p:spTgt spid="3102"/>
                                        </p:tgtEl>
                                        <p:attrNameLst>
                                          <p:attrName>ppt_x</p:attrName>
                                        </p:attrNameLst>
                                      </p:cBhvr>
                                      <p:tavLst>
                                        <p:tav tm="0">
                                          <p:val>
                                            <p:strVal val="#ppt_x"/>
                                          </p:val>
                                        </p:tav>
                                        <p:tav tm="100000">
                                          <p:val>
                                            <p:strVal val="#ppt_x"/>
                                          </p:val>
                                        </p:tav>
                                      </p:tavLst>
                                    </p:anim>
                                    <p:anim calcmode="lin" valueType="num">
                                      <p:cBhvr>
                                        <p:cTn id="123" dur="1000" fill="hold"/>
                                        <p:tgtEl>
                                          <p:spTgt spid="3102"/>
                                        </p:tgtEl>
                                        <p:attrNameLst>
                                          <p:attrName>ppt_y</p:attrName>
                                        </p:attrNameLst>
                                      </p:cBhvr>
                                      <p:tavLst>
                                        <p:tav tm="0">
                                          <p:val>
                                            <p:strVal val="1+#ppt_h/2"/>
                                          </p:val>
                                        </p:tav>
                                        <p:tav tm="100000">
                                          <p:val>
                                            <p:strVal val="#ppt_y"/>
                                          </p:val>
                                        </p:tav>
                                      </p:tavLst>
                                    </p:anim>
                                  </p:childTnLst>
                                </p:cTn>
                              </p:par>
                              <p:par>
                                <p:cTn id="124" presetID="2" presetClass="entr" presetSubtype="4" fill="hold" nodeType="withEffect">
                                  <p:stCondLst>
                                    <p:cond delay="0"/>
                                  </p:stCondLst>
                                  <p:childTnLst>
                                    <p:set>
                                      <p:cBhvr>
                                        <p:cTn id="125" dur="1" fill="hold">
                                          <p:stCondLst>
                                            <p:cond delay="0"/>
                                          </p:stCondLst>
                                        </p:cTn>
                                        <p:tgtEl>
                                          <p:spTgt spid="3103"/>
                                        </p:tgtEl>
                                        <p:attrNameLst>
                                          <p:attrName>style.visibility</p:attrName>
                                        </p:attrNameLst>
                                      </p:cBhvr>
                                      <p:to>
                                        <p:strVal val="visible"/>
                                      </p:to>
                                    </p:set>
                                    <p:anim calcmode="lin" valueType="num">
                                      <p:cBhvr>
                                        <p:cTn id="126" dur="1000" fill="hold"/>
                                        <p:tgtEl>
                                          <p:spTgt spid="3103"/>
                                        </p:tgtEl>
                                        <p:attrNameLst>
                                          <p:attrName>ppt_x</p:attrName>
                                        </p:attrNameLst>
                                      </p:cBhvr>
                                      <p:tavLst>
                                        <p:tav tm="0">
                                          <p:val>
                                            <p:strVal val="#ppt_x"/>
                                          </p:val>
                                        </p:tav>
                                        <p:tav tm="100000">
                                          <p:val>
                                            <p:strVal val="#ppt_x"/>
                                          </p:val>
                                        </p:tav>
                                      </p:tavLst>
                                    </p:anim>
                                    <p:anim calcmode="lin" valueType="num">
                                      <p:cBhvr>
                                        <p:cTn id="127" dur="1000" fill="hold"/>
                                        <p:tgtEl>
                                          <p:spTgt spid="3103"/>
                                        </p:tgtEl>
                                        <p:attrNameLst>
                                          <p:attrName>ppt_y</p:attrName>
                                        </p:attrNameLst>
                                      </p:cBhvr>
                                      <p:tavLst>
                                        <p:tav tm="0">
                                          <p:val>
                                            <p:strVal val="1+#ppt_h/2"/>
                                          </p:val>
                                        </p:tav>
                                        <p:tav tm="100000">
                                          <p:val>
                                            <p:strVal val="#ppt_y"/>
                                          </p:val>
                                        </p:tav>
                                      </p:tavLst>
                                    </p:anim>
                                  </p:childTnLst>
                                </p:cTn>
                              </p:par>
                              <p:par>
                                <p:cTn id="128" presetID="2" presetClass="entr" presetSubtype="4" fill="hold" nodeType="withEffect">
                                  <p:stCondLst>
                                    <p:cond delay="0"/>
                                  </p:stCondLst>
                                  <p:childTnLst>
                                    <p:set>
                                      <p:cBhvr>
                                        <p:cTn id="129" dur="1" fill="hold">
                                          <p:stCondLst>
                                            <p:cond delay="0"/>
                                          </p:stCondLst>
                                        </p:cTn>
                                        <p:tgtEl>
                                          <p:spTgt spid="3104"/>
                                        </p:tgtEl>
                                        <p:attrNameLst>
                                          <p:attrName>style.visibility</p:attrName>
                                        </p:attrNameLst>
                                      </p:cBhvr>
                                      <p:to>
                                        <p:strVal val="visible"/>
                                      </p:to>
                                    </p:set>
                                    <p:anim calcmode="lin" valueType="num">
                                      <p:cBhvr>
                                        <p:cTn id="130" dur="1000" fill="hold"/>
                                        <p:tgtEl>
                                          <p:spTgt spid="3104"/>
                                        </p:tgtEl>
                                        <p:attrNameLst>
                                          <p:attrName>ppt_x</p:attrName>
                                        </p:attrNameLst>
                                      </p:cBhvr>
                                      <p:tavLst>
                                        <p:tav tm="0">
                                          <p:val>
                                            <p:strVal val="#ppt_x"/>
                                          </p:val>
                                        </p:tav>
                                        <p:tav tm="100000">
                                          <p:val>
                                            <p:strVal val="#ppt_x"/>
                                          </p:val>
                                        </p:tav>
                                      </p:tavLst>
                                    </p:anim>
                                    <p:anim calcmode="lin" valueType="num">
                                      <p:cBhvr>
                                        <p:cTn id="131" dur="1000" fill="hold"/>
                                        <p:tgtEl>
                                          <p:spTgt spid="3104"/>
                                        </p:tgtEl>
                                        <p:attrNameLst>
                                          <p:attrName>ppt_y</p:attrName>
                                        </p:attrNameLst>
                                      </p:cBhvr>
                                      <p:tavLst>
                                        <p:tav tm="0">
                                          <p:val>
                                            <p:strVal val="1+#ppt_h/2"/>
                                          </p:val>
                                        </p:tav>
                                        <p:tav tm="100000">
                                          <p:val>
                                            <p:strVal val="#ppt_y"/>
                                          </p:val>
                                        </p:tav>
                                      </p:tavLst>
                                    </p:anim>
                                  </p:childTnLst>
                                </p:cTn>
                              </p:par>
                              <p:par>
                                <p:cTn id="132" presetID="2" presetClass="entr" presetSubtype="4" fill="hold" nodeType="withEffect">
                                  <p:stCondLst>
                                    <p:cond delay="0"/>
                                  </p:stCondLst>
                                  <p:childTnLst>
                                    <p:set>
                                      <p:cBhvr>
                                        <p:cTn id="133" dur="1" fill="hold">
                                          <p:stCondLst>
                                            <p:cond delay="0"/>
                                          </p:stCondLst>
                                        </p:cTn>
                                        <p:tgtEl>
                                          <p:spTgt spid="3105"/>
                                        </p:tgtEl>
                                        <p:attrNameLst>
                                          <p:attrName>style.visibility</p:attrName>
                                        </p:attrNameLst>
                                      </p:cBhvr>
                                      <p:to>
                                        <p:strVal val="visible"/>
                                      </p:to>
                                    </p:set>
                                    <p:anim calcmode="lin" valueType="num">
                                      <p:cBhvr>
                                        <p:cTn id="134" dur="1000" fill="hold"/>
                                        <p:tgtEl>
                                          <p:spTgt spid="3105"/>
                                        </p:tgtEl>
                                        <p:attrNameLst>
                                          <p:attrName>ppt_x</p:attrName>
                                        </p:attrNameLst>
                                      </p:cBhvr>
                                      <p:tavLst>
                                        <p:tav tm="0">
                                          <p:val>
                                            <p:strVal val="#ppt_x"/>
                                          </p:val>
                                        </p:tav>
                                        <p:tav tm="100000">
                                          <p:val>
                                            <p:strVal val="#ppt_x"/>
                                          </p:val>
                                        </p:tav>
                                      </p:tavLst>
                                    </p:anim>
                                    <p:anim calcmode="lin" valueType="num">
                                      <p:cBhvr>
                                        <p:cTn id="135" dur="1000" fill="hold"/>
                                        <p:tgtEl>
                                          <p:spTgt spid="3105"/>
                                        </p:tgtEl>
                                        <p:attrNameLst>
                                          <p:attrName>ppt_y</p:attrName>
                                        </p:attrNameLst>
                                      </p:cBhvr>
                                      <p:tavLst>
                                        <p:tav tm="0">
                                          <p:val>
                                            <p:strVal val="1+#ppt_h/2"/>
                                          </p:val>
                                        </p:tav>
                                        <p:tav tm="100000">
                                          <p:val>
                                            <p:strVal val="#ppt_y"/>
                                          </p:val>
                                        </p:tav>
                                      </p:tavLst>
                                    </p:anim>
                                  </p:childTnLst>
                                </p:cTn>
                              </p:par>
                              <p:par>
                                <p:cTn id="136" presetID="2" presetClass="entr" presetSubtype="4" fill="hold" nodeType="withEffect">
                                  <p:stCondLst>
                                    <p:cond delay="0"/>
                                  </p:stCondLst>
                                  <p:childTnLst>
                                    <p:set>
                                      <p:cBhvr>
                                        <p:cTn id="137" dur="1" fill="hold">
                                          <p:stCondLst>
                                            <p:cond delay="0"/>
                                          </p:stCondLst>
                                        </p:cTn>
                                        <p:tgtEl>
                                          <p:spTgt spid="3106"/>
                                        </p:tgtEl>
                                        <p:attrNameLst>
                                          <p:attrName>style.visibility</p:attrName>
                                        </p:attrNameLst>
                                      </p:cBhvr>
                                      <p:to>
                                        <p:strVal val="visible"/>
                                      </p:to>
                                    </p:set>
                                    <p:anim calcmode="lin" valueType="num">
                                      <p:cBhvr>
                                        <p:cTn id="138" dur="1000" fill="hold"/>
                                        <p:tgtEl>
                                          <p:spTgt spid="3106"/>
                                        </p:tgtEl>
                                        <p:attrNameLst>
                                          <p:attrName>ppt_x</p:attrName>
                                        </p:attrNameLst>
                                      </p:cBhvr>
                                      <p:tavLst>
                                        <p:tav tm="0">
                                          <p:val>
                                            <p:strVal val="#ppt_x"/>
                                          </p:val>
                                        </p:tav>
                                        <p:tav tm="100000">
                                          <p:val>
                                            <p:strVal val="#ppt_x"/>
                                          </p:val>
                                        </p:tav>
                                      </p:tavLst>
                                    </p:anim>
                                    <p:anim calcmode="lin" valueType="num">
                                      <p:cBhvr>
                                        <p:cTn id="139" dur="1000" fill="hold"/>
                                        <p:tgtEl>
                                          <p:spTgt spid="3106"/>
                                        </p:tgtEl>
                                        <p:attrNameLst>
                                          <p:attrName>ppt_y</p:attrName>
                                        </p:attrNameLst>
                                      </p:cBhvr>
                                      <p:tavLst>
                                        <p:tav tm="0">
                                          <p:val>
                                            <p:strVal val="1+#ppt_h/2"/>
                                          </p:val>
                                        </p:tav>
                                        <p:tav tm="100000">
                                          <p:val>
                                            <p:strVal val="#ppt_y"/>
                                          </p:val>
                                        </p:tav>
                                      </p:tavLst>
                                    </p:anim>
                                  </p:childTnLst>
                                </p:cTn>
                              </p:par>
                              <p:par>
                                <p:cTn id="140" presetID="2" presetClass="entr" presetSubtype="4" fill="hold" nodeType="withEffect">
                                  <p:stCondLst>
                                    <p:cond delay="0"/>
                                  </p:stCondLst>
                                  <p:childTnLst>
                                    <p:set>
                                      <p:cBhvr>
                                        <p:cTn id="141" dur="1" fill="hold">
                                          <p:stCondLst>
                                            <p:cond delay="0"/>
                                          </p:stCondLst>
                                        </p:cTn>
                                        <p:tgtEl>
                                          <p:spTgt spid="3107"/>
                                        </p:tgtEl>
                                        <p:attrNameLst>
                                          <p:attrName>style.visibility</p:attrName>
                                        </p:attrNameLst>
                                      </p:cBhvr>
                                      <p:to>
                                        <p:strVal val="visible"/>
                                      </p:to>
                                    </p:set>
                                    <p:anim calcmode="lin" valueType="num">
                                      <p:cBhvr>
                                        <p:cTn id="142" dur="1000" fill="hold"/>
                                        <p:tgtEl>
                                          <p:spTgt spid="3107"/>
                                        </p:tgtEl>
                                        <p:attrNameLst>
                                          <p:attrName>ppt_x</p:attrName>
                                        </p:attrNameLst>
                                      </p:cBhvr>
                                      <p:tavLst>
                                        <p:tav tm="0">
                                          <p:val>
                                            <p:strVal val="#ppt_x"/>
                                          </p:val>
                                        </p:tav>
                                        <p:tav tm="100000">
                                          <p:val>
                                            <p:strVal val="#ppt_x"/>
                                          </p:val>
                                        </p:tav>
                                      </p:tavLst>
                                    </p:anim>
                                    <p:anim calcmode="lin" valueType="num">
                                      <p:cBhvr>
                                        <p:cTn id="143" dur="1000" fill="hold"/>
                                        <p:tgtEl>
                                          <p:spTgt spid="3107"/>
                                        </p:tgtEl>
                                        <p:attrNameLst>
                                          <p:attrName>ppt_y</p:attrName>
                                        </p:attrNameLst>
                                      </p:cBhvr>
                                      <p:tavLst>
                                        <p:tav tm="0">
                                          <p:val>
                                            <p:strVal val="1+#ppt_h/2"/>
                                          </p:val>
                                        </p:tav>
                                        <p:tav tm="100000">
                                          <p:val>
                                            <p:strVal val="#ppt_y"/>
                                          </p:val>
                                        </p:tav>
                                      </p:tavLst>
                                    </p:anim>
                                  </p:childTnLst>
                                </p:cTn>
                              </p:par>
                              <p:par>
                                <p:cTn id="144" presetID="2" presetClass="entr" presetSubtype="4" fill="hold" nodeType="withEffect">
                                  <p:stCondLst>
                                    <p:cond delay="0"/>
                                  </p:stCondLst>
                                  <p:childTnLst>
                                    <p:set>
                                      <p:cBhvr>
                                        <p:cTn id="145" dur="1" fill="hold">
                                          <p:stCondLst>
                                            <p:cond delay="0"/>
                                          </p:stCondLst>
                                        </p:cTn>
                                        <p:tgtEl>
                                          <p:spTgt spid="3108"/>
                                        </p:tgtEl>
                                        <p:attrNameLst>
                                          <p:attrName>style.visibility</p:attrName>
                                        </p:attrNameLst>
                                      </p:cBhvr>
                                      <p:to>
                                        <p:strVal val="visible"/>
                                      </p:to>
                                    </p:set>
                                    <p:anim calcmode="lin" valueType="num">
                                      <p:cBhvr>
                                        <p:cTn id="146" dur="1000" fill="hold"/>
                                        <p:tgtEl>
                                          <p:spTgt spid="3108"/>
                                        </p:tgtEl>
                                        <p:attrNameLst>
                                          <p:attrName>ppt_x</p:attrName>
                                        </p:attrNameLst>
                                      </p:cBhvr>
                                      <p:tavLst>
                                        <p:tav tm="0">
                                          <p:val>
                                            <p:strVal val="#ppt_x"/>
                                          </p:val>
                                        </p:tav>
                                        <p:tav tm="100000">
                                          <p:val>
                                            <p:strVal val="#ppt_x"/>
                                          </p:val>
                                        </p:tav>
                                      </p:tavLst>
                                    </p:anim>
                                    <p:anim calcmode="lin" valueType="num">
                                      <p:cBhvr>
                                        <p:cTn id="147" dur="1000" fill="hold"/>
                                        <p:tgtEl>
                                          <p:spTgt spid="3108"/>
                                        </p:tgtEl>
                                        <p:attrNameLst>
                                          <p:attrName>ppt_y</p:attrName>
                                        </p:attrNameLst>
                                      </p:cBhvr>
                                      <p:tavLst>
                                        <p:tav tm="0">
                                          <p:val>
                                            <p:strVal val="1+#ppt_h/2"/>
                                          </p:val>
                                        </p:tav>
                                        <p:tav tm="100000">
                                          <p:val>
                                            <p:strVal val="#ppt_y"/>
                                          </p:val>
                                        </p:tav>
                                      </p:tavLst>
                                    </p:anim>
                                  </p:childTnLst>
                                </p:cTn>
                              </p:par>
                              <p:par>
                                <p:cTn id="148" presetID="2" presetClass="entr" presetSubtype="4" fill="hold" nodeType="withEffect">
                                  <p:stCondLst>
                                    <p:cond delay="0"/>
                                  </p:stCondLst>
                                  <p:childTnLst>
                                    <p:set>
                                      <p:cBhvr>
                                        <p:cTn id="149" dur="1" fill="hold">
                                          <p:stCondLst>
                                            <p:cond delay="0"/>
                                          </p:stCondLst>
                                        </p:cTn>
                                        <p:tgtEl>
                                          <p:spTgt spid="3109"/>
                                        </p:tgtEl>
                                        <p:attrNameLst>
                                          <p:attrName>style.visibility</p:attrName>
                                        </p:attrNameLst>
                                      </p:cBhvr>
                                      <p:to>
                                        <p:strVal val="visible"/>
                                      </p:to>
                                    </p:set>
                                    <p:anim calcmode="lin" valueType="num">
                                      <p:cBhvr>
                                        <p:cTn id="150" dur="1000" fill="hold"/>
                                        <p:tgtEl>
                                          <p:spTgt spid="3109"/>
                                        </p:tgtEl>
                                        <p:attrNameLst>
                                          <p:attrName>ppt_x</p:attrName>
                                        </p:attrNameLst>
                                      </p:cBhvr>
                                      <p:tavLst>
                                        <p:tav tm="0">
                                          <p:val>
                                            <p:strVal val="#ppt_x"/>
                                          </p:val>
                                        </p:tav>
                                        <p:tav tm="100000">
                                          <p:val>
                                            <p:strVal val="#ppt_x"/>
                                          </p:val>
                                        </p:tav>
                                      </p:tavLst>
                                    </p:anim>
                                    <p:anim calcmode="lin" valueType="num">
                                      <p:cBhvr>
                                        <p:cTn id="151" dur="1000" fill="hold"/>
                                        <p:tgtEl>
                                          <p:spTgt spid="3109"/>
                                        </p:tgtEl>
                                        <p:attrNameLst>
                                          <p:attrName>ppt_y</p:attrName>
                                        </p:attrNameLst>
                                      </p:cBhvr>
                                      <p:tavLst>
                                        <p:tav tm="0">
                                          <p:val>
                                            <p:strVal val="1+#ppt_h/2"/>
                                          </p:val>
                                        </p:tav>
                                        <p:tav tm="100000">
                                          <p:val>
                                            <p:strVal val="#ppt_y"/>
                                          </p:val>
                                        </p:tav>
                                      </p:tavLst>
                                    </p:anim>
                                  </p:childTnLst>
                                </p:cTn>
                              </p:par>
                              <p:par>
                                <p:cTn id="152" presetID="2" presetClass="entr" presetSubtype="4" fill="hold" nodeType="withEffect">
                                  <p:stCondLst>
                                    <p:cond delay="0"/>
                                  </p:stCondLst>
                                  <p:childTnLst>
                                    <p:set>
                                      <p:cBhvr>
                                        <p:cTn id="153" dur="1" fill="hold">
                                          <p:stCondLst>
                                            <p:cond delay="0"/>
                                          </p:stCondLst>
                                        </p:cTn>
                                        <p:tgtEl>
                                          <p:spTgt spid="3110"/>
                                        </p:tgtEl>
                                        <p:attrNameLst>
                                          <p:attrName>style.visibility</p:attrName>
                                        </p:attrNameLst>
                                      </p:cBhvr>
                                      <p:to>
                                        <p:strVal val="visible"/>
                                      </p:to>
                                    </p:set>
                                    <p:anim calcmode="lin" valueType="num">
                                      <p:cBhvr>
                                        <p:cTn id="154" dur="1000" fill="hold"/>
                                        <p:tgtEl>
                                          <p:spTgt spid="3110"/>
                                        </p:tgtEl>
                                        <p:attrNameLst>
                                          <p:attrName>ppt_x</p:attrName>
                                        </p:attrNameLst>
                                      </p:cBhvr>
                                      <p:tavLst>
                                        <p:tav tm="0">
                                          <p:val>
                                            <p:strVal val="#ppt_x"/>
                                          </p:val>
                                        </p:tav>
                                        <p:tav tm="100000">
                                          <p:val>
                                            <p:strVal val="#ppt_x"/>
                                          </p:val>
                                        </p:tav>
                                      </p:tavLst>
                                    </p:anim>
                                    <p:anim calcmode="lin" valueType="num">
                                      <p:cBhvr>
                                        <p:cTn id="155" dur="1000" fill="hold"/>
                                        <p:tgtEl>
                                          <p:spTgt spid="3110"/>
                                        </p:tgtEl>
                                        <p:attrNameLst>
                                          <p:attrName>ppt_y</p:attrName>
                                        </p:attrNameLst>
                                      </p:cBhvr>
                                      <p:tavLst>
                                        <p:tav tm="0">
                                          <p:val>
                                            <p:strVal val="1+#ppt_h/2"/>
                                          </p:val>
                                        </p:tav>
                                        <p:tav tm="100000">
                                          <p:val>
                                            <p:strVal val="#ppt_y"/>
                                          </p:val>
                                        </p:tav>
                                      </p:tavLst>
                                    </p:anim>
                                  </p:childTnLst>
                                </p:cTn>
                              </p:par>
                              <p:par>
                                <p:cTn id="156" presetID="2" presetClass="entr" presetSubtype="4" fill="hold" nodeType="withEffect">
                                  <p:stCondLst>
                                    <p:cond delay="0"/>
                                  </p:stCondLst>
                                  <p:childTnLst>
                                    <p:set>
                                      <p:cBhvr>
                                        <p:cTn id="157" dur="1" fill="hold">
                                          <p:stCondLst>
                                            <p:cond delay="0"/>
                                          </p:stCondLst>
                                        </p:cTn>
                                        <p:tgtEl>
                                          <p:spTgt spid="3111"/>
                                        </p:tgtEl>
                                        <p:attrNameLst>
                                          <p:attrName>style.visibility</p:attrName>
                                        </p:attrNameLst>
                                      </p:cBhvr>
                                      <p:to>
                                        <p:strVal val="visible"/>
                                      </p:to>
                                    </p:set>
                                    <p:anim calcmode="lin" valueType="num">
                                      <p:cBhvr>
                                        <p:cTn id="158" dur="1000" fill="hold"/>
                                        <p:tgtEl>
                                          <p:spTgt spid="3111"/>
                                        </p:tgtEl>
                                        <p:attrNameLst>
                                          <p:attrName>ppt_x</p:attrName>
                                        </p:attrNameLst>
                                      </p:cBhvr>
                                      <p:tavLst>
                                        <p:tav tm="0">
                                          <p:val>
                                            <p:strVal val="#ppt_x"/>
                                          </p:val>
                                        </p:tav>
                                        <p:tav tm="100000">
                                          <p:val>
                                            <p:strVal val="#ppt_x"/>
                                          </p:val>
                                        </p:tav>
                                      </p:tavLst>
                                    </p:anim>
                                    <p:anim calcmode="lin" valueType="num">
                                      <p:cBhvr>
                                        <p:cTn id="159" dur="1000" fill="hold"/>
                                        <p:tgtEl>
                                          <p:spTgt spid="3111"/>
                                        </p:tgtEl>
                                        <p:attrNameLst>
                                          <p:attrName>ppt_y</p:attrName>
                                        </p:attrNameLst>
                                      </p:cBhvr>
                                      <p:tavLst>
                                        <p:tav tm="0">
                                          <p:val>
                                            <p:strVal val="1+#ppt_h/2"/>
                                          </p:val>
                                        </p:tav>
                                        <p:tav tm="100000">
                                          <p:val>
                                            <p:strVal val="#ppt_y"/>
                                          </p:val>
                                        </p:tav>
                                      </p:tavLst>
                                    </p:anim>
                                  </p:childTnLst>
                                </p:cTn>
                              </p:par>
                              <p:par>
                                <p:cTn id="160" presetID="2" presetClass="entr" presetSubtype="8" fill="hold" nodeType="withEffect">
                                  <p:stCondLst>
                                    <p:cond delay="0"/>
                                  </p:stCondLst>
                                  <p:childTnLst>
                                    <p:set>
                                      <p:cBhvr>
                                        <p:cTn id="161" dur="1" fill="hold">
                                          <p:stCondLst>
                                            <p:cond delay="0"/>
                                          </p:stCondLst>
                                        </p:cTn>
                                        <p:tgtEl>
                                          <p:spTgt spid="3112"/>
                                        </p:tgtEl>
                                        <p:attrNameLst>
                                          <p:attrName>style.visibility</p:attrName>
                                        </p:attrNameLst>
                                      </p:cBhvr>
                                      <p:to>
                                        <p:strVal val="visible"/>
                                      </p:to>
                                    </p:set>
                                    <p:anim calcmode="lin" valueType="num">
                                      <p:cBhvr>
                                        <p:cTn id="162" dur="1000" fill="hold"/>
                                        <p:tgtEl>
                                          <p:spTgt spid="3112"/>
                                        </p:tgtEl>
                                        <p:attrNameLst>
                                          <p:attrName>ppt_x</p:attrName>
                                        </p:attrNameLst>
                                      </p:cBhvr>
                                      <p:tavLst>
                                        <p:tav tm="0">
                                          <p:val>
                                            <p:strVal val="0-#ppt_w/2"/>
                                          </p:val>
                                        </p:tav>
                                        <p:tav tm="100000">
                                          <p:val>
                                            <p:strVal val="#ppt_x"/>
                                          </p:val>
                                        </p:tav>
                                      </p:tavLst>
                                    </p:anim>
                                    <p:anim calcmode="lin" valueType="num">
                                      <p:cBhvr>
                                        <p:cTn id="163" dur="1000" fill="hold"/>
                                        <p:tgtEl>
                                          <p:spTgt spid="3112"/>
                                        </p:tgtEl>
                                        <p:attrNameLst>
                                          <p:attrName>ppt_y</p:attrName>
                                        </p:attrNameLst>
                                      </p:cBhvr>
                                      <p:tavLst>
                                        <p:tav tm="0">
                                          <p:val>
                                            <p:strVal val="#ppt_y"/>
                                          </p:val>
                                        </p:tav>
                                        <p:tav tm="100000">
                                          <p:val>
                                            <p:strVal val="#ppt_y"/>
                                          </p:val>
                                        </p:tav>
                                      </p:tavLst>
                                    </p:anim>
                                  </p:childTnLst>
                                </p:cTn>
                              </p:par>
                              <p:par>
                                <p:cTn id="164" presetID="2" presetClass="entr" presetSubtype="8" fill="hold" nodeType="withEffect">
                                  <p:stCondLst>
                                    <p:cond delay="0"/>
                                  </p:stCondLst>
                                  <p:childTnLst>
                                    <p:set>
                                      <p:cBhvr>
                                        <p:cTn id="165" dur="1" fill="hold">
                                          <p:stCondLst>
                                            <p:cond delay="0"/>
                                          </p:stCondLst>
                                        </p:cTn>
                                        <p:tgtEl>
                                          <p:spTgt spid="3113"/>
                                        </p:tgtEl>
                                        <p:attrNameLst>
                                          <p:attrName>style.visibility</p:attrName>
                                        </p:attrNameLst>
                                      </p:cBhvr>
                                      <p:to>
                                        <p:strVal val="visible"/>
                                      </p:to>
                                    </p:set>
                                    <p:anim calcmode="lin" valueType="num">
                                      <p:cBhvr>
                                        <p:cTn id="166" dur="1000" fill="hold"/>
                                        <p:tgtEl>
                                          <p:spTgt spid="3113"/>
                                        </p:tgtEl>
                                        <p:attrNameLst>
                                          <p:attrName>ppt_x</p:attrName>
                                        </p:attrNameLst>
                                      </p:cBhvr>
                                      <p:tavLst>
                                        <p:tav tm="0">
                                          <p:val>
                                            <p:strVal val="0-#ppt_w/2"/>
                                          </p:val>
                                        </p:tav>
                                        <p:tav tm="100000">
                                          <p:val>
                                            <p:strVal val="#ppt_x"/>
                                          </p:val>
                                        </p:tav>
                                      </p:tavLst>
                                    </p:anim>
                                    <p:anim calcmode="lin" valueType="num">
                                      <p:cBhvr>
                                        <p:cTn id="167" dur="1000" fill="hold"/>
                                        <p:tgtEl>
                                          <p:spTgt spid="3113"/>
                                        </p:tgtEl>
                                        <p:attrNameLst>
                                          <p:attrName>ppt_y</p:attrName>
                                        </p:attrNameLst>
                                      </p:cBhvr>
                                      <p:tavLst>
                                        <p:tav tm="0">
                                          <p:val>
                                            <p:strVal val="#ppt_y"/>
                                          </p:val>
                                        </p:tav>
                                        <p:tav tm="100000">
                                          <p:val>
                                            <p:strVal val="#ppt_y"/>
                                          </p:val>
                                        </p:tav>
                                      </p:tavLst>
                                    </p:anim>
                                  </p:childTnLst>
                                </p:cTn>
                              </p:par>
                              <p:par>
                                <p:cTn id="168" presetID="2" presetClass="entr" presetSubtype="4" fill="hold" nodeType="withEffect">
                                  <p:stCondLst>
                                    <p:cond delay="0"/>
                                  </p:stCondLst>
                                  <p:childTnLst>
                                    <p:set>
                                      <p:cBhvr>
                                        <p:cTn id="169" dur="1" fill="hold">
                                          <p:stCondLst>
                                            <p:cond delay="0"/>
                                          </p:stCondLst>
                                        </p:cTn>
                                        <p:tgtEl>
                                          <p:spTgt spid="3114"/>
                                        </p:tgtEl>
                                        <p:attrNameLst>
                                          <p:attrName>style.visibility</p:attrName>
                                        </p:attrNameLst>
                                      </p:cBhvr>
                                      <p:to>
                                        <p:strVal val="visible"/>
                                      </p:to>
                                    </p:set>
                                    <p:anim calcmode="lin" valueType="num">
                                      <p:cBhvr>
                                        <p:cTn id="170" dur="1000" fill="hold"/>
                                        <p:tgtEl>
                                          <p:spTgt spid="3114"/>
                                        </p:tgtEl>
                                        <p:attrNameLst>
                                          <p:attrName>ppt_x</p:attrName>
                                        </p:attrNameLst>
                                      </p:cBhvr>
                                      <p:tavLst>
                                        <p:tav tm="0">
                                          <p:val>
                                            <p:strVal val="#ppt_x"/>
                                          </p:val>
                                        </p:tav>
                                        <p:tav tm="100000">
                                          <p:val>
                                            <p:strVal val="#ppt_x"/>
                                          </p:val>
                                        </p:tav>
                                      </p:tavLst>
                                    </p:anim>
                                    <p:anim calcmode="lin" valueType="num">
                                      <p:cBhvr>
                                        <p:cTn id="171" dur="1000" fill="hold"/>
                                        <p:tgtEl>
                                          <p:spTgt spid="3114"/>
                                        </p:tgtEl>
                                        <p:attrNameLst>
                                          <p:attrName>ppt_y</p:attrName>
                                        </p:attrNameLst>
                                      </p:cBhvr>
                                      <p:tavLst>
                                        <p:tav tm="0">
                                          <p:val>
                                            <p:strVal val="1+#ppt_h/2"/>
                                          </p:val>
                                        </p:tav>
                                        <p:tav tm="100000">
                                          <p:val>
                                            <p:strVal val="#ppt_y"/>
                                          </p:val>
                                        </p:tav>
                                      </p:tavLst>
                                    </p:anim>
                                  </p:childTnLst>
                                </p:cTn>
                              </p:par>
                              <p:par>
                                <p:cTn id="172" presetID="2" presetClass="entr" presetSubtype="8" fill="hold" nodeType="withEffect">
                                  <p:stCondLst>
                                    <p:cond delay="0"/>
                                  </p:stCondLst>
                                  <p:childTnLst>
                                    <p:set>
                                      <p:cBhvr>
                                        <p:cTn id="173" dur="1" fill="hold">
                                          <p:stCondLst>
                                            <p:cond delay="0"/>
                                          </p:stCondLst>
                                        </p:cTn>
                                        <p:tgtEl>
                                          <p:spTgt spid="3115"/>
                                        </p:tgtEl>
                                        <p:attrNameLst>
                                          <p:attrName>style.visibility</p:attrName>
                                        </p:attrNameLst>
                                      </p:cBhvr>
                                      <p:to>
                                        <p:strVal val="visible"/>
                                      </p:to>
                                    </p:set>
                                    <p:anim calcmode="lin" valueType="num">
                                      <p:cBhvr>
                                        <p:cTn id="174" dur="1000" fill="hold"/>
                                        <p:tgtEl>
                                          <p:spTgt spid="3115"/>
                                        </p:tgtEl>
                                        <p:attrNameLst>
                                          <p:attrName>ppt_x</p:attrName>
                                        </p:attrNameLst>
                                      </p:cBhvr>
                                      <p:tavLst>
                                        <p:tav tm="0">
                                          <p:val>
                                            <p:strVal val="0-#ppt_w/2"/>
                                          </p:val>
                                        </p:tav>
                                        <p:tav tm="100000">
                                          <p:val>
                                            <p:strVal val="#ppt_x"/>
                                          </p:val>
                                        </p:tav>
                                      </p:tavLst>
                                    </p:anim>
                                    <p:anim calcmode="lin" valueType="num">
                                      <p:cBhvr>
                                        <p:cTn id="175" dur="1000" fill="hold"/>
                                        <p:tgtEl>
                                          <p:spTgt spid="3115"/>
                                        </p:tgtEl>
                                        <p:attrNameLst>
                                          <p:attrName>ppt_y</p:attrName>
                                        </p:attrNameLst>
                                      </p:cBhvr>
                                      <p:tavLst>
                                        <p:tav tm="0">
                                          <p:val>
                                            <p:strVal val="#ppt_y"/>
                                          </p:val>
                                        </p:tav>
                                        <p:tav tm="100000">
                                          <p:val>
                                            <p:strVal val="#ppt_y"/>
                                          </p:val>
                                        </p:tav>
                                      </p:tavLst>
                                    </p:anim>
                                  </p:childTnLst>
                                </p:cTn>
                              </p:par>
                              <p:par>
                                <p:cTn id="176" presetID="2" presetClass="entr" presetSubtype="8" fill="hold" nodeType="withEffect">
                                  <p:stCondLst>
                                    <p:cond delay="0"/>
                                  </p:stCondLst>
                                  <p:childTnLst>
                                    <p:set>
                                      <p:cBhvr>
                                        <p:cTn id="177" dur="1" fill="hold">
                                          <p:stCondLst>
                                            <p:cond delay="0"/>
                                          </p:stCondLst>
                                        </p:cTn>
                                        <p:tgtEl>
                                          <p:spTgt spid="3116"/>
                                        </p:tgtEl>
                                        <p:attrNameLst>
                                          <p:attrName>style.visibility</p:attrName>
                                        </p:attrNameLst>
                                      </p:cBhvr>
                                      <p:to>
                                        <p:strVal val="visible"/>
                                      </p:to>
                                    </p:set>
                                    <p:anim calcmode="lin" valueType="num">
                                      <p:cBhvr>
                                        <p:cTn id="178" dur="1000" fill="hold"/>
                                        <p:tgtEl>
                                          <p:spTgt spid="3116"/>
                                        </p:tgtEl>
                                        <p:attrNameLst>
                                          <p:attrName>ppt_x</p:attrName>
                                        </p:attrNameLst>
                                      </p:cBhvr>
                                      <p:tavLst>
                                        <p:tav tm="0">
                                          <p:val>
                                            <p:strVal val="0-#ppt_w/2"/>
                                          </p:val>
                                        </p:tav>
                                        <p:tav tm="100000">
                                          <p:val>
                                            <p:strVal val="#ppt_x"/>
                                          </p:val>
                                        </p:tav>
                                      </p:tavLst>
                                    </p:anim>
                                    <p:anim calcmode="lin" valueType="num">
                                      <p:cBhvr>
                                        <p:cTn id="179" dur="1000" fill="hold"/>
                                        <p:tgtEl>
                                          <p:spTgt spid="3116"/>
                                        </p:tgtEl>
                                        <p:attrNameLst>
                                          <p:attrName>ppt_y</p:attrName>
                                        </p:attrNameLst>
                                      </p:cBhvr>
                                      <p:tavLst>
                                        <p:tav tm="0">
                                          <p:val>
                                            <p:strVal val="#ppt_y"/>
                                          </p:val>
                                        </p:tav>
                                        <p:tav tm="100000">
                                          <p:val>
                                            <p:strVal val="#ppt_y"/>
                                          </p:val>
                                        </p:tav>
                                      </p:tavLst>
                                    </p:anim>
                                  </p:childTnLst>
                                </p:cTn>
                              </p:par>
                              <p:par>
                                <p:cTn id="180" presetID="2" presetClass="entr" presetSubtype="8" fill="hold" nodeType="withEffect">
                                  <p:stCondLst>
                                    <p:cond delay="0"/>
                                  </p:stCondLst>
                                  <p:childTnLst>
                                    <p:set>
                                      <p:cBhvr>
                                        <p:cTn id="181" dur="1" fill="hold">
                                          <p:stCondLst>
                                            <p:cond delay="0"/>
                                          </p:stCondLst>
                                        </p:cTn>
                                        <p:tgtEl>
                                          <p:spTgt spid="3117"/>
                                        </p:tgtEl>
                                        <p:attrNameLst>
                                          <p:attrName>style.visibility</p:attrName>
                                        </p:attrNameLst>
                                      </p:cBhvr>
                                      <p:to>
                                        <p:strVal val="visible"/>
                                      </p:to>
                                    </p:set>
                                    <p:anim calcmode="lin" valueType="num">
                                      <p:cBhvr>
                                        <p:cTn id="182" dur="1000" fill="hold"/>
                                        <p:tgtEl>
                                          <p:spTgt spid="3117"/>
                                        </p:tgtEl>
                                        <p:attrNameLst>
                                          <p:attrName>ppt_x</p:attrName>
                                        </p:attrNameLst>
                                      </p:cBhvr>
                                      <p:tavLst>
                                        <p:tav tm="0">
                                          <p:val>
                                            <p:strVal val="0-#ppt_w/2"/>
                                          </p:val>
                                        </p:tav>
                                        <p:tav tm="100000">
                                          <p:val>
                                            <p:strVal val="#ppt_x"/>
                                          </p:val>
                                        </p:tav>
                                      </p:tavLst>
                                    </p:anim>
                                    <p:anim calcmode="lin" valueType="num">
                                      <p:cBhvr>
                                        <p:cTn id="183" dur="1000" fill="hold"/>
                                        <p:tgtEl>
                                          <p:spTgt spid="3117"/>
                                        </p:tgtEl>
                                        <p:attrNameLst>
                                          <p:attrName>ppt_y</p:attrName>
                                        </p:attrNameLst>
                                      </p:cBhvr>
                                      <p:tavLst>
                                        <p:tav tm="0">
                                          <p:val>
                                            <p:strVal val="#ppt_y"/>
                                          </p:val>
                                        </p:tav>
                                        <p:tav tm="100000">
                                          <p:val>
                                            <p:strVal val="#ppt_y"/>
                                          </p:val>
                                        </p:tav>
                                      </p:tavLst>
                                    </p:anim>
                                  </p:childTnLst>
                                </p:cTn>
                              </p:par>
                              <p:par>
                                <p:cTn id="184" presetID="2" presetClass="entr" presetSubtype="4" fill="hold" nodeType="withEffect">
                                  <p:stCondLst>
                                    <p:cond delay="0"/>
                                  </p:stCondLst>
                                  <p:childTnLst>
                                    <p:set>
                                      <p:cBhvr>
                                        <p:cTn id="185" dur="1" fill="hold">
                                          <p:stCondLst>
                                            <p:cond delay="0"/>
                                          </p:stCondLst>
                                        </p:cTn>
                                        <p:tgtEl>
                                          <p:spTgt spid="3118"/>
                                        </p:tgtEl>
                                        <p:attrNameLst>
                                          <p:attrName>style.visibility</p:attrName>
                                        </p:attrNameLst>
                                      </p:cBhvr>
                                      <p:to>
                                        <p:strVal val="visible"/>
                                      </p:to>
                                    </p:set>
                                    <p:anim calcmode="lin" valueType="num">
                                      <p:cBhvr>
                                        <p:cTn id="186" dur="1000" fill="hold"/>
                                        <p:tgtEl>
                                          <p:spTgt spid="3118"/>
                                        </p:tgtEl>
                                        <p:attrNameLst>
                                          <p:attrName>ppt_x</p:attrName>
                                        </p:attrNameLst>
                                      </p:cBhvr>
                                      <p:tavLst>
                                        <p:tav tm="0">
                                          <p:val>
                                            <p:strVal val="#ppt_x"/>
                                          </p:val>
                                        </p:tav>
                                        <p:tav tm="100000">
                                          <p:val>
                                            <p:strVal val="#ppt_x"/>
                                          </p:val>
                                        </p:tav>
                                      </p:tavLst>
                                    </p:anim>
                                    <p:anim calcmode="lin" valueType="num">
                                      <p:cBhvr>
                                        <p:cTn id="187" dur="1000" fill="hold"/>
                                        <p:tgtEl>
                                          <p:spTgt spid="3118"/>
                                        </p:tgtEl>
                                        <p:attrNameLst>
                                          <p:attrName>ppt_y</p:attrName>
                                        </p:attrNameLst>
                                      </p:cBhvr>
                                      <p:tavLst>
                                        <p:tav tm="0">
                                          <p:val>
                                            <p:strVal val="1+#ppt_h/2"/>
                                          </p:val>
                                        </p:tav>
                                        <p:tav tm="100000">
                                          <p:val>
                                            <p:strVal val="#ppt_y"/>
                                          </p:val>
                                        </p:tav>
                                      </p:tavLst>
                                    </p:anim>
                                  </p:childTnLst>
                                </p:cTn>
                              </p:par>
                              <p:par>
                                <p:cTn id="188" presetID="2" presetClass="entr" presetSubtype="4" fill="hold" nodeType="withEffect">
                                  <p:stCondLst>
                                    <p:cond delay="0"/>
                                  </p:stCondLst>
                                  <p:childTnLst>
                                    <p:set>
                                      <p:cBhvr>
                                        <p:cTn id="189" dur="1" fill="hold">
                                          <p:stCondLst>
                                            <p:cond delay="0"/>
                                          </p:stCondLst>
                                        </p:cTn>
                                        <p:tgtEl>
                                          <p:spTgt spid="3119"/>
                                        </p:tgtEl>
                                        <p:attrNameLst>
                                          <p:attrName>style.visibility</p:attrName>
                                        </p:attrNameLst>
                                      </p:cBhvr>
                                      <p:to>
                                        <p:strVal val="visible"/>
                                      </p:to>
                                    </p:set>
                                    <p:anim calcmode="lin" valueType="num">
                                      <p:cBhvr>
                                        <p:cTn id="190" dur="1000" fill="hold"/>
                                        <p:tgtEl>
                                          <p:spTgt spid="3119"/>
                                        </p:tgtEl>
                                        <p:attrNameLst>
                                          <p:attrName>ppt_x</p:attrName>
                                        </p:attrNameLst>
                                      </p:cBhvr>
                                      <p:tavLst>
                                        <p:tav tm="0">
                                          <p:val>
                                            <p:strVal val="#ppt_x"/>
                                          </p:val>
                                        </p:tav>
                                        <p:tav tm="100000">
                                          <p:val>
                                            <p:strVal val="#ppt_x"/>
                                          </p:val>
                                        </p:tav>
                                      </p:tavLst>
                                    </p:anim>
                                    <p:anim calcmode="lin" valueType="num">
                                      <p:cBhvr>
                                        <p:cTn id="191" dur="1000" fill="hold"/>
                                        <p:tgtEl>
                                          <p:spTgt spid="3119"/>
                                        </p:tgtEl>
                                        <p:attrNameLst>
                                          <p:attrName>ppt_y</p:attrName>
                                        </p:attrNameLst>
                                      </p:cBhvr>
                                      <p:tavLst>
                                        <p:tav tm="0">
                                          <p:val>
                                            <p:strVal val="1+#ppt_h/2"/>
                                          </p:val>
                                        </p:tav>
                                        <p:tav tm="100000">
                                          <p:val>
                                            <p:strVal val="#ppt_y"/>
                                          </p:val>
                                        </p:tav>
                                      </p:tavLst>
                                    </p:anim>
                                  </p:childTnLst>
                                </p:cTn>
                              </p:par>
                              <p:par>
                                <p:cTn id="192" presetID="2" presetClass="entr" presetSubtype="4" fill="hold" nodeType="withEffect">
                                  <p:stCondLst>
                                    <p:cond delay="0"/>
                                  </p:stCondLst>
                                  <p:childTnLst>
                                    <p:set>
                                      <p:cBhvr>
                                        <p:cTn id="193" dur="1" fill="hold">
                                          <p:stCondLst>
                                            <p:cond delay="0"/>
                                          </p:stCondLst>
                                        </p:cTn>
                                        <p:tgtEl>
                                          <p:spTgt spid="3120"/>
                                        </p:tgtEl>
                                        <p:attrNameLst>
                                          <p:attrName>style.visibility</p:attrName>
                                        </p:attrNameLst>
                                      </p:cBhvr>
                                      <p:to>
                                        <p:strVal val="visible"/>
                                      </p:to>
                                    </p:set>
                                    <p:anim calcmode="lin" valueType="num">
                                      <p:cBhvr>
                                        <p:cTn id="194" dur="1000" fill="hold"/>
                                        <p:tgtEl>
                                          <p:spTgt spid="3120"/>
                                        </p:tgtEl>
                                        <p:attrNameLst>
                                          <p:attrName>ppt_x</p:attrName>
                                        </p:attrNameLst>
                                      </p:cBhvr>
                                      <p:tavLst>
                                        <p:tav tm="0">
                                          <p:val>
                                            <p:strVal val="#ppt_x"/>
                                          </p:val>
                                        </p:tav>
                                        <p:tav tm="100000">
                                          <p:val>
                                            <p:strVal val="#ppt_x"/>
                                          </p:val>
                                        </p:tav>
                                      </p:tavLst>
                                    </p:anim>
                                    <p:anim calcmode="lin" valueType="num">
                                      <p:cBhvr>
                                        <p:cTn id="195" dur="1000" fill="hold"/>
                                        <p:tgtEl>
                                          <p:spTgt spid="3120"/>
                                        </p:tgtEl>
                                        <p:attrNameLst>
                                          <p:attrName>ppt_y</p:attrName>
                                        </p:attrNameLst>
                                      </p:cBhvr>
                                      <p:tavLst>
                                        <p:tav tm="0">
                                          <p:val>
                                            <p:strVal val="1+#ppt_h/2"/>
                                          </p:val>
                                        </p:tav>
                                        <p:tav tm="100000">
                                          <p:val>
                                            <p:strVal val="#ppt_y"/>
                                          </p:val>
                                        </p:tav>
                                      </p:tavLst>
                                    </p:anim>
                                  </p:childTnLst>
                                </p:cTn>
                              </p:par>
                              <p:par>
                                <p:cTn id="196" presetID="2" presetClass="entr" presetSubtype="4" fill="hold" nodeType="withEffect">
                                  <p:stCondLst>
                                    <p:cond delay="0"/>
                                  </p:stCondLst>
                                  <p:childTnLst>
                                    <p:set>
                                      <p:cBhvr>
                                        <p:cTn id="197" dur="1" fill="hold">
                                          <p:stCondLst>
                                            <p:cond delay="0"/>
                                          </p:stCondLst>
                                        </p:cTn>
                                        <p:tgtEl>
                                          <p:spTgt spid="3121"/>
                                        </p:tgtEl>
                                        <p:attrNameLst>
                                          <p:attrName>style.visibility</p:attrName>
                                        </p:attrNameLst>
                                      </p:cBhvr>
                                      <p:to>
                                        <p:strVal val="visible"/>
                                      </p:to>
                                    </p:set>
                                    <p:anim calcmode="lin" valueType="num">
                                      <p:cBhvr>
                                        <p:cTn id="198" dur="1000" fill="hold"/>
                                        <p:tgtEl>
                                          <p:spTgt spid="3121"/>
                                        </p:tgtEl>
                                        <p:attrNameLst>
                                          <p:attrName>ppt_x</p:attrName>
                                        </p:attrNameLst>
                                      </p:cBhvr>
                                      <p:tavLst>
                                        <p:tav tm="0">
                                          <p:val>
                                            <p:strVal val="#ppt_x"/>
                                          </p:val>
                                        </p:tav>
                                        <p:tav tm="100000">
                                          <p:val>
                                            <p:strVal val="#ppt_x"/>
                                          </p:val>
                                        </p:tav>
                                      </p:tavLst>
                                    </p:anim>
                                    <p:anim calcmode="lin" valueType="num">
                                      <p:cBhvr>
                                        <p:cTn id="199" dur="1000" fill="hold"/>
                                        <p:tgtEl>
                                          <p:spTgt spid="3121"/>
                                        </p:tgtEl>
                                        <p:attrNameLst>
                                          <p:attrName>ppt_y</p:attrName>
                                        </p:attrNameLst>
                                      </p:cBhvr>
                                      <p:tavLst>
                                        <p:tav tm="0">
                                          <p:val>
                                            <p:strVal val="1+#ppt_h/2"/>
                                          </p:val>
                                        </p:tav>
                                        <p:tav tm="100000">
                                          <p:val>
                                            <p:strVal val="#ppt_y"/>
                                          </p:val>
                                        </p:tav>
                                      </p:tavLst>
                                    </p:anim>
                                  </p:childTnLst>
                                </p:cTn>
                              </p:par>
                              <p:par>
                                <p:cTn id="200" presetID="2" presetClass="entr" presetSubtype="4" fill="hold" nodeType="withEffect">
                                  <p:stCondLst>
                                    <p:cond delay="0"/>
                                  </p:stCondLst>
                                  <p:childTnLst>
                                    <p:set>
                                      <p:cBhvr>
                                        <p:cTn id="201" dur="1" fill="hold">
                                          <p:stCondLst>
                                            <p:cond delay="0"/>
                                          </p:stCondLst>
                                        </p:cTn>
                                        <p:tgtEl>
                                          <p:spTgt spid="3122"/>
                                        </p:tgtEl>
                                        <p:attrNameLst>
                                          <p:attrName>style.visibility</p:attrName>
                                        </p:attrNameLst>
                                      </p:cBhvr>
                                      <p:to>
                                        <p:strVal val="visible"/>
                                      </p:to>
                                    </p:set>
                                    <p:anim calcmode="lin" valueType="num">
                                      <p:cBhvr>
                                        <p:cTn id="202" dur="1000" fill="hold"/>
                                        <p:tgtEl>
                                          <p:spTgt spid="3122"/>
                                        </p:tgtEl>
                                        <p:attrNameLst>
                                          <p:attrName>ppt_x</p:attrName>
                                        </p:attrNameLst>
                                      </p:cBhvr>
                                      <p:tavLst>
                                        <p:tav tm="0">
                                          <p:val>
                                            <p:strVal val="#ppt_x"/>
                                          </p:val>
                                        </p:tav>
                                        <p:tav tm="100000">
                                          <p:val>
                                            <p:strVal val="#ppt_x"/>
                                          </p:val>
                                        </p:tav>
                                      </p:tavLst>
                                    </p:anim>
                                    <p:anim calcmode="lin" valueType="num">
                                      <p:cBhvr>
                                        <p:cTn id="203" dur="1000" fill="hold"/>
                                        <p:tgtEl>
                                          <p:spTgt spid="3122"/>
                                        </p:tgtEl>
                                        <p:attrNameLst>
                                          <p:attrName>ppt_y</p:attrName>
                                        </p:attrNameLst>
                                      </p:cBhvr>
                                      <p:tavLst>
                                        <p:tav tm="0">
                                          <p:val>
                                            <p:strVal val="1+#ppt_h/2"/>
                                          </p:val>
                                        </p:tav>
                                        <p:tav tm="100000">
                                          <p:val>
                                            <p:strVal val="#ppt_y"/>
                                          </p:val>
                                        </p:tav>
                                      </p:tavLst>
                                    </p:anim>
                                  </p:childTnLst>
                                </p:cTn>
                              </p:par>
                              <p:par>
                                <p:cTn id="204" presetID="2" presetClass="entr" presetSubtype="4" fill="hold" nodeType="withEffect">
                                  <p:stCondLst>
                                    <p:cond delay="0"/>
                                  </p:stCondLst>
                                  <p:childTnLst>
                                    <p:set>
                                      <p:cBhvr>
                                        <p:cTn id="205" dur="1" fill="hold">
                                          <p:stCondLst>
                                            <p:cond delay="0"/>
                                          </p:stCondLst>
                                        </p:cTn>
                                        <p:tgtEl>
                                          <p:spTgt spid="3123"/>
                                        </p:tgtEl>
                                        <p:attrNameLst>
                                          <p:attrName>style.visibility</p:attrName>
                                        </p:attrNameLst>
                                      </p:cBhvr>
                                      <p:to>
                                        <p:strVal val="visible"/>
                                      </p:to>
                                    </p:set>
                                    <p:anim calcmode="lin" valueType="num">
                                      <p:cBhvr>
                                        <p:cTn id="206" dur="1000" fill="hold"/>
                                        <p:tgtEl>
                                          <p:spTgt spid="3123"/>
                                        </p:tgtEl>
                                        <p:attrNameLst>
                                          <p:attrName>ppt_x</p:attrName>
                                        </p:attrNameLst>
                                      </p:cBhvr>
                                      <p:tavLst>
                                        <p:tav tm="0">
                                          <p:val>
                                            <p:strVal val="#ppt_x"/>
                                          </p:val>
                                        </p:tav>
                                        <p:tav tm="100000">
                                          <p:val>
                                            <p:strVal val="#ppt_x"/>
                                          </p:val>
                                        </p:tav>
                                      </p:tavLst>
                                    </p:anim>
                                    <p:anim calcmode="lin" valueType="num">
                                      <p:cBhvr>
                                        <p:cTn id="207" dur="1000" fill="hold"/>
                                        <p:tgtEl>
                                          <p:spTgt spid="3123"/>
                                        </p:tgtEl>
                                        <p:attrNameLst>
                                          <p:attrName>ppt_y</p:attrName>
                                        </p:attrNameLst>
                                      </p:cBhvr>
                                      <p:tavLst>
                                        <p:tav tm="0">
                                          <p:val>
                                            <p:strVal val="1+#ppt_h/2"/>
                                          </p:val>
                                        </p:tav>
                                        <p:tav tm="100000">
                                          <p:val>
                                            <p:strVal val="#ppt_y"/>
                                          </p:val>
                                        </p:tav>
                                      </p:tavLst>
                                    </p:anim>
                                  </p:childTnLst>
                                </p:cTn>
                              </p:par>
                              <p:par>
                                <p:cTn id="208" presetID="2" presetClass="entr" presetSubtype="4" fill="hold" nodeType="withEffect">
                                  <p:stCondLst>
                                    <p:cond delay="0"/>
                                  </p:stCondLst>
                                  <p:childTnLst>
                                    <p:set>
                                      <p:cBhvr>
                                        <p:cTn id="209" dur="1" fill="hold">
                                          <p:stCondLst>
                                            <p:cond delay="0"/>
                                          </p:stCondLst>
                                        </p:cTn>
                                        <p:tgtEl>
                                          <p:spTgt spid="3124"/>
                                        </p:tgtEl>
                                        <p:attrNameLst>
                                          <p:attrName>style.visibility</p:attrName>
                                        </p:attrNameLst>
                                      </p:cBhvr>
                                      <p:to>
                                        <p:strVal val="visible"/>
                                      </p:to>
                                    </p:set>
                                    <p:anim calcmode="lin" valueType="num">
                                      <p:cBhvr>
                                        <p:cTn id="210" dur="1000" fill="hold"/>
                                        <p:tgtEl>
                                          <p:spTgt spid="3124"/>
                                        </p:tgtEl>
                                        <p:attrNameLst>
                                          <p:attrName>ppt_x</p:attrName>
                                        </p:attrNameLst>
                                      </p:cBhvr>
                                      <p:tavLst>
                                        <p:tav tm="0">
                                          <p:val>
                                            <p:strVal val="#ppt_x"/>
                                          </p:val>
                                        </p:tav>
                                        <p:tav tm="100000">
                                          <p:val>
                                            <p:strVal val="#ppt_x"/>
                                          </p:val>
                                        </p:tav>
                                      </p:tavLst>
                                    </p:anim>
                                    <p:anim calcmode="lin" valueType="num">
                                      <p:cBhvr>
                                        <p:cTn id="211" dur="1000" fill="hold"/>
                                        <p:tgtEl>
                                          <p:spTgt spid="3124"/>
                                        </p:tgtEl>
                                        <p:attrNameLst>
                                          <p:attrName>ppt_y</p:attrName>
                                        </p:attrNameLst>
                                      </p:cBhvr>
                                      <p:tavLst>
                                        <p:tav tm="0">
                                          <p:val>
                                            <p:strVal val="1+#ppt_h/2"/>
                                          </p:val>
                                        </p:tav>
                                        <p:tav tm="100000">
                                          <p:val>
                                            <p:strVal val="#ppt_y"/>
                                          </p:val>
                                        </p:tav>
                                      </p:tavLst>
                                    </p:anim>
                                  </p:childTnLst>
                                </p:cTn>
                              </p:par>
                              <p:par>
                                <p:cTn id="212" presetID="2" presetClass="entr" presetSubtype="4" fill="hold" nodeType="withEffect">
                                  <p:stCondLst>
                                    <p:cond delay="0"/>
                                  </p:stCondLst>
                                  <p:childTnLst>
                                    <p:set>
                                      <p:cBhvr>
                                        <p:cTn id="213" dur="1" fill="hold">
                                          <p:stCondLst>
                                            <p:cond delay="0"/>
                                          </p:stCondLst>
                                        </p:cTn>
                                        <p:tgtEl>
                                          <p:spTgt spid="3125"/>
                                        </p:tgtEl>
                                        <p:attrNameLst>
                                          <p:attrName>style.visibility</p:attrName>
                                        </p:attrNameLst>
                                      </p:cBhvr>
                                      <p:to>
                                        <p:strVal val="visible"/>
                                      </p:to>
                                    </p:set>
                                    <p:anim calcmode="lin" valueType="num">
                                      <p:cBhvr>
                                        <p:cTn id="214" dur="1000" fill="hold"/>
                                        <p:tgtEl>
                                          <p:spTgt spid="3125"/>
                                        </p:tgtEl>
                                        <p:attrNameLst>
                                          <p:attrName>ppt_x</p:attrName>
                                        </p:attrNameLst>
                                      </p:cBhvr>
                                      <p:tavLst>
                                        <p:tav tm="0">
                                          <p:val>
                                            <p:strVal val="#ppt_x"/>
                                          </p:val>
                                        </p:tav>
                                        <p:tav tm="100000">
                                          <p:val>
                                            <p:strVal val="#ppt_x"/>
                                          </p:val>
                                        </p:tav>
                                      </p:tavLst>
                                    </p:anim>
                                    <p:anim calcmode="lin" valueType="num">
                                      <p:cBhvr>
                                        <p:cTn id="215" dur="1000" fill="hold"/>
                                        <p:tgtEl>
                                          <p:spTgt spid="3125"/>
                                        </p:tgtEl>
                                        <p:attrNameLst>
                                          <p:attrName>ppt_y</p:attrName>
                                        </p:attrNameLst>
                                      </p:cBhvr>
                                      <p:tavLst>
                                        <p:tav tm="0">
                                          <p:val>
                                            <p:strVal val="1+#ppt_h/2"/>
                                          </p:val>
                                        </p:tav>
                                        <p:tav tm="100000">
                                          <p:val>
                                            <p:strVal val="#ppt_y"/>
                                          </p:val>
                                        </p:tav>
                                      </p:tavLst>
                                    </p:anim>
                                  </p:childTnLst>
                                </p:cTn>
                              </p:par>
                              <p:par>
                                <p:cTn id="216" presetID="2" presetClass="entr" presetSubtype="4" fill="hold" nodeType="withEffect">
                                  <p:stCondLst>
                                    <p:cond delay="0"/>
                                  </p:stCondLst>
                                  <p:childTnLst>
                                    <p:set>
                                      <p:cBhvr>
                                        <p:cTn id="217" dur="1" fill="hold">
                                          <p:stCondLst>
                                            <p:cond delay="0"/>
                                          </p:stCondLst>
                                        </p:cTn>
                                        <p:tgtEl>
                                          <p:spTgt spid="3126"/>
                                        </p:tgtEl>
                                        <p:attrNameLst>
                                          <p:attrName>style.visibility</p:attrName>
                                        </p:attrNameLst>
                                      </p:cBhvr>
                                      <p:to>
                                        <p:strVal val="visible"/>
                                      </p:to>
                                    </p:set>
                                    <p:anim calcmode="lin" valueType="num">
                                      <p:cBhvr>
                                        <p:cTn id="218" dur="1000" fill="hold"/>
                                        <p:tgtEl>
                                          <p:spTgt spid="3126"/>
                                        </p:tgtEl>
                                        <p:attrNameLst>
                                          <p:attrName>ppt_x</p:attrName>
                                        </p:attrNameLst>
                                      </p:cBhvr>
                                      <p:tavLst>
                                        <p:tav tm="0">
                                          <p:val>
                                            <p:strVal val="#ppt_x"/>
                                          </p:val>
                                        </p:tav>
                                        <p:tav tm="100000">
                                          <p:val>
                                            <p:strVal val="#ppt_x"/>
                                          </p:val>
                                        </p:tav>
                                      </p:tavLst>
                                    </p:anim>
                                    <p:anim calcmode="lin" valueType="num">
                                      <p:cBhvr>
                                        <p:cTn id="219" dur="1000" fill="hold"/>
                                        <p:tgtEl>
                                          <p:spTgt spid="3126"/>
                                        </p:tgtEl>
                                        <p:attrNameLst>
                                          <p:attrName>ppt_y</p:attrName>
                                        </p:attrNameLst>
                                      </p:cBhvr>
                                      <p:tavLst>
                                        <p:tav tm="0">
                                          <p:val>
                                            <p:strVal val="1+#ppt_h/2"/>
                                          </p:val>
                                        </p:tav>
                                        <p:tav tm="100000">
                                          <p:val>
                                            <p:strVal val="#ppt_y"/>
                                          </p:val>
                                        </p:tav>
                                      </p:tavLst>
                                    </p:anim>
                                  </p:childTnLst>
                                </p:cTn>
                              </p:par>
                              <p:par>
                                <p:cTn id="220" presetID="2" presetClass="entr" presetSubtype="4" fill="hold" nodeType="withEffect">
                                  <p:stCondLst>
                                    <p:cond delay="0"/>
                                  </p:stCondLst>
                                  <p:childTnLst>
                                    <p:set>
                                      <p:cBhvr>
                                        <p:cTn id="221" dur="1" fill="hold">
                                          <p:stCondLst>
                                            <p:cond delay="0"/>
                                          </p:stCondLst>
                                        </p:cTn>
                                        <p:tgtEl>
                                          <p:spTgt spid="3127"/>
                                        </p:tgtEl>
                                        <p:attrNameLst>
                                          <p:attrName>style.visibility</p:attrName>
                                        </p:attrNameLst>
                                      </p:cBhvr>
                                      <p:to>
                                        <p:strVal val="visible"/>
                                      </p:to>
                                    </p:set>
                                    <p:anim calcmode="lin" valueType="num">
                                      <p:cBhvr>
                                        <p:cTn id="222" dur="1000" fill="hold"/>
                                        <p:tgtEl>
                                          <p:spTgt spid="3127"/>
                                        </p:tgtEl>
                                        <p:attrNameLst>
                                          <p:attrName>ppt_x</p:attrName>
                                        </p:attrNameLst>
                                      </p:cBhvr>
                                      <p:tavLst>
                                        <p:tav tm="0">
                                          <p:val>
                                            <p:strVal val="#ppt_x"/>
                                          </p:val>
                                        </p:tav>
                                        <p:tav tm="100000">
                                          <p:val>
                                            <p:strVal val="#ppt_x"/>
                                          </p:val>
                                        </p:tav>
                                      </p:tavLst>
                                    </p:anim>
                                    <p:anim calcmode="lin" valueType="num">
                                      <p:cBhvr>
                                        <p:cTn id="223" dur="1000" fill="hold"/>
                                        <p:tgtEl>
                                          <p:spTgt spid="3127"/>
                                        </p:tgtEl>
                                        <p:attrNameLst>
                                          <p:attrName>ppt_y</p:attrName>
                                        </p:attrNameLst>
                                      </p:cBhvr>
                                      <p:tavLst>
                                        <p:tav tm="0">
                                          <p:val>
                                            <p:strVal val="1+#ppt_h/2"/>
                                          </p:val>
                                        </p:tav>
                                        <p:tav tm="100000">
                                          <p:val>
                                            <p:strVal val="#ppt_y"/>
                                          </p:val>
                                        </p:tav>
                                      </p:tavLst>
                                    </p:anim>
                                  </p:childTnLst>
                                </p:cTn>
                              </p:par>
                              <p:par>
                                <p:cTn id="224" presetID="2" presetClass="entr" presetSubtype="4" fill="hold" nodeType="withEffect">
                                  <p:stCondLst>
                                    <p:cond delay="0"/>
                                  </p:stCondLst>
                                  <p:childTnLst>
                                    <p:set>
                                      <p:cBhvr>
                                        <p:cTn id="225" dur="1" fill="hold">
                                          <p:stCondLst>
                                            <p:cond delay="0"/>
                                          </p:stCondLst>
                                        </p:cTn>
                                        <p:tgtEl>
                                          <p:spTgt spid="3128"/>
                                        </p:tgtEl>
                                        <p:attrNameLst>
                                          <p:attrName>style.visibility</p:attrName>
                                        </p:attrNameLst>
                                      </p:cBhvr>
                                      <p:to>
                                        <p:strVal val="visible"/>
                                      </p:to>
                                    </p:set>
                                    <p:anim calcmode="lin" valueType="num">
                                      <p:cBhvr>
                                        <p:cTn id="226" dur="1000" fill="hold"/>
                                        <p:tgtEl>
                                          <p:spTgt spid="3128"/>
                                        </p:tgtEl>
                                        <p:attrNameLst>
                                          <p:attrName>ppt_x</p:attrName>
                                        </p:attrNameLst>
                                      </p:cBhvr>
                                      <p:tavLst>
                                        <p:tav tm="0">
                                          <p:val>
                                            <p:strVal val="#ppt_x"/>
                                          </p:val>
                                        </p:tav>
                                        <p:tav tm="100000">
                                          <p:val>
                                            <p:strVal val="#ppt_x"/>
                                          </p:val>
                                        </p:tav>
                                      </p:tavLst>
                                    </p:anim>
                                    <p:anim calcmode="lin" valueType="num">
                                      <p:cBhvr>
                                        <p:cTn id="227" dur="1000" fill="hold"/>
                                        <p:tgtEl>
                                          <p:spTgt spid="3128"/>
                                        </p:tgtEl>
                                        <p:attrNameLst>
                                          <p:attrName>ppt_y</p:attrName>
                                        </p:attrNameLst>
                                      </p:cBhvr>
                                      <p:tavLst>
                                        <p:tav tm="0">
                                          <p:val>
                                            <p:strVal val="1+#ppt_h/2"/>
                                          </p:val>
                                        </p:tav>
                                        <p:tav tm="100000">
                                          <p:val>
                                            <p:strVal val="#ppt_y"/>
                                          </p:val>
                                        </p:tav>
                                      </p:tavLst>
                                    </p:anim>
                                  </p:childTnLst>
                                </p:cTn>
                              </p:par>
                              <p:par>
                                <p:cTn id="228" presetID="2" presetClass="entr" presetSubtype="2" fill="hold" nodeType="withEffect">
                                  <p:stCondLst>
                                    <p:cond delay="0"/>
                                  </p:stCondLst>
                                  <p:childTnLst>
                                    <p:set>
                                      <p:cBhvr>
                                        <p:cTn id="229" dur="1" fill="hold">
                                          <p:stCondLst>
                                            <p:cond delay="0"/>
                                          </p:stCondLst>
                                        </p:cTn>
                                        <p:tgtEl>
                                          <p:spTgt spid="3129"/>
                                        </p:tgtEl>
                                        <p:attrNameLst>
                                          <p:attrName>style.visibility</p:attrName>
                                        </p:attrNameLst>
                                      </p:cBhvr>
                                      <p:to>
                                        <p:strVal val="visible"/>
                                      </p:to>
                                    </p:set>
                                    <p:anim calcmode="lin" valueType="num">
                                      <p:cBhvr>
                                        <p:cTn id="230" dur="1000" fill="hold"/>
                                        <p:tgtEl>
                                          <p:spTgt spid="3129"/>
                                        </p:tgtEl>
                                        <p:attrNameLst>
                                          <p:attrName>ppt_x</p:attrName>
                                        </p:attrNameLst>
                                      </p:cBhvr>
                                      <p:tavLst>
                                        <p:tav tm="0">
                                          <p:val>
                                            <p:strVal val="1+#ppt_w/2"/>
                                          </p:val>
                                        </p:tav>
                                        <p:tav tm="100000">
                                          <p:val>
                                            <p:strVal val="#ppt_x"/>
                                          </p:val>
                                        </p:tav>
                                      </p:tavLst>
                                    </p:anim>
                                    <p:anim calcmode="lin" valueType="num">
                                      <p:cBhvr>
                                        <p:cTn id="231" dur="1000" fill="hold"/>
                                        <p:tgtEl>
                                          <p:spTgt spid="3129"/>
                                        </p:tgtEl>
                                        <p:attrNameLst>
                                          <p:attrName>ppt_y</p:attrName>
                                        </p:attrNameLst>
                                      </p:cBhvr>
                                      <p:tavLst>
                                        <p:tav tm="0">
                                          <p:val>
                                            <p:strVal val="#ppt_y"/>
                                          </p:val>
                                        </p:tav>
                                        <p:tav tm="100000">
                                          <p:val>
                                            <p:strVal val="#ppt_y"/>
                                          </p:val>
                                        </p:tav>
                                      </p:tavLst>
                                    </p:anim>
                                  </p:childTnLst>
                                </p:cTn>
                              </p:par>
                              <p:par>
                                <p:cTn id="232" presetID="2" presetClass="entr" presetSubtype="2" fill="hold" nodeType="withEffect">
                                  <p:stCondLst>
                                    <p:cond delay="0"/>
                                  </p:stCondLst>
                                  <p:childTnLst>
                                    <p:set>
                                      <p:cBhvr>
                                        <p:cTn id="233" dur="1" fill="hold">
                                          <p:stCondLst>
                                            <p:cond delay="0"/>
                                          </p:stCondLst>
                                        </p:cTn>
                                        <p:tgtEl>
                                          <p:spTgt spid="3130"/>
                                        </p:tgtEl>
                                        <p:attrNameLst>
                                          <p:attrName>style.visibility</p:attrName>
                                        </p:attrNameLst>
                                      </p:cBhvr>
                                      <p:to>
                                        <p:strVal val="visible"/>
                                      </p:to>
                                    </p:set>
                                    <p:anim calcmode="lin" valueType="num">
                                      <p:cBhvr>
                                        <p:cTn id="234" dur="1000" fill="hold"/>
                                        <p:tgtEl>
                                          <p:spTgt spid="3130"/>
                                        </p:tgtEl>
                                        <p:attrNameLst>
                                          <p:attrName>ppt_x</p:attrName>
                                        </p:attrNameLst>
                                      </p:cBhvr>
                                      <p:tavLst>
                                        <p:tav tm="0">
                                          <p:val>
                                            <p:strVal val="1+#ppt_w/2"/>
                                          </p:val>
                                        </p:tav>
                                        <p:tav tm="100000">
                                          <p:val>
                                            <p:strVal val="#ppt_x"/>
                                          </p:val>
                                        </p:tav>
                                      </p:tavLst>
                                    </p:anim>
                                    <p:anim calcmode="lin" valueType="num">
                                      <p:cBhvr>
                                        <p:cTn id="235" dur="1000" fill="hold"/>
                                        <p:tgtEl>
                                          <p:spTgt spid="3130"/>
                                        </p:tgtEl>
                                        <p:attrNameLst>
                                          <p:attrName>ppt_y</p:attrName>
                                        </p:attrNameLst>
                                      </p:cBhvr>
                                      <p:tavLst>
                                        <p:tav tm="0">
                                          <p:val>
                                            <p:strVal val="#ppt_y"/>
                                          </p:val>
                                        </p:tav>
                                        <p:tav tm="100000">
                                          <p:val>
                                            <p:strVal val="#ppt_y"/>
                                          </p:val>
                                        </p:tav>
                                      </p:tavLst>
                                    </p:anim>
                                  </p:childTnLst>
                                </p:cTn>
                              </p:par>
                              <p:par>
                                <p:cTn id="236" presetID="2" presetClass="entr" presetSubtype="2" fill="hold" nodeType="withEffect">
                                  <p:stCondLst>
                                    <p:cond delay="0"/>
                                  </p:stCondLst>
                                  <p:childTnLst>
                                    <p:set>
                                      <p:cBhvr>
                                        <p:cTn id="237" dur="1" fill="hold">
                                          <p:stCondLst>
                                            <p:cond delay="0"/>
                                          </p:stCondLst>
                                        </p:cTn>
                                        <p:tgtEl>
                                          <p:spTgt spid="3131"/>
                                        </p:tgtEl>
                                        <p:attrNameLst>
                                          <p:attrName>style.visibility</p:attrName>
                                        </p:attrNameLst>
                                      </p:cBhvr>
                                      <p:to>
                                        <p:strVal val="visible"/>
                                      </p:to>
                                    </p:set>
                                    <p:anim calcmode="lin" valueType="num">
                                      <p:cBhvr>
                                        <p:cTn id="238" dur="1000" fill="hold"/>
                                        <p:tgtEl>
                                          <p:spTgt spid="3131"/>
                                        </p:tgtEl>
                                        <p:attrNameLst>
                                          <p:attrName>ppt_x</p:attrName>
                                        </p:attrNameLst>
                                      </p:cBhvr>
                                      <p:tavLst>
                                        <p:tav tm="0">
                                          <p:val>
                                            <p:strVal val="1+#ppt_w/2"/>
                                          </p:val>
                                        </p:tav>
                                        <p:tav tm="100000">
                                          <p:val>
                                            <p:strVal val="#ppt_x"/>
                                          </p:val>
                                        </p:tav>
                                      </p:tavLst>
                                    </p:anim>
                                    <p:anim calcmode="lin" valueType="num">
                                      <p:cBhvr>
                                        <p:cTn id="239" dur="1000" fill="hold"/>
                                        <p:tgtEl>
                                          <p:spTgt spid="3131"/>
                                        </p:tgtEl>
                                        <p:attrNameLst>
                                          <p:attrName>ppt_y</p:attrName>
                                        </p:attrNameLst>
                                      </p:cBhvr>
                                      <p:tavLst>
                                        <p:tav tm="0">
                                          <p:val>
                                            <p:strVal val="#ppt_y"/>
                                          </p:val>
                                        </p:tav>
                                        <p:tav tm="100000">
                                          <p:val>
                                            <p:strVal val="#ppt_y"/>
                                          </p:val>
                                        </p:tav>
                                      </p:tavLst>
                                    </p:anim>
                                  </p:childTnLst>
                                </p:cTn>
                              </p:par>
                              <p:par>
                                <p:cTn id="240" presetID="2" presetClass="entr" presetSubtype="2" fill="hold" nodeType="withEffect">
                                  <p:stCondLst>
                                    <p:cond delay="0"/>
                                  </p:stCondLst>
                                  <p:childTnLst>
                                    <p:set>
                                      <p:cBhvr>
                                        <p:cTn id="241" dur="1" fill="hold">
                                          <p:stCondLst>
                                            <p:cond delay="0"/>
                                          </p:stCondLst>
                                        </p:cTn>
                                        <p:tgtEl>
                                          <p:spTgt spid="3132"/>
                                        </p:tgtEl>
                                        <p:attrNameLst>
                                          <p:attrName>style.visibility</p:attrName>
                                        </p:attrNameLst>
                                      </p:cBhvr>
                                      <p:to>
                                        <p:strVal val="visible"/>
                                      </p:to>
                                    </p:set>
                                    <p:anim calcmode="lin" valueType="num">
                                      <p:cBhvr>
                                        <p:cTn id="242" dur="1000" fill="hold"/>
                                        <p:tgtEl>
                                          <p:spTgt spid="3132"/>
                                        </p:tgtEl>
                                        <p:attrNameLst>
                                          <p:attrName>ppt_x</p:attrName>
                                        </p:attrNameLst>
                                      </p:cBhvr>
                                      <p:tavLst>
                                        <p:tav tm="0">
                                          <p:val>
                                            <p:strVal val="1+#ppt_w/2"/>
                                          </p:val>
                                        </p:tav>
                                        <p:tav tm="100000">
                                          <p:val>
                                            <p:strVal val="#ppt_x"/>
                                          </p:val>
                                        </p:tav>
                                      </p:tavLst>
                                    </p:anim>
                                    <p:anim calcmode="lin" valueType="num">
                                      <p:cBhvr>
                                        <p:cTn id="243" dur="1000" fill="hold"/>
                                        <p:tgtEl>
                                          <p:spTgt spid="3132"/>
                                        </p:tgtEl>
                                        <p:attrNameLst>
                                          <p:attrName>ppt_y</p:attrName>
                                        </p:attrNameLst>
                                      </p:cBhvr>
                                      <p:tavLst>
                                        <p:tav tm="0">
                                          <p:val>
                                            <p:strVal val="#ppt_y"/>
                                          </p:val>
                                        </p:tav>
                                        <p:tav tm="100000">
                                          <p:val>
                                            <p:strVal val="#ppt_y"/>
                                          </p:val>
                                        </p:tav>
                                      </p:tavLst>
                                    </p:anim>
                                  </p:childTnLst>
                                </p:cTn>
                              </p:par>
                              <p:par>
                                <p:cTn id="244" presetID="2" presetClass="entr" presetSubtype="2" fill="hold" nodeType="withEffect">
                                  <p:stCondLst>
                                    <p:cond delay="0"/>
                                  </p:stCondLst>
                                  <p:childTnLst>
                                    <p:set>
                                      <p:cBhvr>
                                        <p:cTn id="245" dur="1" fill="hold">
                                          <p:stCondLst>
                                            <p:cond delay="0"/>
                                          </p:stCondLst>
                                        </p:cTn>
                                        <p:tgtEl>
                                          <p:spTgt spid="3133"/>
                                        </p:tgtEl>
                                        <p:attrNameLst>
                                          <p:attrName>style.visibility</p:attrName>
                                        </p:attrNameLst>
                                      </p:cBhvr>
                                      <p:to>
                                        <p:strVal val="visible"/>
                                      </p:to>
                                    </p:set>
                                    <p:anim calcmode="lin" valueType="num">
                                      <p:cBhvr>
                                        <p:cTn id="246" dur="1000" fill="hold"/>
                                        <p:tgtEl>
                                          <p:spTgt spid="3133"/>
                                        </p:tgtEl>
                                        <p:attrNameLst>
                                          <p:attrName>ppt_x</p:attrName>
                                        </p:attrNameLst>
                                      </p:cBhvr>
                                      <p:tavLst>
                                        <p:tav tm="0">
                                          <p:val>
                                            <p:strVal val="1+#ppt_w/2"/>
                                          </p:val>
                                        </p:tav>
                                        <p:tav tm="100000">
                                          <p:val>
                                            <p:strVal val="#ppt_x"/>
                                          </p:val>
                                        </p:tav>
                                      </p:tavLst>
                                    </p:anim>
                                    <p:anim calcmode="lin" valueType="num">
                                      <p:cBhvr>
                                        <p:cTn id="247" dur="1000" fill="hold"/>
                                        <p:tgtEl>
                                          <p:spTgt spid="3133"/>
                                        </p:tgtEl>
                                        <p:attrNameLst>
                                          <p:attrName>ppt_y</p:attrName>
                                        </p:attrNameLst>
                                      </p:cBhvr>
                                      <p:tavLst>
                                        <p:tav tm="0">
                                          <p:val>
                                            <p:strVal val="#ppt_y"/>
                                          </p:val>
                                        </p:tav>
                                        <p:tav tm="100000">
                                          <p:val>
                                            <p:strVal val="#ppt_y"/>
                                          </p:val>
                                        </p:tav>
                                      </p:tavLst>
                                    </p:anim>
                                  </p:childTnLst>
                                </p:cTn>
                              </p:par>
                              <p:par>
                                <p:cTn id="248" presetID="2" presetClass="entr" presetSubtype="4" fill="hold" nodeType="withEffect">
                                  <p:stCondLst>
                                    <p:cond delay="0"/>
                                  </p:stCondLst>
                                  <p:childTnLst>
                                    <p:set>
                                      <p:cBhvr>
                                        <p:cTn id="249" dur="1" fill="hold">
                                          <p:stCondLst>
                                            <p:cond delay="0"/>
                                          </p:stCondLst>
                                        </p:cTn>
                                        <p:tgtEl>
                                          <p:spTgt spid="3134"/>
                                        </p:tgtEl>
                                        <p:attrNameLst>
                                          <p:attrName>style.visibility</p:attrName>
                                        </p:attrNameLst>
                                      </p:cBhvr>
                                      <p:to>
                                        <p:strVal val="visible"/>
                                      </p:to>
                                    </p:set>
                                    <p:anim calcmode="lin" valueType="num">
                                      <p:cBhvr>
                                        <p:cTn id="250" dur="1000" fill="hold"/>
                                        <p:tgtEl>
                                          <p:spTgt spid="3134"/>
                                        </p:tgtEl>
                                        <p:attrNameLst>
                                          <p:attrName>ppt_x</p:attrName>
                                        </p:attrNameLst>
                                      </p:cBhvr>
                                      <p:tavLst>
                                        <p:tav tm="0">
                                          <p:val>
                                            <p:strVal val="#ppt_x"/>
                                          </p:val>
                                        </p:tav>
                                        <p:tav tm="100000">
                                          <p:val>
                                            <p:strVal val="#ppt_x"/>
                                          </p:val>
                                        </p:tav>
                                      </p:tavLst>
                                    </p:anim>
                                    <p:anim calcmode="lin" valueType="num">
                                      <p:cBhvr>
                                        <p:cTn id="251" dur="1000" fill="hold"/>
                                        <p:tgtEl>
                                          <p:spTgt spid="3134"/>
                                        </p:tgtEl>
                                        <p:attrNameLst>
                                          <p:attrName>ppt_y</p:attrName>
                                        </p:attrNameLst>
                                      </p:cBhvr>
                                      <p:tavLst>
                                        <p:tav tm="0">
                                          <p:val>
                                            <p:strVal val="1+#ppt_h/2"/>
                                          </p:val>
                                        </p:tav>
                                        <p:tav tm="100000">
                                          <p:val>
                                            <p:strVal val="#ppt_y"/>
                                          </p:val>
                                        </p:tav>
                                      </p:tavLst>
                                    </p:anim>
                                  </p:childTnLst>
                                </p:cTn>
                              </p:par>
                              <p:par>
                                <p:cTn id="252" presetID="2" presetClass="entr" presetSubtype="4" fill="hold" nodeType="withEffect">
                                  <p:stCondLst>
                                    <p:cond delay="0"/>
                                  </p:stCondLst>
                                  <p:childTnLst>
                                    <p:set>
                                      <p:cBhvr>
                                        <p:cTn id="253" dur="1" fill="hold">
                                          <p:stCondLst>
                                            <p:cond delay="0"/>
                                          </p:stCondLst>
                                        </p:cTn>
                                        <p:tgtEl>
                                          <p:spTgt spid="3135"/>
                                        </p:tgtEl>
                                        <p:attrNameLst>
                                          <p:attrName>style.visibility</p:attrName>
                                        </p:attrNameLst>
                                      </p:cBhvr>
                                      <p:to>
                                        <p:strVal val="visible"/>
                                      </p:to>
                                    </p:set>
                                    <p:anim calcmode="lin" valueType="num">
                                      <p:cBhvr>
                                        <p:cTn id="254" dur="1000" fill="hold"/>
                                        <p:tgtEl>
                                          <p:spTgt spid="3135"/>
                                        </p:tgtEl>
                                        <p:attrNameLst>
                                          <p:attrName>ppt_x</p:attrName>
                                        </p:attrNameLst>
                                      </p:cBhvr>
                                      <p:tavLst>
                                        <p:tav tm="0">
                                          <p:val>
                                            <p:strVal val="#ppt_x"/>
                                          </p:val>
                                        </p:tav>
                                        <p:tav tm="100000">
                                          <p:val>
                                            <p:strVal val="#ppt_x"/>
                                          </p:val>
                                        </p:tav>
                                      </p:tavLst>
                                    </p:anim>
                                    <p:anim calcmode="lin" valueType="num">
                                      <p:cBhvr>
                                        <p:cTn id="255" dur="1000" fill="hold"/>
                                        <p:tgtEl>
                                          <p:spTgt spid="3135"/>
                                        </p:tgtEl>
                                        <p:attrNameLst>
                                          <p:attrName>ppt_y</p:attrName>
                                        </p:attrNameLst>
                                      </p:cBhvr>
                                      <p:tavLst>
                                        <p:tav tm="0">
                                          <p:val>
                                            <p:strVal val="1+#ppt_h/2"/>
                                          </p:val>
                                        </p:tav>
                                        <p:tav tm="100000">
                                          <p:val>
                                            <p:strVal val="#ppt_y"/>
                                          </p:val>
                                        </p:tav>
                                      </p:tavLst>
                                    </p:anim>
                                  </p:childTnLst>
                                </p:cTn>
                              </p:par>
                              <p:par>
                                <p:cTn id="256" presetID="2" presetClass="entr" presetSubtype="4" fill="hold" nodeType="withEffect">
                                  <p:stCondLst>
                                    <p:cond delay="0"/>
                                  </p:stCondLst>
                                  <p:childTnLst>
                                    <p:set>
                                      <p:cBhvr>
                                        <p:cTn id="257" dur="1" fill="hold">
                                          <p:stCondLst>
                                            <p:cond delay="0"/>
                                          </p:stCondLst>
                                        </p:cTn>
                                        <p:tgtEl>
                                          <p:spTgt spid="3136"/>
                                        </p:tgtEl>
                                        <p:attrNameLst>
                                          <p:attrName>style.visibility</p:attrName>
                                        </p:attrNameLst>
                                      </p:cBhvr>
                                      <p:to>
                                        <p:strVal val="visible"/>
                                      </p:to>
                                    </p:set>
                                    <p:anim calcmode="lin" valueType="num">
                                      <p:cBhvr>
                                        <p:cTn id="258" dur="1000" fill="hold"/>
                                        <p:tgtEl>
                                          <p:spTgt spid="3136"/>
                                        </p:tgtEl>
                                        <p:attrNameLst>
                                          <p:attrName>ppt_x</p:attrName>
                                        </p:attrNameLst>
                                      </p:cBhvr>
                                      <p:tavLst>
                                        <p:tav tm="0">
                                          <p:val>
                                            <p:strVal val="#ppt_x"/>
                                          </p:val>
                                        </p:tav>
                                        <p:tav tm="100000">
                                          <p:val>
                                            <p:strVal val="#ppt_x"/>
                                          </p:val>
                                        </p:tav>
                                      </p:tavLst>
                                    </p:anim>
                                    <p:anim calcmode="lin" valueType="num">
                                      <p:cBhvr>
                                        <p:cTn id="259" dur="1000" fill="hold"/>
                                        <p:tgtEl>
                                          <p:spTgt spid="3136"/>
                                        </p:tgtEl>
                                        <p:attrNameLst>
                                          <p:attrName>ppt_y</p:attrName>
                                        </p:attrNameLst>
                                      </p:cBhvr>
                                      <p:tavLst>
                                        <p:tav tm="0">
                                          <p:val>
                                            <p:strVal val="1+#ppt_h/2"/>
                                          </p:val>
                                        </p:tav>
                                        <p:tav tm="100000">
                                          <p:val>
                                            <p:strVal val="#ppt_y"/>
                                          </p:val>
                                        </p:tav>
                                      </p:tavLst>
                                    </p:anim>
                                  </p:childTnLst>
                                </p:cTn>
                              </p:par>
                              <p:par>
                                <p:cTn id="260" presetID="2" presetClass="entr" presetSubtype="4" fill="hold" nodeType="withEffect">
                                  <p:stCondLst>
                                    <p:cond delay="0"/>
                                  </p:stCondLst>
                                  <p:childTnLst>
                                    <p:set>
                                      <p:cBhvr>
                                        <p:cTn id="261" dur="1" fill="hold">
                                          <p:stCondLst>
                                            <p:cond delay="0"/>
                                          </p:stCondLst>
                                        </p:cTn>
                                        <p:tgtEl>
                                          <p:spTgt spid="3137"/>
                                        </p:tgtEl>
                                        <p:attrNameLst>
                                          <p:attrName>style.visibility</p:attrName>
                                        </p:attrNameLst>
                                      </p:cBhvr>
                                      <p:to>
                                        <p:strVal val="visible"/>
                                      </p:to>
                                    </p:set>
                                    <p:anim calcmode="lin" valueType="num">
                                      <p:cBhvr>
                                        <p:cTn id="262" dur="1000" fill="hold"/>
                                        <p:tgtEl>
                                          <p:spTgt spid="3137"/>
                                        </p:tgtEl>
                                        <p:attrNameLst>
                                          <p:attrName>ppt_x</p:attrName>
                                        </p:attrNameLst>
                                      </p:cBhvr>
                                      <p:tavLst>
                                        <p:tav tm="0">
                                          <p:val>
                                            <p:strVal val="#ppt_x"/>
                                          </p:val>
                                        </p:tav>
                                        <p:tav tm="100000">
                                          <p:val>
                                            <p:strVal val="#ppt_x"/>
                                          </p:val>
                                        </p:tav>
                                      </p:tavLst>
                                    </p:anim>
                                    <p:anim calcmode="lin" valueType="num">
                                      <p:cBhvr>
                                        <p:cTn id="263" dur="1000" fill="hold"/>
                                        <p:tgtEl>
                                          <p:spTgt spid="3137"/>
                                        </p:tgtEl>
                                        <p:attrNameLst>
                                          <p:attrName>ppt_y</p:attrName>
                                        </p:attrNameLst>
                                      </p:cBhvr>
                                      <p:tavLst>
                                        <p:tav tm="0">
                                          <p:val>
                                            <p:strVal val="1+#ppt_h/2"/>
                                          </p:val>
                                        </p:tav>
                                        <p:tav tm="100000">
                                          <p:val>
                                            <p:strVal val="#ppt_y"/>
                                          </p:val>
                                        </p:tav>
                                      </p:tavLst>
                                    </p:anim>
                                  </p:childTnLst>
                                </p:cTn>
                              </p:par>
                              <p:par>
                                <p:cTn id="264" presetID="2" presetClass="entr" presetSubtype="4" fill="hold" nodeType="withEffect">
                                  <p:stCondLst>
                                    <p:cond delay="0"/>
                                  </p:stCondLst>
                                  <p:childTnLst>
                                    <p:set>
                                      <p:cBhvr>
                                        <p:cTn id="265" dur="1" fill="hold">
                                          <p:stCondLst>
                                            <p:cond delay="0"/>
                                          </p:stCondLst>
                                        </p:cTn>
                                        <p:tgtEl>
                                          <p:spTgt spid="3138"/>
                                        </p:tgtEl>
                                        <p:attrNameLst>
                                          <p:attrName>style.visibility</p:attrName>
                                        </p:attrNameLst>
                                      </p:cBhvr>
                                      <p:to>
                                        <p:strVal val="visible"/>
                                      </p:to>
                                    </p:set>
                                    <p:anim calcmode="lin" valueType="num">
                                      <p:cBhvr>
                                        <p:cTn id="266" dur="1000" fill="hold"/>
                                        <p:tgtEl>
                                          <p:spTgt spid="3138"/>
                                        </p:tgtEl>
                                        <p:attrNameLst>
                                          <p:attrName>ppt_x</p:attrName>
                                        </p:attrNameLst>
                                      </p:cBhvr>
                                      <p:tavLst>
                                        <p:tav tm="0">
                                          <p:val>
                                            <p:strVal val="#ppt_x"/>
                                          </p:val>
                                        </p:tav>
                                        <p:tav tm="100000">
                                          <p:val>
                                            <p:strVal val="#ppt_x"/>
                                          </p:val>
                                        </p:tav>
                                      </p:tavLst>
                                    </p:anim>
                                    <p:anim calcmode="lin" valueType="num">
                                      <p:cBhvr>
                                        <p:cTn id="267" dur="1000" fill="hold"/>
                                        <p:tgtEl>
                                          <p:spTgt spid="3138"/>
                                        </p:tgtEl>
                                        <p:attrNameLst>
                                          <p:attrName>ppt_y</p:attrName>
                                        </p:attrNameLst>
                                      </p:cBhvr>
                                      <p:tavLst>
                                        <p:tav tm="0">
                                          <p:val>
                                            <p:strVal val="1+#ppt_h/2"/>
                                          </p:val>
                                        </p:tav>
                                        <p:tav tm="100000">
                                          <p:val>
                                            <p:strVal val="#ppt_y"/>
                                          </p:val>
                                        </p:tav>
                                      </p:tavLst>
                                    </p:anim>
                                  </p:childTnLst>
                                </p:cTn>
                              </p:par>
                              <p:par>
                                <p:cTn id="268" presetID="2" presetClass="entr" presetSubtype="4" fill="hold" nodeType="withEffect">
                                  <p:stCondLst>
                                    <p:cond delay="0"/>
                                  </p:stCondLst>
                                  <p:childTnLst>
                                    <p:set>
                                      <p:cBhvr>
                                        <p:cTn id="269" dur="1" fill="hold">
                                          <p:stCondLst>
                                            <p:cond delay="0"/>
                                          </p:stCondLst>
                                        </p:cTn>
                                        <p:tgtEl>
                                          <p:spTgt spid="3139"/>
                                        </p:tgtEl>
                                        <p:attrNameLst>
                                          <p:attrName>style.visibility</p:attrName>
                                        </p:attrNameLst>
                                      </p:cBhvr>
                                      <p:to>
                                        <p:strVal val="visible"/>
                                      </p:to>
                                    </p:set>
                                    <p:anim calcmode="lin" valueType="num">
                                      <p:cBhvr>
                                        <p:cTn id="270" dur="1000" fill="hold"/>
                                        <p:tgtEl>
                                          <p:spTgt spid="3139"/>
                                        </p:tgtEl>
                                        <p:attrNameLst>
                                          <p:attrName>ppt_x</p:attrName>
                                        </p:attrNameLst>
                                      </p:cBhvr>
                                      <p:tavLst>
                                        <p:tav tm="0">
                                          <p:val>
                                            <p:strVal val="#ppt_x"/>
                                          </p:val>
                                        </p:tav>
                                        <p:tav tm="100000">
                                          <p:val>
                                            <p:strVal val="#ppt_x"/>
                                          </p:val>
                                        </p:tav>
                                      </p:tavLst>
                                    </p:anim>
                                    <p:anim calcmode="lin" valueType="num">
                                      <p:cBhvr>
                                        <p:cTn id="271" dur="1000" fill="hold"/>
                                        <p:tgtEl>
                                          <p:spTgt spid="3139"/>
                                        </p:tgtEl>
                                        <p:attrNameLst>
                                          <p:attrName>ppt_y</p:attrName>
                                        </p:attrNameLst>
                                      </p:cBhvr>
                                      <p:tavLst>
                                        <p:tav tm="0">
                                          <p:val>
                                            <p:strVal val="1+#ppt_h/2"/>
                                          </p:val>
                                        </p:tav>
                                        <p:tav tm="100000">
                                          <p:val>
                                            <p:strVal val="#ppt_y"/>
                                          </p:val>
                                        </p:tav>
                                      </p:tavLst>
                                    </p:anim>
                                  </p:childTnLst>
                                </p:cTn>
                              </p:par>
                              <p:par>
                                <p:cTn id="272" presetID="2" presetClass="entr" presetSubtype="4" fill="hold" nodeType="withEffect">
                                  <p:stCondLst>
                                    <p:cond delay="0"/>
                                  </p:stCondLst>
                                  <p:childTnLst>
                                    <p:set>
                                      <p:cBhvr>
                                        <p:cTn id="273" dur="1" fill="hold">
                                          <p:stCondLst>
                                            <p:cond delay="0"/>
                                          </p:stCondLst>
                                        </p:cTn>
                                        <p:tgtEl>
                                          <p:spTgt spid="3140"/>
                                        </p:tgtEl>
                                        <p:attrNameLst>
                                          <p:attrName>style.visibility</p:attrName>
                                        </p:attrNameLst>
                                      </p:cBhvr>
                                      <p:to>
                                        <p:strVal val="visible"/>
                                      </p:to>
                                    </p:set>
                                    <p:anim calcmode="lin" valueType="num">
                                      <p:cBhvr>
                                        <p:cTn id="274" dur="1000" fill="hold"/>
                                        <p:tgtEl>
                                          <p:spTgt spid="3140"/>
                                        </p:tgtEl>
                                        <p:attrNameLst>
                                          <p:attrName>ppt_x</p:attrName>
                                        </p:attrNameLst>
                                      </p:cBhvr>
                                      <p:tavLst>
                                        <p:tav tm="0">
                                          <p:val>
                                            <p:strVal val="#ppt_x"/>
                                          </p:val>
                                        </p:tav>
                                        <p:tav tm="100000">
                                          <p:val>
                                            <p:strVal val="#ppt_x"/>
                                          </p:val>
                                        </p:tav>
                                      </p:tavLst>
                                    </p:anim>
                                    <p:anim calcmode="lin" valueType="num">
                                      <p:cBhvr>
                                        <p:cTn id="275" dur="1000" fill="hold"/>
                                        <p:tgtEl>
                                          <p:spTgt spid="3140"/>
                                        </p:tgtEl>
                                        <p:attrNameLst>
                                          <p:attrName>ppt_y</p:attrName>
                                        </p:attrNameLst>
                                      </p:cBhvr>
                                      <p:tavLst>
                                        <p:tav tm="0">
                                          <p:val>
                                            <p:strVal val="1+#ppt_h/2"/>
                                          </p:val>
                                        </p:tav>
                                        <p:tav tm="100000">
                                          <p:val>
                                            <p:strVal val="#ppt_y"/>
                                          </p:val>
                                        </p:tav>
                                      </p:tavLst>
                                    </p:anim>
                                  </p:childTnLst>
                                </p:cTn>
                              </p:par>
                              <p:par>
                                <p:cTn id="276" presetID="2" presetClass="entr" presetSubtype="4" fill="hold" nodeType="withEffect">
                                  <p:stCondLst>
                                    <p:cond delay="0"/>
                                  </p:stCondLst>
                                  <p:childTnLst>
                                    <p:set>
                                      <p:cBhvr>
                                        <p:cTn id="277" dur="1" fill="hold">
                                          <p:stCondLst>
                                            <p:cond delay="0"/>
                                          </p:stCondLst>
                                        </p:cTn>
                                        <p:tgtEl>
                                          <p:spTgt spid="3141"/>
                                        </p:tgtEl>
                                        <p:attrNameLst>
                                          <p:attrName>style.visibility</p:attrName>
                                        </p:attrNameLst>
                                      </p:cBhvr>
                                      <p:to>
                                        <p:strVal val="visible"/>
                                      </p:to>
                                    </p:set>
                                    <p:anim calcmode="lin" valueType="num">
                                      <p:cBhvr>
                                        <p:cTn id="278" dur="1000" fill="hold"/>
                                        <p:tgtEl>
                                          <p:spTgt spid="3141"/>
                                        </p:tgtEl>
                                        <p:attrNameLst>
                                          <p:attrName>ppt_x</p:attrName>
                                        </p:attrNameLst>
                                      </p:cBhvr>
                                      <p:tavLst>
                                        <p:tav tm="0">
                                          <p:val>
                                            <p:strVal val="#ppt_x"/>
                                          </p:val>
                                        </p:tav>
                                        <p:tav tm="100000">
                                          <p:val>
                                            <p:strVal val="#ppt_x"/>
                                          </p:val>
                                        </p:tav>
                                      </p:tavLst>
                                    </p:anim>
                                    <p:anim calcmode="lin" valueType="num">
                                      <p:cBhvr>
                                        <p:cTn id="279" dur="1000" fill="hold"/>
                                        <p:tgtEl>
                                          <p:spTgt spid="3141"/>
                                        </p:tgtEl>
                                        <p:attrNameLst>
                                          <p:attrName>ppt_y</p:attrName>
                                        </p:attrNameLst>
                                      </p:cBhvr>
                                      <p:tavLst>
                                        <p:tav tm="0">
                                          <p:val>
                                            <p:strVal val="1+#ppt_h/2"/>
                                          </p:val>
                                        </p:tav>
                                        <p:tav tm="100000">
                                          <p:val>
                                            <p:strVal val="#ppt_y"/>
                                          </p:val>
                                        </p:tav>
                                      </p:tavLst>
                                    </p:anim>
                                  </p:childTnLst>
                                </p:cTn>
                              </p:par>
                              <p:par>
                                <p:cTn id="280" presetID="2" presetClass="entr" presetSubtype="4" fill="hold" nodeType="withEffect">
                                  <p:stCondLst>
                                    <p:cond delay="0"/>
                                  </p:stCondLst>
                                  <p:childTnLst>
                                    <p:set>
                                      <p:cBhvr>
                                        <p:cTn id="281" dur="1" fill="hold">
                                          <p:stCondLst>
                                            <p:cond delay="0"/>
                                          </p:stCondLst>
                                        </p:cTn>
                                        <p:tgtEl>
                                          <p:spTgt spid="3142"/>
                                        </p:tgtEl>
                                        <p:attrNameLst>
                                          <p:attrName>style.visibility</p:attrName>
                                        </p:attrNameLst>
                                      </p:cBhvr>
                                      <p:to>
                                        <p:strVal val="visible"/>
                                      </p:to>
                                    </p:set>
                                    <p:anim calcmode="lin" valueType="num">
                                      <p:cBhvr>
                                        <p:cTn id="282" dur="1000" fill="hold"/>
                                        <p:tgtEl>
                                          <p:spTgt spid="3142"/>
                                        </p:tgtEl>
                                        <p:attrNameLst>
                                          <p:attrName>ppt_x</p:attrName>
                                        </p:attrNameLst>
                                      </p:cBhvr>
                                      <p:tavLst>
                                        <p:tav tm="0">
                                          <p:val>
                                            <p:strVal val="#ppt_x"/>
                                          </p:val>
                                        </p:tav>
                                        <p:tav tm="100000">
                                          <p:val>
                                            <p:strVal val="#ppt_x"/>
                                          </p:val>
                                        </p:tav>
                                      </p:tavLst>
                                    </p:anim>
                                    <p:anim calcmode="lin" valueType="num">
                                      <p:cBhvr>
                                        <p:cTn id="283" dur="1000" fill="hold"/>
                                        <p:tgtEl>
                                          <p:spTgt spid="3142"/>
                                        </p:tgtEl>
                                        <p:attrNameLst>
                                          <p:attrName>ppt_y</p:attrName>
                                        </p:attrNameLst>
                                      </p:cBhvr>
                                      <p:tavLst>
                                        <p:tav tm="0">
                                          <p:val>
                                            <p:strVal val="1+#ppt_h/2"/>
                                          </p:val>
                                        </p:tav>
                                        <p:tav tm="100000">
                                          <p:val>
                                            <p:strVal val="#ppt_y"/>
                                          </p:val>
                                        </p:tav>
                                      </p:tavLst>
                                    </p:anim>
                                  </p:childTnLst>
                                </p:cTn>
                              </p:par>
                              <p:par>
                                <p:cTn id="284" presetID="2" presetClass="entr" presetSubtype="4" fill="hold" nodeType="withEffect">
                                  <p:stCondLst>
                                    <p:cond delay="0"/>
                                  </p:stCondLst>
                                  <p:childTnLst>
                                    <p:set>
                                      <p:cBhvr>
                                        <p:cTn id="285" dur="1" fill="hold">
                                          <p:stCondLst>
                                            <p:cond delay="0"/>
                                          </p:stCondLst>
                                        </p:cTn>
                                        <p:tgtEl>
                                          <p:spTgt spid="3143"/>
                                        </p:tgtEl>
                                        <p:attrNameLst>
                                          <p:attrName>style.visibility</p:attrName>
                                        </p:attrNameLst>
                                      </p:cBhvr>
                                      <p:to>
                                        <p:strVal val="visible"/>
                                      </p:to>
                                    </p:set>
                                    <p:anim calcmode="lin" valueType="num">
                                      <p:cBhvr>
                                        <p:cTn id="286" dur="1000" fill="hold"/>
                                        <p:tgtEl>
                                          <p:spTgt spid="3143"/>
                                        </p:tgtEl>
                                        <p:attrNameLst>
                                          <p:attrName>ppt_x</p:attrName>
                                        </p:attrNameLst>
                                      </p:cBhvr>
                                      <p:tavLst>
                                        <p:tav tm="0">
                                          <p:val>
                                            <p:strVal val="#ppt_x"/>
                                          </p:val>
                                        </p:tav>
                                        <p:tav tm="100000">
                                          <p:val>
                                            <p:strVal val="#ppt_x"/>
                                          </p:val>
                                        </p:tav>
                                      </p:tavLst>
                                    </p:anim>
                                    <p:anim calcmode="lin" valueType="num">
                                      <p:cBhvr>
                                        <p:cTn id="287" dur="1000" fill="hold"/>
                                        <p:tgtEl>
                                          <p:spTgt spid="3143"/>
                                        </p:tgtEl>
                                        <p:attrNameLst>
                                          <p:attrName>ppt_y</p:attrName>
                                        </p:attrNameLst>
                                      </p:cBhvr>
                                      <p:tavLst>
                                        <p:tav tm="0">
                                          <p:val>
                                            <p:strVal val="1+#ppt_h/2"/>
                                          </p:val>
                                        </p:tav>
                                        <p:tav tm="100000">
                                          <p:val>
                                            <p:strVal val="#ppt_y"/>
                                          </p:val>
                                        </p:tav>
                                      </p:tavLst>
                                    </p:anim>
                                  </p:childTnLst>
                                </p:cTn>
                              </p:par>
                              <p:par>
                                <p:cTn id="288" presetID="2" presetClass="entr" presetSubtype="4" fill="hold" nodeType="withEffect">
                                  <p:stCondLst>
                                    <p:cond delay="0"/>
                                  </p:stCondLst>
                                  <p:childTnLst>
                                    <p:set>
                                      <p:cBhvr>
                                        <p:cTn id="289" dur="1" fill="hold">
                                          <p:stCondLst>
                                            <p:cond delay="0"/>
                                          </p:stCondLst>
                                        </p:cTn>
                                        <p:tgtEl>
                                          <p:spTgt spid="3144"/>
                                        </p:tgtEl>
                                        <p:attrNameLst>
                                          <p:attrName>style.visibility</p:attrName>
                                        </p:attrNameLst>
                                      </p:cBhvr>
                                      <p:to>
                                        <p:strVal val="visible"/>
                                      </p:to>
                                    </p:set>
                                    <p:anim calcmode="lin" valueType="num">
                                      <p:cBhvr>
                                        <p:cTn id="290" dur="1000" fill="hold"/>
                                        <p:tgtEl>
                                          <p:spTgt spid="3144"/>
                                        </p:tgtEl>
                                        <p:attrNameLst>
                                          <p:attrName>ppt_x</p:attrName>
                                        </p:attrNameLst>
                                      </p:cBhvr>
                                      <p:tavLst>
                                        <p:tav tm="0">
                                          <p:val>
                                            <p:strVal val="#ppt_x"/>
                                          </p:val>
                                        </p:tav>
                                        <p:tav tm="100000">
                                          <p:val>
                                            <p:strVal val="#ppt_x"/>
                                          </p:val>
                                        </p:tav>
                                      </p:tavLst>
                                    </p:anim>
                                    <p:anim calcmode="lin" valueType="num">
                                      <p:cBhvr>
                                        <p:cTn id="291" dur="1000" fill="hold"/>
                                        <p:tgtEl>
                                          <p:spTgt spid="3144"/>
                                        </p:tgtEl>
                                        <p:attrNameLst>
                                          <p:attrName>ppt_y</p:attrName>
                                        </p:attrNameLst>
                                      </p:cBhvr>
                                      <p:tavLst>
                                        <p:tav tm="0">
                                          <p:val>
                                            <p:strVal val="1+#ppt_h/2"/>
                                          </p:val>
                                        </p:tav>
                                        <p:tav tm="100000">
                                          <p:val>
                                            <p:strVal val="#ppt_y"/>
                                          </p:val>
                                        </p:tav>
                                      </p:tavLst>
                                    </p:anim>
                                  </p:childTnLst>
                                </p:cTn>
                              </p:par>
                              <p:par>
                                <p:cTn id="292" presetID="2" presetClass="entr" presetSubtype="4" fill="hold" nodeType="withEffect">
                                  <p:stCondLst>
                                    <p:cond delay="0"/>
                                  </p:stCondLst>
                                  <p:childTnLst>
                                    <p:set>
                                      <p:cBhvr>
                                        <p:cTn id="293" dur="1" fill="hold">
                                          <p:stCondLst>
                                            <p:cond delay="0"/>
                                          </p:stCondLst>
                                        </p:cTn>
                                        <p:tgtEl>
                                          <p:spTgt spid="3145"/>
                                        </p:tgtEl>
                                        <p:attrNameLst>
                                          <p:attrName>style.visibility</p:attrName>
                                        </p:attrNameLst>
                                      </p:cBhvr>
                                      <p:to>
                                        <p:strVal val="visible"/>
                                      </p:to>
                                    </p:set>
                                    <p:anim calcmode="lin" valueType="num">
                                      <p:cBhvr>
                                        <p:cTn id="294" dur="1000" fill="hold"/>
                                        <p:tgtEl>
                                          <p:spTgt spid="3145"/>
                                        </p:tgtEl>
                                        <p:attrNameLst>
                                          <p:attrName>ppt_x</p:attrName>
                                        </p:attrNameLst>
                                      </p:cBhvr>
                                      <p:tavLst>
                                        <p:tav tm="0">
                                          <p:val>
                                            <p:strVal val="#ppt_x"/>
                                          </p:val>
                                        </p:tav>
                                        <p:tav tm="100000">
                                          <p:val>
                                            <p:strVal val="#ppt_x"/>
                                          </p:val>
                                        </p:tav>
                                      </p:tavLst>
                                    </p:anim>
                                    <p:anim calcmode="lin" valueType="num">
                                      <p:cBhvr>
                                        <p:cTn id="295" dur="1000" fill="hold"/>
                                        <p:tgtEl>
                                          <p:spTgt spid="3145"/>
                                        </p:tgtEl>
                                        <p:attrNameLst>
                                          <p:attrName>ppt_y</p:attrName>
                                        </p:attrNameLst>
                                      </p:cBhvr>
                                      <p:tavLst>
                                        <p:tav tm="0">
                                          <p:val>
                                            <p:strVal val="1+#ppt_h/2"/>
                                          </p:val>
                                        </p:tav>
                                        <p:tav tm="100000">
                                          <p:val>
                                            <p:strVal val="#ppt_y"/>
                                          </p:val>
                                        </p:tav>
                                      </p:tavLst>
                                    </p:anim>
                                  </p:childTnLst>
                                </p:cTn>
                              </p:par>
                              <p:par>
                                <p:cTn id="296" presetID="2" presetClass="entr" presetSubtype="4" fill="hold" nodeType="withEffect">
                                  <p:stCondLst>
                                    <p:cond delay="0"/>
                                  </p:stCondLst>
                                  <p:childTnLst>
                                    <p:set>
                                      <p:cBhvr>
                                        <p:cTn id="297" dur="1" fill="hold">
                                          <p:stCondLst>
                                            <p:cond delay="0"/>
                                          </p:stCondLst>
                                        </p:cTn>
                                        <p:tgtEl>
                                          <p:spTgt spid="3146"/>
                                        </p:tgtEl>
                                        <p:attrNameLst>
                                          <p:attrName>style.visibility</p:attrName>
                                        </p:attrNameLst>
                                      </p:cBhvr>
                                      <p:to>
                                        <p:strVal val="visible"/>
                                      </p:to>
                                    </p:set>
                                    <p:anim calcmode="lin" valueType="num">
                                      <p:cBhvr>
                                        <p:cTn id="298" dur="1000" fill="hold"/>
                                        <p:tgtEl>
                                          <p:spTgt spid="3146"/>
                                        </p:tgtEl>
                                        <p:attrNameLst>
                                          <p:attrName>ppt_x</p:attrName>
                                        </p:attrNameLst>
                                      </p:cBhvr>
                                      <p:tavLst>
                                        <p:tav tm="0">
                                          <p:val>
                                            <p:strVal val="#ppt_x"/>
                                          </p:val>
                                        </p:tav>
                                        <p:tav tm="100000">
                                          <p:val>
                                            <p:strVal val="#ppt_x"/>
                                          </p:val>
                                        </p:tav>
                                      </p:tavLst>
                                    </p:anim>
                                    <p:anim calcmode="lin" valueType="num">
                                      <p:cBhvr>
                                        <p:cTn id="299" dur="1000" fill="hold"/>
                                        <p:tgtEl>
                                          <p:spTgt spid="3146"/>
                                        </p:tgtEl>
                                        <p:attrNameLst>
                                          <p:attrName>ppt_y</p:attrName>
                                        </p:attrNameLst>
                                      </p:cBhvr>
                                      <p:tavLst>
                                        <p:tav tm="0">
                                          <p:val>
                                            <p:strVal val="1+#ppt_h/2"/>
                                          </p:val>
                                        </p:tav>
                                        <p:tav tm="100000">
                                          <p:val>
                                            <p:strVal val="#ppt_y"/>
                                          </p:val>
                                        </p:tav>
                                      </p:tavLst>
                                    </p:anim>
                                  </p:childTnLst>
                                </p:cTn>
                              </p:par>
                              <p:par>
                                <p:cTn id="300" presetID="2" presetClass="entr" presetSubtype="4" fill="hold" nodeType="withEffect">
                                  <p:stCondLst>
                                    <p:cond delay="0"/>
                                  </p:stCondLst>
                                  <p:childTnLst>
                                    <p:set>
                                      <p:cBhvr>
                                        <p:cTn id="301" dur="1" fill="hold">
                                          <p:stCondLst>
                                            <p:cond delay="0"/>
                                          </p:stCondLst>
                                        </p:cTn>
                                        <p:tgtEl>
                                          <p:spTgt spid="3147"/>
                                        </p:tgtEl>
                                        <p:attrNameLst>
                                          <p:attrName>style.visibility</p:attrName>
                                        </p:attrNameLst>
                                      </p:cBhvr>
                                      <p:to>
                                        <p:strVal val="visible"/>
                                      </p:to>
                                    </p:set>
                                    <p:anim calcmode="lin" valueType="num">
                                      <p:cBhvr>
                                        <p:cTn id="302" dur="1000" fill="hold"/>
                                        <p:tgtEl>
                                          <p:spTgt spid="3147"/>
                                        </p:tgtEl>
                                        <p:attrNameLst>
                                          <p:attrName>ppt_x</p:attrName>
                                        </p:attrNameLst>
                                      </p:cBhvr>
                                      <p:tavLst>
                                        <p:tav tm="0">
                                          <p:val>
                                            <p:strVal val="#ppt_x"/>
                                          </p:val>
                                        </p:tav>
                                        <p:tav tm="100000">
                                          <p:val>
                                            <p:strVal val="#ppt_x"/>
                                          </p:val>
                                        </p:tav>
                                      </p:tavLst>
                                    </p:anim>
                                    <p:anim calcmode="lin" valueType="num">
                                      <p:cBhvr>
                                        <p:cTn id="303" dur="1000" fill="hold"/>
                                        <p:tgtEl>
                                          <p:spTgt spid="3147"/>
                                        </p:tgtEl>
                                        <p:attrNameLst>
                                          <p:attrName>ppt_y</p:attrName>
                                        </p:attrNameLst>
                                      </p:cBhvr>
                                      <p:tavLst>
                                        <p:tav tm="0">
                                          <p:val>
                                            <p:strVal val="1+#ppt_h/2"/>
                                          </p:val>
                                        </p:tav>
                                        <p:tav tm="100000">
                                          <p:val>
                                            <p:strVal val="#ppt_y"/>
                                          </p:val>
                                        </p:tav>
                                      </p:tavLst>
                                    </p:anim>
                                  </p:childTnLst>
                                </p:cTn>
                              </p:par>
                              <p:par>
                                <p:cTn id="304" presetID="2" presetClass="entr" presetSubtype="4" fill="hold" nodeType="withEffect">
                                  <p:stCondLst>
                                    <p:cond delay="0"/>
                                  </p:stCondLst>
                                  <p:childTnLst>
                                    <p:set>
                                      <p:cBhvr>
                                        <p:cTn id="305" dur="1" fill="hold">
                                          <p:stCondLst>
                                            <p:cond delay="0"/>
                                          </p:stCondLst>
                                        </p:cTn>
                                        <p:tgtEl>
                                          <p:spTgt spid="3148"/>
                                        </p:tgtEl>
                                        <p:attrNameLst>
                                          <p:attrName>style.visibility</p:attrName>
                                        </p:attrNameLst>
                                      </p:cBhvr>
                                      <p:to>
                                        <p:strVal val="visible"/>
                                      </p:to>
                                    </p:set>
                                    <p:anim calcmode="lin" valueType="num">
                                      <p:cBhvr>
                                        <p:cTn id="306" dur="1000" fill="hold"/>
                                        <p:tgtEl>
                                          <p:spTgt spid="3148"/>
                                        </p:tgtEl>
                                        <p:attrNameLst>
                                          <p:attrName>ppt_x</p:attrName>
                                        </p:attrNameLst>
                                      </p:cBhvr>
                                      <p:tavLst>
                                        <p:tav tm="0">
                                          <p:val>
                                            <p:strVal val="#ppt_x"/>
                                          </p:val>
                                        </p:tav>
                                        <p:tav tm="100000">
                                          <p:val>
                                            <p:strVal val="#ppt_x"/>
                                          </p:val>
                                        </p:tav>
                                      </p:tavLst>
                                    </p:anim>
                                    <p:anim calcmode="lin" valueType="num">
                                      <p:cBhvr>
                                        <p:cTn id="307" dur="1000" fill="hold"/>
                                        <p:tgtEl>
                                          <p:spTgt spid="3148"/>
                                        </p:tgtEl>
                                        <p:attrNameLst>
                                          <p:attrName>ppt_y</p:attrName>
                                        </p:attrNameLst>
                                      </p:cBhvr>
                                      <p:tavLst>
                                        <p:tav tm="0">
                                          <p:val>
                                            <p:strVal val="1+#ppt_h/2"/>
                                          </p:val>
                                        </p:tav>
                                        <p:tav tm="100000">
                                          <p:val>
                                            <p:strVal val="#ppt_y"/>
                                          </p:val>
                                        </p:tav>
                                      </p:tavLst>
                                    </p:anim>
                                  </p:childTnLst>
                                </p:cTn>
                              </p:par>
                              <p:par>
                                <p:cTn id="308" presetID="2" presetClass="entr" presetSubtype="4" fill="hold" nodeType="withEffect">
                                  <p:stCondLst>
                                    <p:cond delay="0"/>
                                  </p:stCondLst>
                                  <p:childTnLst>
                                    <p:set>
                                      <p:cBhvr>
                                        <p:cTn id="309" dur="1" fill="hold">
                                          <p:stCondLst>
                                            <p:cond delay="0"/>
                                          </p:stCondLst>
                                        </p:cTn>
                                        <p:tgtEl>
                                          <p:spTgt spid="3149"/>
                                        </p:tgtEl>
                                        <p:attrNameLst>
                                          <p:attrName>style.visibility</p:attrName>
                                        </p:attrNameLst>
                                      </p:cBhvr>
                                      <p:to>
                                        <p:strVal val="visible"/>
                                      </p:to>
                                    </p:set>
                                    <p:anim calcmode="lin" valueType="num">
                                      <p:cBhvr>
                                        <p:cTn id="310" dur="1000" fill="hold"/>
                                        <p:tgtEl>
                                          <p:spTgt spid="3149"/>
                                        </p:tgtEl>
                                        <p:attrNameLst>
                                          <p:attrName>ppt_x</p:attrName>
                                        </p:attrNameLst>
                                      </p:cBhvr>
                                      <p:tavLst>
                                        <p:tav tm="0">
                                          <p:val>
                                            <p:strVal val="#ppt_x"/>
                                          </p:val>
                                        </p:tav>
                                        <p:tav tm="100000">
                                          <p:val>
                                            <p:strVal val="#ppt_x"/>
                                          </p:val>
                                        </p:tav>
                                      </p:tavLst>
                                    </p:anim>
                                    <p:anim calcmode="lin" valueType="num">
                                      <p:cBhvr>
                                        <p:cTn id="311" dur="1000" fill="hold"/>
                                        <p:tgtEl>
                                          <p:spTgt spid="3149"/>
                                        </p:tgtEl>
                                        <p:attrNameLst>
                                          <p:attrName>ppt_y</p:attrName>
                                        </p:attrNameLst>
                                      </p:cBhvr>
                                      <p:tavLst>
                                        <p:tav tm="0">
                                          <p:val>
                                            <p:strVal val="1+#ppt_h/2"/>
                                          </p:val>
                                        </p:tav>
                                        <p:tav tm="100000">
                                          <p:val>
                                            <p:strVal val="#ppt_y"/>
                                          </p:val>
                                        </p:tav>
                                      </p:tavLst>
                                    </p:anim>
                                  </p:childTnLst>
                                </p:cTn>
                              </p:par>
                              <p:par>
                                <p:cTn id="312" presetID="2" presetClass="entr" presetSubtype="4" fill="hold" nodeType="withEffect">
                                  <p:stCondLst>
                                    <p:cond delay="0"/>
                                  </p:stCondLst>
                                  <p:childTnLst>
                                    <p:set>
                                      <p:cBhvr>
                                        <p:cTn id="313" dur="1" fill="hold">
                                          <p:stCondLst>
                                            <p:cond delay="0"/>
                                          </p:stCondLst>
                                        </p:cTn>
                                        <p:tgtEl>
                                          <p:spTgt spid="3150"/>
                                        </p:tgtEl>
                                        <p:attrNameLst>
                                          <p:attrName>style.visibility</p:attrName>
                                        </p:attrNameLst>
                                      </p:cBhvr>
                                      <p:to>
                                        <p:strVal val="visible"/>
                                      </p:to>
                                    </p:set>
                                    <p:anim calcmode="lin" valueType="num">
                                      <p:cBhvr>
                                        <p:cTn id="314" dur="1000" fill="hold"/>
                                        <p:tgtEl>
                                          <p:spTgt spid="3150"/>
                                        </p:tgtEl>
                                        <p:attrNameLst>
                                          <p:attrName>ppt_x</p:attrName>
                                        </p:attrNameLst>
                                      </p:cBhvr>
                                      <p:tavLst>
                                        <p:tav tm="0">
                                          <p:val>
                                            <p:strVal val="#ppt_x"/>
                                          </p:val>
                                        </p:tav>
                                        <p:tav tm="100000">
                                          <p:val>
                                            <p:strVal val="#ppt_x"/>
                                          </p:val>
                                        </p:tav>
                                      </p:tavLst>
                                    </p:anim>
                                    <p:anim calcmode="lin" valueType="num">
                                      <p:cBhvr>
                                        <p:cTn id="315" dur="1000" fill="hold"/>
                                        <p:tgtEl>
                                          <p:spTgt spid="3150"/>
                                        </p:tgtEl>
                                        <p:attrNameLst>
                                          <p:attrName>ppt_y</p:attrName>
                                        </p:attrNameLst>
                                      </p:cBhvr>
                                      <p:tavLst>
                                        <p:tav tm="0">
                                          <p:val>
                                            <p:strVal val="1+#ppt_h/2"/>
                                          </p:val>
                                        </p:tav>
                                        <p:tav tm="100000">
                                          <p:val>
                                            <p:strVal val="#ppt_y"/>
                                          </p:val>
                                        </p:tav>
                                      </p:tavLst>
                                    </p:anim>
                                  </p:childTnLst>
                                </p:cTn>
                              </p:par>
                              <p:par>
                                <p:cTn id="316" presetID="2" presetClass="entr" presetSubtype="4" fill="hold" nodeType="withEffect">
                                  <p:stCondLst>
                                    <p:cond delay="0"/>
                                  </p:stCondLst>
                                  <p:childTnLst>
                                    <p:set>
                                      <p:cBhvr>
                                        <p:cTn id="317" dur="1" fill="hold">
                                          <p:stCondLst>
                                            <p:cond delay="0"/>
                                          </p:stCondLst>
                                        </p:cTn>
                                        <p:tgtEl>
                                          <p:spTgt spid="3151"/>
                                        </p:tgtEl>
                                        <p:attrNameLst>
                                          <p:attrName>style.visibility</p:attrName>
                                        </p:attrNameLst>
                                      </p:cBhvr>
                                      <p:to>
                                        <p:strVal val="visible"/>
                                      </p:to>
                                    </p:set>
                                    <p:anim calcmode="lin" valueType="num">
                                      <p:cBhvr>
                                        <p:cTn id="318" dur="1000" fill="hold"/>
                                        <p:tgtEl>
                                          <p:spTgt spid="3151"/>
                                        </p:tgtEl>
                                        <p:attrNameLst>
                                          <p:attrName>ppt_x</p:attrName>
                                        </p:attrNameLst>
                                      </p:cBhvr>
                                      <p:tavLst>
                                        <p:tav tm="0">
                                          <p:val>
                                            <p:strVal val="#ppt_x"/>
                                          </p:val>
                                        </p:tav>
                                        <p:tav tm="100000">
                                          <p:val>
                                            <p:strVal val="#ppt_x"/>
                                          </p:val>
                                        </p:tav>
                                      </p:tavLst>
                                    </p:anim>
                                    <p:anim calcmode="lin" valueType="num">
                                      <p:cBhvr>
                                        <p:cTn id="319" dur="1000" fill="hold"/>
                                        <p:tgtEl>
                                          <p:spTgt spid="3151"/>
                                        </p:tgtEl>
                                        <p:attrNameLst>
                                          <p:attrName>ppt_y</p:attrName>
                                        </p:attrNameLst>
                                      </p:cBhvr>
                                      <p:tavLst>
                                        <p:tav tm="0">
                                          <p:val>
                                            <p:strVal val="1+#ppt_h/2"/>
                                          </p:val>
                                        </p:tav>
                                        <p:tav tm="100000">
                                          <p:val>
                                            <p:strVal val="#ppt_y"/>
                                          </p:val>
                                        </p:tav>
                                      </p:tavLst>
                                    </p:anim>
                                  </p:childTnLst>
                                </p:cTn>
                              </p:par>
                              <p:par>
                                <p:cTn id="320" presetID="2" presetClass="entr" presetSubtype="4" fill="hold" nodeType="withEffect">
                                  <p:stCondLst>
                                    <p:cond delay="0"/>
                                  </p:stCondLst>
                                  <p:childTnLst>
                                    <p:set>
                                      <p:cBhvr>
                                        <p:cTn id="321" dur="1" fill="hold">
                                          <p:stCondLst>
                                            <p:cond delay="0"/>
                                          </p:stCondLst>
                                        </p:cTn>
                                        <p:tgtEl>
                                          <p:spTgt spid="3152"/>
                                        </p:tgtEl>
                                        <p:attrNameLst>
                                          <p:attrName>style.visibility</p:attrName>
                                        </p:attrNameLst>
                                      </p:cBhvr>
                                      <p:to>
                                        <p:strVal val="visible"/>
                                      </p:to>
                                    </p:set>
                                    <p:anim calcmode="lin" valueType="num">
                                      <p:cBhvr>
                                        <p:cTn id="322" dur="1000" fill="hold"/>
                                        <p:tgtEl>
                                          <p:spTgt spid="3152"/>
                                        </p:tgtEl>
                                        <p:attrNameLst>
                                          <p:attrName>ppt_x</p:attrName>
                                        </p:attrNameLst>
                                      </p:cBhvr>
                                      <p:tavLst>
                                        <p:tav tm="0">
                                          <p:val>
                                            <p:strVal val="#ppt_x"/>
                                          </p:val>
                                        </p:tav>
                                        <p:tav tm="100000">
                                          <p:val>
                                            <p:strVal val="#ppt_x"/>
                                          </p:val>
                                        </p:tav>
                                      </p:tavLst>
                                    </p:anim>
                                    <p:anim calcmode="lin" valueType="num">
                                      <p:cBhvr>
                                        <p:cTn id="323" dur="1000" fill="hold"/>
                                        <p:tgtEl>
                                          <p:spTgt spid="3152"/>
                                        </p:tgtEl>
                                        <p:attrNameLst>
                                          <p:attrName>ppt_y</p:attrName>
                                        </p:attrNameLst>
                                      </p:cBhvr>
                                      <p:tavLst>
                                        <p:tav tm="0">
                                          <p:val>
                                            <p:strVal val="1+#ppt_h/2"/>
                                          </p:val>
                                        </p:tav>
                                        <p:tav tm="100000">
                                          <p:val>
                                            <p:strVal val="#ppt_y"/>
                                          </p:val>
                                        </p:tav>
                                      </p:tavLst>
                                    </p:anim>
                                  </p:childTnLst>
                                </p:cTn>
                              </p:par>
                              <p:par>
                                <p:cTn id="324" presetID="2" presetClass="entr" presetSubtype="4" fill="hold" nodeType="withEffect">
                                  <p:stCondLst>
                                    <p:cond delay="0"/>
                                  </p:stCondLst>
                                  <p:childTnLst>
                                    <p:set>
                                      <p:cBhvr>
                                        <p:cTn id="325" dur="1" fill="hold">
                                          <p:stCondLst>
                                            <p:cond delay="0"/>
                                          </p:stCondLst>
                                        </p:cTn>
                                        <p:tgtEl>
                                          <p:spTgt spid="3153"/>
                                        </p:tgtEl>
                                        <p:attrNameLst>
                                          <p:attrName>style.visibility</p:attrName>
                                        </p:attrNameLst>
                                      </p:cBhvr>
                                      <p:to>
                                        <p:strVal val="visible"/>
                                      </p:to>
                                    </p:set>
                                    <p:anim calcmode="lin" valueType="num">
                                      <p:cBhvr>
                                        <p:cTn id="326" dur="1000" fill="hold"/>
                                        <p:tgtEl>
                                          <p:spTgt spid="3153"/>
                                        </p:tgtEl>
                                        <p:attrNameLst>
                                          <p:attrName>ppt_x</p:attrName>
                                        </p:attrNameLst>
                                      </p:cBhvr>
                                      <p:tavLst>
                                        <p:tav tm="0">
                                          <p:val>
                                            <p:strVal val="#ppt_x"/>
                                          </p:val>
                                        </p:tav>
                                        <p:tav tm="100000">
                                          <p:val>
                                            <p:strVal val="#ppt_x"/>
                                          </p:val>
                                        </p:tav>
                                      </p:tavLst>
                                    </p:anim>
                                    <p:anim calcmode="lin" valueType="num">
                                      <p:cBhvr>
                                        <p:cTn id="327" dur="1000" fill="hold"/>
                                        <p:tgtEl>
                                          <p:spTgt spid="3153"/>
                                        </p:tgtEl>
                                        <p:attrNameLst>
                                          <p:attrName>ppt_y</p:attrName>
                                        </p:attrNameLst>
                                      </p:cBhvr>
                                      <p:tavLst>
                                        <p:tav tm="0">
                                          <p:val>
                                            <p:strVal val="1+#ppt_h/2"/>
                                          </p:val>
                                        </p:tav>
                                        <p:tav tm="100000">
                                          <p:val>
                                            <p:strVal val="#ppt_y"/>
                                          </p:val>
                                        </p:tav>
                                      </p:tavLst>
                                    </p:anim>
                                  </p:childTnLst>
                                </p:cTn>
                              </p:par>
                              <p:par>
                                <p:cTn id="328" presetID="2" presetClass="entr" presetSubtype="4" fill="hold" nodeType="withEffect">
                                  <p:stCondLst>
                                    <p:cond delay="0"/>
                                  </p:stCondLst>
                                  <p:childTnLst>
                                    <p:set>
                                      <p:cBhvr>
                                        <p:cTn id="329" dur="1" fill="hold">
                                          <p:stCondLst>
                                            <p:cond delay="0"/>
                                          </p:stCondLst>
                                        </p:cTn>
                                        <p:tgtEl>
                                          <p:spTgt spid="3154"/>
                                        </p:tgtEl>
                                        <p:attrNameLst>
                                          <p:attrName>style.visibility</p:attrName>
                                        </p:attrNameLst>
                                      </p:cBhvr>
                                      <p:to>
                                        <p:strVal val="visible"/>
                                      </p:to>
                                    </p:set>
                                    <p:anim calcmode="lin" valueType="num">
                                      <p:cBhvr>
                                        <p:cTn id="330" dur="1000" fill="hold"/>
                                        <p:tgtEl>
                                          <p:spTgt spid="3154"/>
                                        </p:tgtEl>
                                        <p:attrNameLst>
                                          <p:attrName>ppt_x</p:attrName>
                                        </p:attrNameLst>
                                      </p:cBhvr>
                                      <p:tavLst>
                                        <p:tav tm="0">
                                          <p:val>
                                            <p:strVal val="#ppt_x"/>
                                          </p:val>
                                        </p:tav>
                                        <p:tav tm="100000">
                                          <p:val>
                                            <p:strVal val="#ppt_x"/>
                                          </p:val>
                                        </p:tav>
                                      </p:tavLst>
                                    </p:anim>
                                    <p:anim calcmode="lin" valueType="num">
                                      <p:cBhvr>
                                        <p:cTn id="331" dur="1000" fill="hold"/>
                                        <p:tgtEl>
                                          <p:spTgt spid="3154"/>
                                        </p:tgtEl>
                                        <p:attrNameLst>
                                          <p:attrName>ppt_y</p:attrName>
                                        </p:attrNameLst>
                                      </p:cBhvr>
                                      <p:tavLst>
                                        <p:tav tm="0">
                                          <p:val>
                                            <p:strVal val="1+#ppt_h/2"/>
                                          </p:val>
                                        </p:tav>
                                        <p:tav tm="100000">
                                          <p:val>
                                            <p:strVal val="#ppt_y"/>
                                          </p:val>
                                        </p:tav>
                                      </p:tavLst>
                                    </p:anim>
                                  </p:childTnLst>
                                </p:cTn>
                              </p:par>
                              <p:par>
                                <p:cTn id="332" presetID="2" presetClass="entr" presetSubtype="2" fill="hold" nodeType="withEffect">
                                  <p:stCondLst>
                                    <p:cond delay="0"/>
                                  </p:stCondLst>
                                  <p:childTnLst>
                                    <p:set>
                                      <p:cBhvr>
                                        <p:cTn id="333" dur="1" fill="hold">
                                          <p:stCondLst>
                                            <p:cond delay="0"/>
                                          </p:stCondLst>
                                        </p:cTn>
                                        <p:tgtEl>
                                          <p:spTgt spid="3155"/>
                                        </p:tgtEl>
                                        <p:attrNameLst>
                                          <p:attrName>style.visibility</p:attrName>
                                        </p:attrNameLst>
                                      </p:cBhvr>
                                      <p:to>
                                        <p:strVal val="visible"/>
                                      </p:to>
                                    </p:set>
                                    <p:anim calcmode="lin" valueType="num">
                                      <p:cBhvr>
                                        <p:cTn id="334" dur="1000" fill="hold"/>
                                        <p:tgtEl>
                                          <p:spTgt spid="3155"/>
                                        </p:tgtEl>
                                        <p:attrNameLst>
                                          <p:attrName>ppt_x</p:attrName>
                                        </p:attrNameLst>
                                      </p:cBhvr>
                                      <p:tavLst>
                                        <p:tav tm="0">
                                          <p:val>
                                            <p:strVal val="1+#ppt_w/2"/>
                                          </p:val>
                                        </p:tav>
                                        <p:tav tm="100000">
                                          <p:val>
                                            <p:strVal val="#ppt_x"/>
                                          </p:val>
                                        </p:tav>
                                      </p:tavLst>
                                    </p:anim>
                                    <p:anim calcmode="lin" valueType="num">
                                      <p:cBhvr>
                                        <p:cTn id="335" dur="1000" fill="hold"/>
                                        <p:tgtEl>
                                          <p:spTgt spid="3155"/>
                                        </p:tgtEl>
                                        <p:attrNameLst>
                                          <p:attrName>ppt_y</p:attrName>
                                        </p:attrNameLst>
                                      </p:cBhvr>
                                      <p:tavLst>
                                        <p:tav tm="0">
                                          <p:val>
                                            <p:strVal val="#ppt_y"/>
                                          </p:val>
                                        </p:tav>
                                        <p:tav tm="100000">
                                          <p:val>
                                            <p:strVal val="#ppt_y"/>
                                          </p:val>
                                        </p:tav>
                                      </p:tavLst>
                                    </p:anim>
                                  </p:childTnLst>
                                </p:cTn>
                              </p:par>
                              <p:par>
                                <p:cTn id="336" presetID="2" presetClass="entr" presetSubtype="2" fill="hold" nodeType="withEffect">
                                  <p:stCondLst>
                                    <p:cond delay="0"/>
                                  </p:stCondLst>
                                  <p:childTnLst>
                                    <p:set>
                                      <p:cBhvr>
                                        <p:cTn id="337" dur="1" fill="hold">
                                          <p:stCondLst>
                                            <p:cond delay="0"/>
                                          </p:stCondLst>
                                        </p:cTn>
                                        <p:tgtEl>
                                          <p:spTgt spid="3156"/>
                                        </p:tgtEl>
                                        <p:attrNameLst>
                                          <p:attrName>style.visibility</p:attrName>
                                        </p:attrNameLst>
                                      </p:cBhvr>
                                      <p:to>
                                        <p:strVal val="visible"/>
                                      </p:to>
                                    </p:set>
                                    <p:anim calcmode="lin" valueType="num">
                                      <p:cBhvr>
                                        <p:cTn id="338" dur="1000" fill="hold"/>
                                        <p:tgtEl>
                                          <p:spTgt spid="3156"/>
                                        </p:tgtEl>
                                        <p:attrNameLst>
                                          <p:attrName>ppt_x</p:attrName>
                                        </p:attrNameLst>
                                      </p:cBhvr>
                                      <p:tavLst>
                                        <p:tav tm="0">
                                          <p:val>
                                            <p:strVal val="1+#ppt_w/2"/>
                                          </p:val>
                                        </p:tav>
                                        <p:tav tm="100000">
                                          <p:val>
                                            <p:strVal val="#ppt_x"/>
                                          </p:val>
                                        </p:tav>
                                      </p:tavLst>
                                    </p:anim>
                                    <p:anim calcmode="lin" valueType="num">
                                      <p:cBhvr>
                                        <p:cTn id="339" dur="1000" fill="hold"/>
                                        <p:tgtEl>
                                          <p:spTgt spid="3156"/>
                                        </p:tgtEl>
                                        <p:attrNameLst>
                                          <p:attrName>ppt_y</p:attrName>
                                        </p:attrNameLst>
                                      </p:cBhvr>
                                      <p:tavLst>
                                        <p:tav tm="0">
                                          <p:val>
                                            <p:strVal val="#ppt_y"/>
                                          </p:val>
                                        </p:tav>
                                        <p:tav tm="100000">
                                          <p:val>
                                            <p:strVal val="#ppt_y"/>
                                          </p:val>
                                        </p:tav>
                                      </p:tavLst>
                                    </p:anim>
                                  </p:childTnLst>
                                </p:cTn>
                              </p:par>
                              <p:par>
                                <p:cTn id="340" presetID="2" presetClass="entr" presetSubtype="2" fill="hold" nodeType="withEffect">
                                  <p:stCondLst>
                                    <p:cond delay="0"/>
                                  </p:stCondLst>
                                  <p:childTnLst>
                                    <p:set>
                                      <p:cBhvr>
                                        <p:cTn id="341" dur="1" fill="hold">
                                          <p:stCondLst>
                                            <p:cond delay="0"/>
                                          </p:stCondLst>
                                        </p:cTn>
                                        <p:tgtEl>
                                          <p:spTgt spid="3157"/>
                                        </p:tgtEl>
                                        <p:attrNameLst>
                                          <p:attrName>style.visibility</p:attrName>
                                        </p:attrNameLst>
                                      </p:cBhvr>
                                      <p:to>
                                        <p:strVal val="visible"/>
                                      </p:to>
                                    </p:set>
                                    <p:anim calcmode="lin" valueType="num">
                                      <p:cBhvr>
                                        <p:cTn id="342" dur="1000" fill="hold"/>
                                        <p:tgtEl>
                                          <p:spTgt spid="3157"/>
                                        </p:tgtEl>
                                        <p:attrNameLst>
                                          <p:attrName>ppt_x</p:attrName>
                                        </p:attrNameLst>
                                      </p:cBhvr>
                                      <p:tavLst>
                                        <p:tav tm="0">
                                          <p:val>
                                            <p:strVal val="1+#ppt_w/2"/>
                                          </p:val>
                                        </p:tav>
                                        <p:tav tm="100000">
                                          <p:val>
                                            <p:strVal val="#ppt_x"/>
                                          </p:val>
                                        </p:tav>
                                      </p:tavLst>
                                    </p:anim>
                                    <p:anim calcmode="lin" valueType="num">
                                      <p:cBhvr>
                                        <p:cTn id="343" dur="1000" fill="hold"/>
                                        <p:tgtEl>
                                          <p:spTgt spid="3157"/>
                                        </p:tgtEl>
                                        <p:attrNameLst>
                                          <p:attrName>ppt_y</p:attrName>
                                        </p:attrNameLst>
                                      </p:cBhvr>
                                      <p:tavLst>
                                        <p:tav tm="0">
                                          <p:val>
                                            <p:strVal val="#ppt_y"/>
                                          </p:val>
                                        </p:tav>
                                        <p:tav tm="100000">
                                          <p:val>
                                            <p:strVal val="#ppt_y"/>
                                          </p:val>
                                        </p:tav>
                                      </p:tavLst>
                                    </p:anim>
                                  </p:childTnLst>
                                </p:cTn>
                              </p:par>
                              <p:par>
                                <p:cTn id="344" presetID="2" presetClass="entr" presetSubtype="4" fill="hold" nodeType="withEffect">
                                  <p:stCondLst>
                                    <p:cond delay="0"/>
                                  </p:stCondLst>
                                  <p:childTnLst>
                                    <p:set>
                                      <p:cBhvr>
                                        <p:cTn id="345" dur="1" fill="hold">
                                          <p:stCondLst>
                                            <p:cond delay="0"/>
                                          </p:stCondLst>
                                        </p:cTn>
                                        <p:tgtEl>
                                          <p:spTgt spid="3158"/>
                                        </p:tgtEl>
                                        <p:attrNameLst>
                                          <p:attrName>style.visibility</p:attrName>
                                        </p:attrNameLst>
                                      </p:cBhvr>
                                      <p:to>
                                        <p:strVal val="visible"/>
                                      </p:to>
                                    </p:set>
                                    <p:anim calcmode="lin" valueType="num">
                                      <p:cBhvr>
                                        <p:cTn id="346" dur="1000" fill="hold"/>
                                        <p:tgtEl>
                                          <p:spTgt spid="3158"/>
                                        </p:tgtEl>
                                        <p:attrNameLst>
                                          <p:attrName>ppt_x</p:attrName>
                                        </p:attrNameLst>
                                      </p:cBhvr>
                                      <p:tavLst>
                                        <p:tav tm="0">
                                          <p:val>
                                            <p:strVal val="#ppt_x"/>
                                          </p:val>
                                        </p:tav>
                                        <p:tav tm="100000">
                                          <p:val>
                                            <p:strVal val="#ppt_x"/>
                                          </p:val>
                                        </p:tav>
                                      </p:tavLst>
                                    </p:anim>
                                    <p:anim calcmode="lin" valueType="num">
                                      <p:cBhvr>
                                        <p:cTn id="347" dur="1000" fill="hold"/>
                                        <p:tgtEl>
                                          <p:spTgt spid="3158"/>
                                        </p:tgtEl>
                                        <p:attrNameLst>
                                          <p:attrName>ppt_y</p:attrName>
                                        </p:attrNameLst>
                                      </p:cBhvr>
                                      <p:tavLst>
                                        <p:tav tm="0">
                                          <p:val>
                                            <p:strVal val="1+#ppt_h/2"/>
                                          </p:val>
                                        </p:tav>
                                        <p:tav tm="100000">
                                          <p:val>
                                            <p:strVal val="#ppt_y"/>
                                          </p:val>
                                        </p:tav>
                                      </p:tavLst>
                                    </p:anim>
                                  </p:childTnLst>
                                </p:cTn>
                              </p:par>
                              <p:par>
                                <p:cTn id="348" presetID="2" presetClass="entr" presetSubtype="4" fill="hold" nodeType="withEffect">
                                  <p:stCondLst>
                                    <p:cond delay="0"/>
                                  </p:stCondLst>
                                  <p:childTnLst>
                                    <p:set>
                                      <p:cBhvr>
                                        <p:cTn id="349" dur="1" fill="hold">
                                          <p:stCondLst>
                                            <p:cond delay="0"/>
                                          </p:stCondLst>
                                        </p:cTn>
                                        <p:tgtEl>
                                          <p:spTgt spid="3159"/>
                                        </p:tgtEl>
                                        <p:attrNameLst>
                                          <p:attrName>style.visibility</p:attrName>
                                        </p:attrNameLst>
                                      </p:cBhvr>
                                      <p:to>
                                        <p:strVal val="visible"/>
                                      </p:to>
                                    </p:set>
                                    <p:anim calcmode="lin" valueType="num">
                                      <p:cBhvr>
                                        <p:cTn id="350" dur="1000" fill="hold"/>
                                        <p:tgtEl>
                                          <p:spTgt spid="3159"/>
                                        </p:tgtEl>
                                        <p:attrNameLst>
                                          <p:attrName>ppt_x</p:attrName>
                                        </p:attrNameLst>
                                      </p:cBhvr>
                                      <p:tavLst>
                                        <p:tav tm="0">
                                          <p:val>
                                            <p:strVal val="#ppt_x"/>
                                          </p:val>
                                        </p:tav>
                                        <p:tav tm="100000">
                                          <p:val>
                                            <p:strVal val="#ppt_x"/>
                                          </p:val>
                                        </p:tav>
                                      </p:tavLst>
                                    </p:anim>
                                    <p:anim calcmode="lin" valueType="num">
                                      <p:cBhvr>
                                        <p:cTn id="351" dur="1000" fill="hold"/>
                                        <p:tgtEl>
                                          <p:spTgt spid="3159"/>
                                        </p:tgtEl>
                                        <p:attrNameLst>
                                          <p:attrName>ppt_y</p:attrName>
                                        </p:attrNameLst>
                                      </p:cBhvr>
                                      <p:tavLst>
                                        <p:tav tm="0">
                                          <p:val>
                                            <p:strVal val="1+#ppt_h/2"/>
                                          </p:val>
                                        </p:tav>
                                        <p:tav tm="100000">
                                          <p:val>
                                            <p:strVal val="#ppt_y"/>
                                          </p:val>
                                        </p:tav>
                                      </p:tavLst>
                                    </p:anim>
                                  </p:childTnLst>
                                </p:cTn>
                              </p:par>
                              <p:par>
                                <p:cTn id="352" presetID="2" presetClass="entr" presetSubtype="4" fill="hold" nodeType="withEffect">
                                  <p:stCondLst>
                                    <p:cond delay="0"/>
                                  </p:stCondLst>
                                  <p:childTnLst>
                                    <p:set>
                                      <p:cBhvr>
                                        <p:cTn id="353" dur="1" fill="hold">
                                          <p:stCondLst>
                                            <p:cond delay="0"/>
                                          </p:stCondLst>
                                        </p:cTn>
                                        <p:tgtEl>
                                          <p:spTgt spid="3160"/>
                                        </p:tgtEl>
                                        <p:attrNameLst>
                                          <p:attrName>style.visibility</p:attrName>
                                        </p:attrNameLst>
                                      </p:cBhvr>
                                      <p:to>
                                        <p:strVal val="visible"/>
                                      </p:to>
                                    </p:set>
                                    <p:anim calcmode="lin" valueType="num">
                                      <p:cBhvr>
                                        <p:cTn id="354" dur="1000" fill="hold"/>
                                        <p:tgtEl>
                                          <p:spTgt spid="3160"/>
                                        </p:tgtEl>
                                        <p:attrNameLst>
                                          <p:attrName>ppt_x</p:attrName>
                                        </p:attrNameLst>
                                      </p:cBhvr>
                                      <p:tavLst>
                                        <p:tav tm="0">
                                          <p:val>
                                            <p:strVal val="#ppt_x"/>
                                          </p:val>
                                        </p:tav>
                                        <p:tav tm="100000">
                                          <p:val>
                                            <p:strVal val="#ppt_x"/>
                                          </p:val>
                                        </p:tav>
                                      </p:tavLst>
                                    </p:anim>
                                    <p:anim calcmode="lin" valueType="num">
                                      <p:cBhvr>
                                        <p:cTn id="355" dur="1000" fill="hold"/>
                                        <p:tgtEl>
                                          <p:spTgt spid="3160"/>
                                        </p:tgtEl>
                                        <p:attrNameLst>
                                          <p:attrName>ppt_y</p:attrName>
                                        </p:attrNameLst>
                                      </p:cBhvr>
                                      <p:tavLst>
                                        <p:tav tm="0">
                                          <p:val>
                                            <p:strVal val="1+#ppt_h/2"/>
                                          </p:val>
                                        </p:tav>
                                        <p:tav tm="100000">
                                          <p:val>
                                            <p:strVal val="#ppt_y"/>
                                          </p:val>
                                        </p:tav>
                                      </p:tavLst>
                                    </p:anim>
                                  </p:childTnLst>
                                </p:cTn>
                              </p:par>
                              <p:par>
                                <p:cTn id="356" presetID="2" presetClass="entr" presetSubtype="4" fill="hold" nodeType="withEffect">
                                  <p:stCondLst>
                                    <p:cond delay="0"/>
                                  </p:stCondLst>
                                  <p:childTnLst>
                                    <p:set>
                                      <p:cBhvr>
                                        <p:cTn id="357" dur="1" fill="hold">
                                          <p:stCondLst>
                                            <p:cond delay="0"/>
                                          </p:stCondLst>
                                        </p:cTn>
                                        <p:tgtEl>
                                          <p:spTgt spid="3161"/>
                                        </p:tgtEl>
                                        <p:attrNameLst>
                                          <p:attrName>style.visibility</p:attrName>
                                        </p:attrNameLst>
                                      </p:cBhvr>
                                      <p:to>
                                        <p:strVal val="visible"/>
                                      </p:to>
                                    </p:set>
                                    <p:anim calcmode="lin" valueType="num">
                                      <p:cBhvr>
                                        <p:cTn id="358" dur="1000" fill="hold"/>
                                        <p:tgtEl>
                                          <p:spTgt spid="3161"/>
                                        </p:tgtEl>
                                        <p:attrNameLst>
                                          <p:attrName>ppt_x</p:attrName>
                                        </p:attrNameLst>
                                      </p:cBhvr>
                                      <p:tavLst>
                                        <p:tav tm="0">
                                          <p:val>
                                            <p:strVal val="#ppt_x"/>
                                          </p:val>
                                        </p:tav>
                                        <p:tav tm="100000">
                                          <p:val>
                                            <p:strVal val="#ppt_x"/>
                                          </p:val>
                                        </p:tav>
                                      </p:tavLst>
                                    </p:anim>
                                    <p:anim calcmode="lin" valueType="num">
                                      <p:cBhvr>
                                        <p:cTn id="359" dur="1000" fill="hold"/>
                                        <p:tgtEl>
                                          <p:spTgt spid="3161"/>
                                        </p:tgtEl>
                                        <p:attrNameLst>
                                          <p:attrName>ppt_y</p:attrName>
                                        </p:attrNameLst>
                                      </p:cBhvr>
                                      <p:tavLst>
                                        <p:tav tm="0">
                                          <p:val>
                                            <p:strVal val="1+#ppt_h/2"/>
                                          </p:val>
                                        </p:tav>
                                        <p:tav tm="100000">
                                          <p:val>
                                            <p:strVal val="#ppt_y"/>
                                          </p:val>
                                        </p:tav>
                                      </p:tavLst>
                                    </p:anim>
                                  </p:childTnLst>
                                </p:cTn>
                              </p:par>
                              <p:par>
                                <p:cTn id="360" presetID="2" presetClass="entr" presetSubtype="4" fill="hold" nodeType="withEffect">
                                  <p:stCondLst>
                                    <p:cond delay="0"/>
                                  </p:stCondLst>
                                  <p:childTnLst>
                                    <p:set>
                                      <p:cBhvr>
                                        <p:cTn id="361" dur="1" fill="hold">
                                          <p:stCondLst>
                                            <p:cond delay="0"/>
                                          </p:stCondLst>
                                        </p:cTn>
                                        <p:tgtEl>
                                          <p:spTgt spid="3162"/>
                                        </p:tgtEl>
                                        <p:attrNameLst>
                                          <p:attrName>style.visibility</p:attrName>
                                        </p:attrNameLst>
                                      </p:cBhvr>
                                      <p:to>
                                        <p:strVal val="visible"/>
                                      </p:to>
                                    </p:set>
                                    <p:anim calcmode="lin" valueType="num">
                                      <p:cBhvr>
                                        <p:cTn id="362" dur="1000" fill="hold"/>
                                        <p:tgtEl>
                                          <p:spTgt spid="3162"/>
                                        </p:tgtEl>
                                        <p:attrNameLst>
                                          <p:attrName>ppt_x</p:attrName>
                                        </p:attrNameLst>
                                      </p:cBhvr>
                                      <p:tavLst>
                                        <p:tav tm="0">
                                          <p:val>
                                            <p:strVal val="#ppt_x"/>
                                          </p:val>
                                        </p:tav>
                                        <p:tav tm="100000">
                                          <p:val>
                                            <p:strVal val="#ppt_x"/>
                                          </p:val>
                                        </p:tav>
                                      </p:tavLst>
                                    </p:anim>
                                    <p:anim calcmode="lin" valueType="num">
                                      <p:cBhvr>
                                        <p:cTn id="363" dur="1000" fill="hold"/>
                                        <p:tgtEl>
                                          <p:spTgt spid="3162"/>
                                        </p:tgtEl>
                                        <p:attrNameLst>
                                          <p:attrName>ppt_y</p:attrName>
                                        </p:attrNameLst>
                                      </p:cBhvr>
                                      <p:tavLst>
                                        <p:tav tm="0">
                                          <p:val>
                                            <p:strVal val="1+#ppt_h/2"/>
                                          </p:val>
                                        </p:tav>
                                        <p:tav tm="100000">
                                          <p:val>
                                            <p:strVal val="#ppt_y"/>
                                          </p:val>
                                        </p:tav>
                                      </p:tavLst>
                                    </p:anim>
                                  </p:childTnLst>
                                </p:cTn>
                              </p:par>
                              <p:par>
                                <p:cTn id="364" presetID="2" presetClass="entr" presetSubtype="4" fill="hold" nodeType="withEffect">
                                  <p:stCondLst>
                                    <p:cond delay="0"/>
                                  </p:stCondLst>
                                  <p:childTnLst>
                                    <p:set>
                                      <p:cBhvr>
                                        <p:cTn id="365" dur="1" fill="hold">
                                          <p:stCondLst>
                                            <p:cond delay="0"/>
                                          </p:stCondLst>
                                        </p:cTn>
                                        <p:tgtEl>
                                          <p:spTgt spid="3163"/>
                                        </p:tgtEl>
                                        <p:attrNameLst>
                                          <p:attrName>style.visibility</p:attrName>
                                        </p:attrNameLst>
                                      </p:cBhvr>
                                      <p:to>
                                        <p:strVal val="visible"/>
                                      </p:to>
                                    </p:set>
                                    <p:anim calcmode="lin" valueType="num">
                                      <p:cBhvr>
                                        <p:cTn id="366" dur="1000" fill="hold"/>
                                        <p:tgtEl>
                                          <p:spTgt spid="3163"/>
                                        </p:tgtEl>
                                        <p:attrNameLst>
                                          <p:attrName>ppt_x</p:attrName>
                                        </p:attrNameLst>
                                      </p:cBhvr>
                                      <p:tavLst>
                                        <p:tav tm="0">
                                          <p:val>
                                            <p:strVal val="#ppt_x"/>
                                          </p:val>
                                        </p:tav>
                                        <p:tav tm="100000">
                                          <p:val>
                                            <p:strVal val="#ppt_x"/>
                                          </p:val>
                                        </p:tav>
                                      </p:tavLst>
                                    </p:anim>
                                    <p:anim calcmode="lin" valueType="num">
                                      <p:cBhvr>
                                        <p:cTn id="367" dur="1000" fill="hold"/>
                                        <p:tgtEl>
                                          <p:spTgt spid="3163"/>
                                        </p:tgtEl>
                                        <p:attrNameLst>
                                          <p:attrName>ppt_y</p:attrName>
                                        </p:attrNameLst>
                                      </p:cBhvr>
                                      <p:tavLst>
                                        <p:tav tm="0">
                                          <p:val>
                                            <p:strVal val="1+#ppt_h/2"/>
                                          </p:val>
                                        </p:tav>
                                        <p:tav tm="100000">
                                          <p:val>
                                            <p:strVal val="#ppt_y"/>
                                          </p:val>
                                        </p:tav>
                                      </p:tavLst>
                                    </p:anim>
                                  </p:childTnLst>
                                </p:cTn>
                              </p:par>
                              <p:par>
                                <p:cTn id="368" presetID="2" presetClass="entr" presetSubtype="4" fill="hold" grpId="0" nodeType="withEffect">
                                  <p:stCondLst>
                                    <p:cond delay="0"/>
                                  </p:stCondLst>
                                  <p:childTnLst>
                                    <p:set>
                                      <p:cBhvr>
                                        <p:cTn id="369" dur="1" fill="hold">
                                          <p:stCondLst>
                                            <p:cond delay="0"/>
                                          </p:stCondLst>
                                        </p:cTn>
                                        <p:tgtEl>
                                          <p:spTgt spid="3164"/>
                                        </p:tgtEl>
                                        <p:attrNameLst>
                                          <p:attrName>style.visibility</p:attrName>
                                        </p:attrNameLst>
                                      </p:cBhvr>
                                      <p:to>
                                        <p:strVal val="visible"/>
                                      </p:to>
                                    </p:set>
                                    <p:anim calcmode="lin" valueType="num">
                                      <p:cBhvr>
                                        <p:cTn id="370" dur="1000" fill="hold"/>
                                        <p:tgtEl>
                                          <p:spTgt spid="3164"/>
                                        </p:tgtEl>
                                        <p:attrNameLst>
                                          <p:attrName>ppt_x</p:attrName>
                                        </p:attrNameLst>
                                      </p:cBhvr>
                                      <p:tavLst>
                                        <p:tav tm="0">
                                          <p:val>
                                            <p:strVal val="#ppt_x"/>
                                          </p:val>
                                        </p:tav>
                                        <p:tav tm="100000">
                                          <p:val>
                                            <p:strVal val="#ppt_x"/>
                                          </p:val>
                                        </p:tav>
                                      </p:tavLst>
                                    </p:anim>
                                    <p:anim calcmode="lin" valueType="num">
                                      <p:cBhvr>
                                        <p:cTn id="371" dur="1000" fill="hold"/>
                                        <p:tgtEl>
                                          <p:spTgt spid="3164"/>
                                        </p:tgtEl>
                                        <p:attrNameLst>
                                          <p:attrName>ppt_y</p:attrName>
                                        </p:attrNameLst>
                                      </p:cBhvr>
                                      <p:tavLst>
                                        <p:tav tm="0">
                                          <p:val>
                                            <p:strVal val="1+#ppt_h/2"/>
                                          </p:val>
                                        </p:tav>
                                        <p:tav tm="100000">
                                          <p:val>
                                            <p:strVal val="#ppt_y"/>
                                          </p:val>
                                        </p:tav>
                                      </p:tavLst>
                                    </p:anim>
                                  </p:childTnLst>
                                </p:cTn>
                              </p:par>
                              <p:par>
                                <p:cTn id="372" presetID="2" presetClass="entr" presetSubtype="4" fill="hold" grpId="0" nodeType="withEffect">
                                  <p:stCondLst>
                                    <p:cond delay="0"/>
                                  </p:stCondLst>
                                  <p:childTnLst>
                                    <p:set>
                                      <p:cBhvr>
                                        <p:cTn id="373" dur="1" fill="hold">
                                          <p:stCondLst>
                                            <p:cond delay="0"/>
                                          </p:stCondLst>
                                        </p:cTn>
                                        <p:tgtEl>
                                          <p:spTgt spid="3165"/>
                                        </p:tgtEl>
                                        <p:attrNameLst>
                                          <p:attrName>style.visibility</p:attrName>
                                        </p:attrNameLst>
                                      </p:cBhvr>
                                      <p:to>
                                        <p:strVal val="visible"/>
                                      </p:to>
                                    </p:set>
                                    <p:anim calcmode="lin" valueType="num">
                                      <p:cBhvr>
                                        <p:cTn id="374" dur="1000" fill="hold"/>
                                        <p:tgtEl>
                                          <p:spTgt spid="3165"/>
                                        </p:tgtEl>
                                        <p:attrNameLst>
                                          <p:attrName>ppt_x</p:attrName>
                                        </p:attrNameLst>
                                      </p:cBhvr>
                                      <p:tavLst>
                                        <p:tav tm="0">
                                          <p:val>
                                            <p:strVal val="#ppt_x"/>
                                          </p:val>
                                        </p:tav>
                                        <p:tav tm="100000">
                                          <p:val>
                                            <p:strVal val="#ppt_x"/>
                                          </p:val>
                                        </p:tav>
                                      </p:tavLst>
                                    </p:anim>
                                    <p:anim calcmode="lin" valueType="num">
                                      <p:cBhvr>
                                        <p:cTn id="375" dur="1000" fill="hold"/>
                                        <p:tgtEl>
                                          <p:spTgt spid="3165"/>
                                        </p:tgtEl>
                                        <p:attrNameLst>
                                          <p:attrName>ppt_y</p:attrName>
                                        </p:attrNameLst>
                                      </p:cBhvr>
                                      <p:tavLst>
                                        <p:tav tm="0">
                                          <p:val>
                                            <p:strVal val="1+#ppt_h/2"/>
                                          </p:val>
                                        </p:tav>
                                        <p:tav tm="100000">
                                          <p:val>
                                            <p:strVal val="#ppt_y"/>
                                          </p:val>
                                        </p:tav>
                                      </p:tavLst>
                                    </p:anim>
                                  </p:childTnLst>
                                </p:cTn>
                              </p:par>
                              <p:par>
                                <p:cTn id="376" presetID="2" presetClass="entr" presetSubtype="8" fill="hold" grpId="0" nodeType="withEffect">
                                  <p:stCondLst>
                                    <p:cond delay="0"/>
                                  </p:stCondLst>
                                  <p:childTnLst>
                                    <p:set>
                                      <p:cBhvr>
                                        <p:cTn id="377" dur="1" fill="hold">
                                          <p:stCondLst>
                                            <p:cond delay="0"/>
                                          </p:stCondLst>
                                        </p:cTn>
                                        <p:tgtEl>
                                          <p:spTgt spid="3166"/>
                                        </p:tgtEl>
                                        <p:attrNameLst>
                                          <p:attrName>style.visibility</p:attrName>
                                        </p:attrNameLst>
                                      </p:cBhvr>
                                      <p:to>
                                        <p:strVal val="visible"/>
                                      </p:to>
                                    </p:set>
                                    <p:anim calcmode="lin" valueType="num">
                                      <p:cBhvr>
                                        <p:cTn id="378" dur="1000" fill="hold"/>
                                        <p:tgtEl>
                                          <p:spTgt spid="3166"/>
                                        </p:tgtEl>
                                        <p:attrNameLst>
                                          <p:attrName>ppt_x</p:attrName>
                                        </p:attrNameLst>
                                      </p:cBhvr>
                                      <p:tavLst>
                                        <p:tav tm="0">
                                          <p:val>
                                            <p:strVal val="0-#ppt_w/2"/>
                                          </p:val>
                                        </p:tav>
                                        <p:tav tm="100000">
                                          <p:val>
                                            <p:strVal val="#ppt_x"/>
                                          </p:val>
                                        </p:tav>
                                      </p:tavLst>
                                    </p:anim>
                                    <p:anim calcmode="lin" valueType="num">
                                      <p:cBhvr>
                                        <p:cTn id="379" dur="1000" fill="hold"/>
                                        <p:tgtEl>
                                          <p:spTgt spid="3166"/>
                                        </p:tgtEl>
                                        <p:attrNameLst>
                                          <p:attrName>ppt_y</p:attrName>
                                        </p:attrNameLst>
                                      </p:cBhvr>
                                      <p:tavLst>
                                        <p:tav tm="0">
                                          <p:val>
                                            <p:strVal val="#ppt_y"/>
                                          </p:val>
                                        </p:tav>
                                        <p:tav tm="100000">
                                          <p:val>
                                            <p:strVal val="#ppt_y"/>
                                          </p:val>
                                        </p:tav>
                                      </p:tavLst>
                                    </p:anim>
                                  </p:childTnLst>
                                </p:cTn>
                              </p:par>
                              <p:par>
                                <p:cTn id="380" presetID="2" presetClass="entr" presetSubtype="8" fill="hold" grpId="0" nodeType="withEffect">
                                  <p:stCondLst>
                                    <p:cond delay="0"/>
                                  </p:stCondLst>
                                  <p:childTnLst>
                                    <p:set>
                                      <p:cBhvr>
                                        <p:cTn id="381" dur="1" fill="hold">
                                          <p:stCondLst>
                                            <p:cond delay="0"/>
                                          </p:stCondLst>
                                        </p:cTn>
                                        <p:tgtEl>
                                          <p:spTgt spid="3167"/>
                                        </p:tgtEl>
                                        <p:attrNameLst>
                                          <p:attrName>style.visibility</p:attrName>
                                        </p:attrNameLst>
                                      </p:cBhvr>
                                      <p:to>
                                        <p:strVal val="visible"/>
                                      </p:to>
                                    </p:set>
                                    <p:anim calcmode="lin" valueType="num">
                                      <p:cBhvr>
                                        <p:cTn id="382" dur="1000" fill="hold"/>
                                        <p:tgtEl>
                                          <p:spTgt spid="3167"/>
                                        </p:tgtEl>
                                        <p:attrNameLst>
                                          <p:attrName>ppt_x</p:attrName>
                                        </p:attrNameLst>
                                      </p:cBhvr>
                                      <p:tavLst>
                                        <p:tav tm="0">
                                          <p:val>
                                            <p:strVal val="0-#ppt_w/2"/>
                                          </p:val>
                                        </p:tav>
                                        <p:tav tm="100000">
                                          <p:val>
                                            <p:strVal val="#ppt_x"/>
                                          </p:val>
                                        </p:tav>
                                      </p:tavLst>
                                    </p:anim>
                                    <p:anim calcmode="lin" valueType="num">
                                      <p:cBhvr>
                                        <p:cTn id="383" dur="1000" fill="hold"/>
                                        <p:tgtEl>
                                          <p:spTgt spid="3167"/>
                                        </p:tgtEl>
                                        <p:attrNameLst>
                                          <p:attrName>ppt_y</p:attrName>
                                        </p:attrNameLst>
                                      </p:cBhvr>
                                      <p:tavLst>
                                        <p:tav tm="0">
                                          <p:val>
                                            <p:strVal val="#ppt_y"/>
                                          </p:val>
                                        </p:tav>
                                        <p:tav tm="100000">
                                          <p:val>
                                            <p:strVal val="#ppt_y"/>
                                          </p:val>
                                        </p:tav>
                                      </p:tavLst>
                                    </p:anim>
                                  </p:childTnLst>
                                </p:cTn>
                              </p:par>
                              <p:par>
                                <p:cTn id="384" presetID="2" presetClass="entr" presetSubtype="8" fill="hold" grpId="0" nodeType="withEffect">
                                  <p:stCondLst>
                                    <p:cond delay="0"/>
                                  </p:stCondLst>
                                  <p:childTnLst>
                                    <p:set>
                                      <p:cBhvr>
                                        <p:cTn id="385" dur="1" fill="hold">
                                          <p:stCondLst>
                                            <p:cond delay="0"/>
                                          </p:stCondLst>
                                        </p:cTn>
                                        <p:tgtEl>
                                          <p:spTgt spid="3168"/>
                                        </p:tgtEl>
                                        <p:attrNameLst>
                                          <p:attrName>style.visibility</p:attrName>
                                        </p:attrNameLst>
                                      </p:cBhvr>
                                      <p:to>
                                        <p:strVal val="visible"/>
                                      </p:to>
                                    </p:set>
                                    <p:anim calcmode="lin" valueType="num">
                                      <p:cBhvr>
                                        <p:cTn id="386" dur="1000" fill="hold"/>
                                        <p:tgtEl>
                                          <p:spTgt spid="3168"/>
                                        </p:tgtEl>
                                        <p:attrNameLst>
                                          <p:attrName>ppt_x</p:attrName>
                                        </p:attrNameLst>
                                      </p:cBhvr>
                                      <p:tavLst>
                                        <p:tav tm="0">
                                          <p:val>
                                            <p:strVal val="0-#ppt_w/2"/>
                                          </p:val>
                                        </p:tav>
                                        <p:tav tm="100000">
                                          <p:val>
                                            <p:strVal val="#ppt_x"/>
                                          </p:val>
                                        </p:tav>
                                      </p:tavLst>
                                    </p:anim>
                                    <p:anim calcmode="lin" valueType="num">
                                      <p:cBhvr>
                                        <p:cTn id="387" dur="1000" fill="hold"/>
                                        <p:tgtEl>
                                          <p:spTgt spid="3168"/>
                                        </p:tgtEl>
                                        <p:attrNameLst>
                                          <p:attrName>ppt_y</p:attrName>
                                        </p:attrNameLst>
                                      </p:cBhvr>
                                      <p:tavLst>
                                        <p:tav tm="0">
                                          <p:val>
                                            <p:strVal val="#ppt_y"/>
                                          </p:val>
                                        </p:tav>
                                        <p:tav tm="100000">
                                          <p:val>
                                            <p:strVal val="#ppt_y"/>
                                          </p:val>
                                        </p:tav>
                                      </p:tavLst>
                                    </p:anim>
                                  </p:childTnLst>
                                </p:cTn>
                              </p:par>
                              <p:par>
                                <p:cTn id="388" presetID="2" presetClass="entr" presetSubtype="8" fill="hold" grpId="0" nodeType="withEffect">
                                  <p:stCondLst>
                                    <p:cond delay="0"/>
                                  </p:stCondLst>
                                  <p:childTnLst>
                                    <p:set>
                                      <p:cBhvr>
                                        <p:cTn id="389" dur="1" fill="hold">
                                          <p:stCondLst>
                                            <p:cond delay="0"/>
                                          </p:stCondLst>
                                        </p:cTn>
                                        <p:tgtEl>
                                          <p:spTgt spid="3169"/>
                                        </p:tgtEl>
                                        <p:attrNameLst>
                                          <p:attrName>style.visibility</p:attrName>
                                        </p:attrNameLst>
                                      </p:cBhvr>
                                      <p:to>
                                        <p:strVal val="visible"/>
                                      </p:to>
                                    </p:set>
                                    <p:anim calcmode="lin" valueType="num">
                                      <p:cBhvr>
                                        <p:cTn id="390" dur="1000" fill="hold"/>
                                        <p:tgtEl>
                                          <p:spTgt spid="3169"/>
                                        </p:tgtEl>
                                        <p:attrNameLst>
                                          <p:attrName>ppt_x</p:attrName>
                                        </p:attrNameLst>
                                      </p:cBhvr>
                                      <p:tavLst>
                                        <p:tav tm="0">
                                          <p:val>
                                            <p:strVal val="0-#ppt_w/2"/>
                                          </p:val>
                                        </p:tav>
                                        <p:tav tm="100000">
                                          <p:val>
                                            <p:strVal val="#ppt_x"/>
                                          </p:val>
                                        </p:tav>
                                      </p:tavLst>
                                    </p:anim>
                                    <p:anim calcmode="lin" valueType="num">
                                      <p:cBhvr>
                                        <p:cTn id="391" dur="1000" fill="hold"/>
                                        <p:tgtEl>
                                          <p:spTgt spid="3169"/>
                                        </p:tgtEl>
                                        <p:attrNameLst>
                                          <p:attrName>ppt_y</p:attrName>
                                        </p:attrNameLst>
                                      </p:cBhvr>
                                      <p:tavLst>
                                        <p:tav tm="0">
                                          <p:val>
                                            <p:strVal val="#ppt_y"/>
                                          </p:val>
                                        </p:tav>
                                        <p:tav tm="100000">
                                          <p:val>
                                            <p:strVal val="#ppt_y"/>
                                          </p:val>
                                        </p:tav>
                                      </p:tavLst>
                                    </p:anim>
                                  </p:childTnLst>
                                </p:cTn>
                              </p:par>
                              <p:par>
                                <p:cTn id="392" presetID="2" presetClass="entr" presetSubtype="8" fill="hold" grpId="0" nodeType="withEffect">
                                  <p:stCondLst>
                                    <p:cond delay="0"/>
                                  </p:stCondLst>
                                  <p:childTnLst>
                                    <p:set>
                                      <p:cBhvr>
                                        <p:cTn id="393" dur="1" fill="hold">
                                          <p:stCondLst>
                                            <p:cond delay="0"/>
                                          </p:stCondLst>
                                        </p:cTn>
                                        <p:tgtEl>
                                          <p:spTgt spid="3170"/>
                                        </p:tgtEl>
                                        <p:attrNameLst>
                                          <p:attrName>style.visibility</p:attrName>
                                        </p:attrNameLst>
                                      </p:cBhvr>
                                      <p:to>
                                        <p:strVal val="visible"/>
                                      </p:to>
                                    </p:set>
                                    <p:anim calcmode="lin" valueType="num">
                                      <p:cBhvr>
                                        <p:cTn id="394" dur="1000" fill="hold"/>
                                        <p:tgtEl>
                                          <p:spTgt spid="3170"/>
                                        </p:tgtEl>
                                        <p:attrNameLst>
                                          <p:attrName>ppt_x</p:attrName>
                                        </p:attrNameLst>
                                      </p:cBhvr>
                                      <p:tavLst>
                                        <p:tav tm="0">
                                          <p:val>
                                            <p:strVal val="0-#ppt_w/2"/>
                                          </p:val>
                                        </p:tav>
                                        <p:tav tm="100000">
                                          <p:val>
                                            <p:strVal val="#ppt_x"/>
                                          </p:val>
                                        </p:tav>
                                      </p:tavLst>
                                    </p:anim>
                                    <p:anim calcmode="lin" valueType="num">
                                      <p:cBhvr>
                                        <p:cTn id="395" dur="1000" fill="hold"/>
                                        <p:tgtEl>
                                          <p:spTgt spid="3170"/>
                                        </p:tgtEl>
                                        <p:attrNameLst>
                                          <p:attrName>ppt_y</p:attrName>
                                        </p:attrNameLst>
                                      </p:cBhvr>
                                      <p:tavLst>
                                        <p:tav tm="0">
                                          <p:val>
                                            <p:strVal val="#ppt_y"/>
                                          </p:val>
                                        </p:tav>
                                        <p:tav tm="100000">
                                          <p:val>
                                            <p:strVal val="#ppt_y"/>
                                          </p:val>
                                        </p:tav>
                                      </p:tavLst>
                                    </p:anim>
                                  </p:childTnLst>
                                </p:cTn>
                              </p:par>
                              <p:par>
                                <p:cTn id="396" presetID="2" presetClass="entr" presetSubtype="4" fill="hold" grpId="0" nodeType="withEffect">
                                  <p:stCondLst>
                                    <p:cond delay="0"/>
                                  </p:stCondLst>
                                  <p:childTnLst>
                                    <p:set>
                                      <p:cBhvr>
                                        <p:cTn id="397" dur="1" fill="hold">
                                          <p:stCondLst>
                                            <p:cond delay="0"/>
                                          </p:stCondLst>
                                        </p:cTn>
                                        <p:tgtEl>
                                          <p:spTgt spid="3171"/>
                                        </p:tgtEl>
                                        <p:attrNameLst>
                                          <p:attrName>style.visibility</p:attrName>
                                        </p:attrNameLst>
                                      </p:cBhvr>
                                      <p:to>
                                        <p:strVal val="visible"/>
                                      </p:to>
                                    </p:set>
                                    <p:anim calcmode="lin" valueType="num">
                                      <p:cBhvr>
                                        <p:cTn id="398" dur="1000" fill="hold"/>
                                        <p:tgtEl>
                                          <p:spTgt spid="3171"/>
                                        </p:tgtEl>
                                        <p:attrNameLst>
                                          <p:attrName>ppt_x</p:attrName>
                                        </p:attrNameLst>
                                      </p:cBhvr>
                                      <p:tavLst>
                                        <p:tav tm="0">
                                          <p:val>
                                            <p:strVal val="#ppt_x"/>
                                          </p:val>
                                        </p:tav>
                                        <p:tav tm="100000">
                                          <p:val>
                                            <p:strVal val="#ppt_x"/>
                                          </p:val>
                                        </p:tav>
                                      </p:tavLst>
                                    </p:anim>
                                    <p:anim calcmode="lin" valueType="num">
                                      <p:cBhvr>
                                        <p:cTn id="399" dur="1000" fill="hold"/>
                                        <p:tgtEl>
                                          <p:spTgt spid="3171"/>
                                        </p:tgtEl>
                                        <p:attrNameLst>
                                          <p:attrName>ppt_y</p:attrName>
                                        </p:attrNameLst>
                                      </p:cBhvr>
                                      <p:tavLst>
                                        <p:tav tm="0">
                                          <p:val>
                                            <p:strVal val="1+#ppt_h/2"/>
                                          </p:val>
                                        </p:tav>
                                        <p:tav tm="100000">
                                          <p:val>
                                            <p:strVal val="#ppt_y"/>
                                          </p:val>
                                        </p:tav>
                                      </p:tavLst>
                                    </p:anim>
                                  </p:childTnLst>
                                </p:cTn>
                              </p:par>
                              <p:par>
                                <p:cTn id="400" presetID="2" presetClass="entr" presetSubtype="4" fill="hold" grpId="0" nodeType="withEffect">
                                  <p:stCondLst>
                                    <p:cond delay="0"/>
                                  </p:stCondLst>
                                  <p:childTnLst>
                                    <p:set>
                                      <p:cBhvr>
                                        <p:cTn id="401" dur="1" fill="hold">
                                          <p:stCondLst>
                                            <p:cond delay="0"/>
                                          </p:stCondLst>
                                        </p:cTn>
                                        <p:tgtEl>
                                          <p:spTgt spid="3172"/>
                                        </p:tgtEl>
                                        <p:attrNameLst>
                                          <p:attrName>style.visibility</p:attrName>
                                        </p:attrNameLst>
                                      </p:cBhvr>
                                      <p:to>
                                        <p:strVal val="visible"/>
                                      </p:to>
                                    </p:set>
                                    <p:anim calcmode="lin" valueType="num">
                                      <p:cBhvr>
                                        <p:cTn id="402" dur="1000" fill="hold"/>
                                        <p:tgtEl>
                                          <p:spTgt spid="3172"/>
                                        </p:tgtEl>
                                        <p:attrNameLst>
                                          <p:attrName>ppt_x</p:attrName>
                                        </p:attrNameLst>
                                      </p:cBhvr>
                                      <p:tavLst>
                                        <p:tav tm="0">
                                          <p:val>
                                            <p:strVal val="#ppt_x"/>
                                          </p:val>
                                        </p:tav>
                                        <p:tav tm="100000">
                                          <p:val>
                                            <p:strVal val="#ppt_x"/>
                                          </p:val>
                                        </p:tav>
                                      </p:tavLst>
                                    </p:anim>
                                    <p:anim calcmode="lin" valueType="num">
                                      <p:cBhvr>
                                        <p:cTn id="403" dur="1000" fill="hold"/>
                                        <p:tgtEl>
                                          <p:spTgt spid="3172"/>
                                        </p:tgtEl>
                                        <p:attrNameLst>
                                          <p:attrName>ppt_y</p:attrName>
                                        </p:attrNameLst>
                                      </p:cBhvr>
                                      <p:tavLst>
                                        <p:tav tm="0">
                                          <p:val>
                                            <p:strVal val="1+#ppt_h/2"/>
                                          </p:val>
                                        </p:tav>
                                        <p:tav tm="100000">
                                          <p:val>
                                            <p:strVal val="#ppt_y"/>
                                          </p:val>
                                        </p:tav>
                                      </p:tavLst>
                                    </p:anim>
                                  </p:childTnLst>
                                </p:cTn>
                              </p:par>
                              <p:par>
                                <p:cTn id="404" presetID="2" presetClass="entr" presetSubtype="4" fill="hold" grpId="0" nodeType="withEffect">
                                  <p:stCondLst>
                                    <p:cond delay="0"/>
                                  </p:stCondLst>
                                  <p:childTnLst>
                                    <p:set>
                                      <p:cBhvr>
                                        <p:cTn id="405" dur="1" fill="hold">
                                          <p:stCondLst>
                                            <p:cond delay="0"/>
                                          </p:stCondLst>
                                        </p:cTn>
                                        <p:tgtEl>
                                          <p:spTgt spid="3173"/>
                                        </p:tgtEl>
                                        <p:attrNameLst>
                                          <p:attrName>style.visibility</p:attrName>
                                        </p:attrNameLst>
                                      </p:cBhvr>
                                      <p:to>
                                        <p:strVal val="visible"/>
                                      </p:to>
                                    </p:set>
                                    <p:anim calcmode="lin" valueType="num">
                                      <p:cBhvr>
                                        <p:cTn id="406" dur="1000" fill="hold"/>
                                        <p:tgtEl>
                                          <p:spTgt spid="3173"/>
                                        </p:tgtEl>
                                        <p:attrNameLst>
                                          <p:attrName>ppt_x</p:attrName>
                                        </p:attrNameLst>
                                      </p:cBhvr>
                                      <p:tavLst>
                                        <p:tav tm="0">
                                          <p:val>
                                            <p:strVal val="#ppt_x"/>
                                          </p:val>
                                        </p:tav>
                                        <p:tav tm="100000">
                                          <p:val>
                                            <p:strVal val="#ppt_x"/>
                                          </p:val>
                                        </p:tav>
                                      </p:tavLst>
                                    </p:anim>
                                    <p:anim calcmode="lin" valueType="num">
                                      <p:cBhvr>
                                        <p:cTn id="407" dur="1000" fill="hold"/>
                                        <p:tgtEl>
                                          <p:spTgt spid="3173"/>
                                        </p:tgtEl>
                                        <p:attrNameLst>
                                          <p:attrName>ppt_y</p:attrName>
                                        </p:attrNameLst>
                                      </p:cBhvr>
                                      <p:tavLst>
                                        <p:tav tm="0">
                                          <p:val>
                                            <p:strVal val="1+#ppt_h/2"/>
                                          </p:val>
                                        </p:tav>
                                        <p:tav tm="100000">
                                          <p:val>
                                            <p:strVal val="#ppt_y"/>
                                          </p:val>
                                        </p:tav>
                                      </p:tavLst>
                                    </p:anim>
                                  </p:childTnLst>
                                </p:cTn>
                              </p:par>
                              <p:par>
                                <p:cTn id="408" presetID="2" presetClass="entr" presetSubtype="4" fill="hold" grpId="0" nodeType="withEffect">
                                  <p:stCondLst>
                                    <p:cond delay="0"/>
                                  </p:stCondLst>
                                  <p:childTnLst>
                                    <p:set>
                                      <p:cBhvr>
                                        <p:cTn id="409" dur="1" fill="hold">
                                          <p:stCondLst>
                                            <p:cond delay="0"/>
                                          </p:stCondLst>
                                        </p:cTn>
                                        <p:tgtEl>
                                          <p:spTgt spid="3174"/>
                                        </p:tgtEl>
                                        <p:attrNameLst>
                                          <p:attrName>style.visibility</p:attrName>
                                        </p:attrNameLst>
                                      </p:cBhvr>
                                      <p:to>
                                        <p:strVal val="visible"/>
                                      </p:to>
                                    </p:set>
                                    <p:anim calcmode="lin" valueType="num">
                                      <p:cBhvr>
                                        <p:cTn id="410" dur="1000" fill="hold"/>
                                        <p:tgtEl>
                                          <p:spTgt spid="3174"/>
                                        </p:tgtEl>
                                        <p:attrNameLst>
                                          <p:attrName>ppt_x</p:attrName>
                                        </p:attrNameLst>
                                      </p:cBhvr>
                                      <p:tavLst>
                                        <p:tav tm="0">
                                          <p:val>
                                            <p:strVal val="#ppt_x"/>
                                          </p:val>
                                        </p:tav>
                                        <p:tav tm="100000">
                                          <p:val>
                                            <p:strVal val="#ppt_x"/>
                                          </p:val>
                                        </p:tav>
                                      </p:tavLst>
                                    </p:anim>
                                    <p:anim calcmode="lin" valueType="num">
                                      <p:cBhvr>
                                        <p:cTn id="411" dur="1000" fill="hold"/>
                                        <p:tgtEl>
                                          <p:spTgt spid="3174"/>
                                        </p:tgtEl>
                                        <p:attrNameLst>
                                          <p:attrName>ppt_y</p:attrName>
                                        </p:attrNameLst>
                                      </p:cBhvr>
                                      <p:tavLst>
                                        <p:tav tm="0">
                                          <p:val>
                                            <p:strVal val="1+#ppt_h/2"/>
                                          </p:val>
                                        </p:tav>
                                        <p:tav tm="100000">
                                          <p:val>
                                            <p:strVal val="#ppt_y"/>
                                          </p:val>
                                        </p:tav>
                                      </p:tavLst>
                                    </p:anim>
                                  </p:childTnLst>
                                </p:cTn>
                              </p:par>
                              <p:par>
                                <p:cTn id="412" presetID="2" presetClass="entr" presetSubtype="4" fill="hold" grpId="0" nodeType="withEffect">
                                  <p:stCondLst>
                                    <p:cond delay="0"/>
                                  </p:stCondLst>
                                  <p:childTnLst>
                                    <p:set>
                                      <p:cBhvr>
                                        <p:cTn id="413" dur="1" fill="hold">
                                          <p:stCondLst>
                                            <p:cond delay="0"/>
                                          </p:stCondLst>
                                        </p:cTn>
                                        <p:tgtEl>
                                          <p:spTgt spid="3175"/>
                                        </p:tgtEl>
                                        <p:attrNameLst>
                                          <p:attrName>style.visibility</p:attrName>
                                        </p:attrNameLst>
                                      </p:cBhvr>
                                      <p:to>
                                        <p:strVal val="visible"/>
                                      </p:to>
                                    </p:set>
                                    <p:anim calcmode="lin" valueType="num">
                                      <p:cBhvr>
                                        <p:cTn id="414" dur="1000" fill="hold"/>
                                        <p:tgtEl>
                                          <p:spTgt spid="3175"/>
                                        </p:tgtEl>
                                        <p:attrNameLst>
                                          <p:attrName>ppt_x</p:attrName>
                                        </p:attrNameLst>
                                      </p:cBhvr>
                                      <p:tavLst>
                                        <p:tav tm="0">
                                          <p:val>
                                            <p:strVal val="#ppt_x"/>
                                          </p:val>
                                        </p:tav>
                                        <p:tav tm="100000">
                                          <p:val>
                                            <p:strVal val="#ppt_x"/>
                                          </p:val>
                                        </p:tav>
                                      </p:tavLst>
                                    </p:anim>
                                    <p:anim calcmode="lin" valueType="num">
                                      <p:cBhvr>
                                        <p:cTn id="415" dur="1000" fill="hold"/>
                                        <p:tgtEl>
                                          <p:spTgt spid="3175"/>
                                        </p:tgtEl>
                                        <p:attrNameLst>
                                          <p:attrName>ppt_y</p:attrName>
                                        </p:attrNameLst>
                                      </p:cBhvr>
                                      <p:tavLst>
                                        <p:tav tm="0">
                                          <p:val>
                                            <p:strVal val="1+#ppt_h/2"/>
                                          </p:val>
                                        </p:tav>
                                        <p:tav tm="100000">
                                          <p:val>
                                            <p:strVal val="#ppt_y"/>
                                          </p:val>
                                        </p:tav>
                                      </p:tavLst>
                                    </p:anim>
                                  </p:childTnLst>
                                </p:cTn>
                              </p:par>
                              <p:par>
                                <p:cTn id="416" presetID="2" presetClass="entr" presetSubtype="4" fill="hold" grpId="0" nodeType="withEffect">
                                  <p:stCondLst>
                                    <p:cond delay="0"/>
                                  </p:stCondLst>
                                  <p:childTnLst>
                                    <p:set>
                                      <p:cBhvr>
                                        <p:cTn id="417" dur="1" fill="hold">
                                          <p:stCondLst>
                                            <p:cond delay="0"/>
                                          </p:stCondLst>
                                        </p:cTn>
                                        <p:tgtEl>
                                          <p:spTgt spid="3176"/>
                                        </p:tgtEl>
                                        <p:attrNameLst>
                                          <p:attrName>style.visibility</p:attrName>
                                        </p:attrNameLst>
                                      </p:cBhvr>
                                      <p:to>
                                        <p:strVal val="visible"/>
                                      </p:to>
                                    </p:set>
                                    <p:anim calcmode="lin" valueType="num">
                                      <p:cBhvr>
                                        <p:cTn id="418" dur="1000" fill="hold"/>
                                        <p:tgtEl>
                                          <p:spTgt spid="3176"/>
                                        </p:tgtEl>
                                        <p:attrNameLst>
                                          <p:attrName>ppt_x</p:attrName>
                                        </p:attrNameLst>
                                      </p:cBhvr>
                                      <p:tavLst>
                                        <p:tav tm="0">
                                          <p:val>
                                            <p:strVal val="#ppt_x"/>
                                          </p:val>
                                        </p:tav>
                                        <p:tav tm="100000">
                                          <p:val>
                                            <p:strVal val="#ppt_x"/>
                                          </p:val>
                                        </p:tav>
                                      </p:tavLst>
                                    </p:anim>
                                    <p:anim calcmode="lin" valueType="num">
                                      <p:cBhvr>
                                        <p:cTn id="419" dur="1000" fill="hold"/>
                                        <p:tgtEl>
                                          <p:spTgt spid="3176"/>
                                        </p:tgtEl>
                                        <p:attrNameLst>
                                          <p:attrName>ppt_y</p:attrName>
                                        </p:attrNameLst>
                                      </p:cBhvr>
                                      <p:tavLst>
                                        <p:tav tm="0">
                                          <p:val>
                                            <p:strVal val="1+#ppt_h/2"/>
                                          </p:val>
                                        </p:tav>
                                        <p:tav tm="100000">
                                          <p:val>
                                            <p:strVal val="#ppt_y"/>
                                          </p:val>
                                        </p:tav>
                                      </p:tavLst>
                                    </p:anim>
                                  </p:childTnLst>
                                </p:cTn>
                              </p:par>
                              <p:par>
                                <p:cTn id="420" presetID="2" presetClass="entr" presetSubtype="2" fill="hold" grpId="0" nodeType="withEffect">
                                  <p:stCondLst>
                                    <p:cond delay="0"/>
                                  </p:stCondLst>
                                  <p:childTnLst>
                                    <p:set>
                                      <p:cBhvr>
                                        <p:cTn id="421" dur="1" fill="hold">
                                          <p:stCondLst>
                                            <p:cond delay="0"/>
                                          </p:stCondLst>
                                        </p:cTn>
                                        <p:tgtEl>
                                          <p:spTgt spid="3177"/>
                                        </p:tgtEl>
                                        <p:attrNameLst>
                                          <p:attrName>style.visibility</p:attrName>
                                        </p:attrNameLst>
                                      </p:cBhvr>
                                      <p:to>
                                        <p:strVal val="visible"/>
                                      </p:to>
                                    </p:set>
                                    <p:anim calcmode="lin" valueType="num">
                                      <p:cBhvr>
                                        <p:cTn id="422" dur="1000" fill="hold"/>
                                        <p:tgtEl>
                                          <p:spTgt spid="3177"/>
                                        </p:tgtEl>
                                        <p:attrNameLst>
                                          <p:attrName>ppt_x</p:attrName>
                                        </p:attrNameLst>
                                      </p:cBhvr>
                                      <p:tavLst>
                                        <p:tav tm="0">
                                          <p:val>
                                            <p:strVal val="1+#ppt_w/2"/>
                                          </p:val>
                                        </p:tav>
                                        <p:tav tm="100000">
                                          <p:val>
                                            <p:strVal val="#ppt_x"/>
                                          </p:val>
                                        </p:tav>
                                      </p:tavLst>
                                    </p:anim>
                                    <p:anim calcmode="lin" valueType="num">
                                      <p:cBhvr>
                                        <p:cTn id="423" dur="1000" fill="hold"/>
                                        <p:tgtEl>
                                          <p:spTgt spid="3177"/>
                                        </p:tgtEl>
                                        <p:attrNameLst>
                                          <p:attrName>ppt_y</p:attrName>
                                        </p:attrNameLst>
                                      </p:cBhvr>
                                      <p:tavLst>
                                        <p:tav tm="0">
                                          <p:val>
                                            <p:strVal val="#ppt_y"/>
                                          </p:val>
                                        </p:tav>
                                        <p:tav tm="100000">
                                          <p:val>
                                            <p:strVal val="#ppt_y"/>
                                          </p:val>
                                        </p:tav>
                                      </p:tavLst>
                                    </p:anim>
                                  </p:childTnLst>
                                </p:cTn>
                              </p:par>
                              <p:par>
                                <p:cTn id="424" presetID="2" presetClass="entr" presetSubtype="2" fill="hold" grpId="0" nodeType="withEffect">
                                  <p:stCondLst>
                                    <p:cond delay="0"/>
                                  </p:stCondLst>
                                  <p:childTnLst>
                                    <p:set>
                                      <p:cBhvr>
                                        <p:cTn id="425" dur="1" fill="hold">
                                          <p:stCondLst>
                                            <p:cond delay="0"/>
                                          </p:stCondLst>
                                        </p:cTn>
                                        <p:tgtEl>
                                          <p:spTgt spid="3178"/>
                                        </p:tgtEl>
                                        <p:attrNameLst>
                                          <p:attrName>style.visibility</p:attrName>
                                        </p:attrNameLst>
                                      </p:cBhvr>
                                      <p:to>
                                        <p:strVal val="visible"/>
                                      </p:to>
                                    </p:set>
                                    <p:anim calcmode="lin" valueType="num">
                                      <p:cBhvr>
                                        <p:cTn id="426" dur="1000" fill="hold"/>
                                        <p:tgtEl>
                                          <p:spTgt spid="3178"/>
                                        </p:tgtEl>
                                        <p:attrNameLst>
                                          <p:attrName>ppt_x</p:attrName>
                                        </p:attrNameLst>
                                      </p:cBhvr>
                                      <p:tavLst>
                                        <p:tav tm="0">
                                          <p:val>
                                            <p:strVal val="1+#ppt_w/2"/>
                                          </p:val>
                                        </p:tav>
                                        <p:tav tm="100000">
                                          <p:val>
                                            <p:strVal val="#ppt_x"/>
                                          </p:val>
                                        </p:tav>
                                      </p:tavLst>
                                    </p:anim>
                                    <p:anim calcmode="lin" valueType="num">
                                      <p:cBhvr>
                                        <p:cTn id="427" dur="1000" fill="hold"/>
                                        <p:tgtEl>
                                          <p:spTgt spid="3178"/>
                                        </p:tgtEl>
                                        <p:attrNameLst>
                                          <p:attrName>ppt_y</p:attrName>
                                        </p:attrNameLst>
                                      </p:cBhvr>
                                      <p:tavLst>
                                        <p:tav tm="0">
                                          <p:val>
                                            <p:strVal val="#ppt_y"/>
                                          </p:val>
                                        </p:tav>
                                        <p:tav tm="100000">
                                          <p:val>
                                            <p:strVal val="#ppt_y"/>
                                          </p:val>
                                        </p:tav>
                                      </p:tavLst>
                                    </p:anim>
                                  </p:childTnLst>
                                </p:cTn>
                              </p:par>
                              <p:par>
                                <p:cTn id="428" presetID="2" presetClass="entr" presetSubtype="2" fill="hold" grpId="0" nodeType="withEffect">
                                  <p:stCondLst>
                                    <p:cond delay="0"/>
                                  </p:stCondLst>
                                  <p:childTnLst>
                                    <p:set>
                                      <p:cBhvr>
                                        <p:cTn id="429" dur="1" fill="hold">
                                          <p:stCondLst>
                                            <p:cond delay="0"/>
                                          </p:stCondLst>
                                        </p:cTn>
                                        <p:tgtEl>
                                          <p:spTgt spid="3179"/>
                                        </p:tgtEl>
                                        <p:attrNameLst>
                                          <p:attrName>style.visibility</p:attrName>
                                        </p:attrNameLst>
                                      </p:cBhvr>
                                      <p:to>
                                        <p:strVal val="visible"/>
                                      </p:to>
                                    </p:set>
                                    <p:anim calcmode="lin" valueType="num">
                                      <p:cBhvr>
                                        <p:cTn id="430" dur="1000" fill="hold"/>
                                        <p:tgtEl>
                                          <p:spTgt spid="3179"/>
                                        </p:tgtEl>
                                        <p:attrNameLst>
                                          <p:attrName>ppt_x</p:attrName>
                                        </p:attrNameLst>
                                      </p:cBhvr>
                                      <p:tavLst>
                                        <p:tav tm="0">
                                          <p:val>
                                            <p:strVal val="1+#ppt_w/2"/>
                                          </p:val>
                                        </p:tav>
                                        <p:tav tm="100000">
                                          <p:val>
                                            <p:strVal val="#ppt_x"/>
                                          </p:val>
                                        </p:tav>
                                      </p:tavLst>
                                    </p:anim>
                                    <p:anim calcmode="lin" valueType="num">
                                      <p:cBhvr>
                                        <p:cTn id="431" dur="1000" fill="hold"/>
                                        <p:tgtEl>
                                          <p:spTgt spid="3179"/>
                                        </p:tgtEl>
                                        <p:attrNameLst>
                                          <p:attrName>ppt_y</p:attrName>
                                        </p:attrNameLst>
                                      </p:cBhvr>
                                      <p:tavLst>
                                        <p:tav tm="0">
                                          <p:val>
                                            <p:strVal val="#ppt_y"/>
                                          </p:val>
                                        </p:tav>
                                        <p:tav tm="100000">
                                          <p:val>
                                            <p:strVal val="#ppt_y"/>
                                          </p:val>
                                        </p:tav>
                                      </p:tavLst>
                                    </p:anim>
                                  </p:childTnLst>
                                </p:cTn>
                              </p:par>
                              <p:par>
                                <p:cTn id="432" presetID="2" presetClass="entr" presetSubtype="2" fill="hold" grpId="0" nodeType="withEffect">
                                  <p:stCondLst>
                                    <p:cond delay="0"/>
                                  </p:stCondLst>
                                  <p:childTnLst>
                                    <p:set>
                                      <p:cBhvr>
                                        <p:cTn id="433" dur="1" fill="hold">
                                          <p:stCondLst>
                                            <p:cond delay="0"/>
                                          </p:stCondLst>
                                        </p:cTn>
                                        <p:tgtEl>
                                          <p:spTgt spid="3180"/>
                                        </p:tgtEl>
                                        <p:attrNameLst>
                                          <p:attrName>style.visibility</p:attrName>
                                        </p:attrNameLst>
                                      </p:cBhvr>
                                      <p:to>
                                        <p:strVal val="visible"/>
                                      </p:to>
                                    </p:set>
                                    <p:anim calcmode="lin" valueType="num">
                                      <p:cBhvr>
                                        <p:cTn id="434" dur="1000" fill="hold"/>
                                        <p:tgtEl>
                                          <p:spTgt spid="3180"/>
                                        </p:tgtEl>
                                        <p:attrNameLst>
                                          <p:attrName>ppt_x</p:attrName>
                                        </p:attrNameLst>
                                      </p:cBhvr>
                                      <p:tavLst>
                                        <p:tav tm="0">
                                          <p:val>
                                            <p:strVal val="1+#ppt_w/2"/>
                                          </p:val>
                                        </p:tav>
                                        <p:tav tm="100000">
                                          <p:val>
                                            <p:strVal val="#ppt_x"/>
                                          </p:val>
                                        </p:tav>
                                      </p:tavLst>
                                    </p:anim>
                                    <p:anim calcmode="lin" valueType="num">
                                      <p:cBhvr>
                                        <p:cTn id="435" dur="1000" fill="hold"/>
                                        <p:tgtEl>
                                          <p:spTgt spid="3180"/>
                                        </p:tgtEl>
                                        <p:attrNameLst>
                                          <p:attrName>ppt_y</p:attrName>
                                        </p:attrNameLst>
                                      </p:cBhvr>
                                      <p:tavLst>
                                        <p:tav tm="0">
                                          <p:val>
                                            <p:strVal val="#ppt_y"/>
                                          </p:val>
                                        </p:tav>
                                        <p:tav tm="100000">
                                          <p:val>
                                            <p:strVal val="#ppt_y"/>
                                          </p:val>
                                        </p:tav>
                                      </p:tavLst>
                                    </p:anim>
                                  </p:childTnLst>
                                </p:cTn>
                              </p:par>
                              <p:par>
                                <p:cTn id="436" presetID="2" presetClass="entr" presetSubtype="4" fill="hold" nodeType="withEffect">
                                  <p:stCondLst>
                                    <p:cond delay="0"/>
                                  </p:stCondLst>
                                  <p:childTnLst>
                                    <p:set>
                                      <p:cBhvr>
                                        <p:cTn id="437" dur="1" fill="hold">
                                          <p:stCondLst>
                                            <p:cond delay="0"/>
                                          </p:stCondLst>
                                        </p:cTn>
                                        <p:tgtEl>
                                          <p:spTgt spid="3181"/>
                                        </p:tgtEl>
                                        <p:attrNameLst>
                                          <p:attrName>style.visibility</p:attrName>
                                        </p:attrNameLst>
                                      </p:cBhvr>
                                      <p:to>
                                        <p:strVal val="visible"/>
                                      </p:to>
                                    </p:set>
                                    <p:anim calcmode="lin" valueType="num">
                                      <p:cBhvr>
                                        <p:cTn id="438" dur="1000" fill="hold"/>
                                        <p:tgtEl>
                                          <p:spTgt spid="3181"/>
                                        </p:tgtEl>
                                        <p:attrNameLst>
                                          <p:attrName>ppt_x</p:attrName>
                                        </p:attrNameLst>
                                      </p:cBhvr>
                                      <p:tavLst>
                                        <p:tav tm="0">
                                          <p:val>
                                            <p:strVal val="#ppt_x"/>
                                          </p:val>
                                        </p:tav>
                                        <p:tav tm="100000">
                                          <p:val>
                                            <p:strVal val="#ppt_x"/>
                                          </p:val>
                                        </p:tav>
                                      </p:tavLst>
                                    </p:anim>
                                    <p:anim calcmode="lin" valueType="num">
                                      <p:cBhvr>
                                        <p:cTn id="439" dur="1000" fill="hold"/>
                                        <p:tgtEl>
                                          <p:spTgt spid="3181"/>
                                        </p:tgtEl>
                                        <p:attrNameLst>
                                          <p:attrName>ppt_y</p:attrName>
                                        </p:attrNameLst>
                                      </p:cBhvr>
                                      <p:tavLst>
                                        <p:tav tm="0">
                                          <p:val>
                                            <p:strVal val="1+#ppt_h/2"/>
                                          </p:val>
                                        </p:tav>
                                        <p:tav tm="100000">
                                          <p:val>
                                            <p:strVal val="#ppt_y"/>
                                          </p:val>
                                        </p:tav>
                                      </p:tavLst>
                                    </p:anim>
                                  </p:childTnLst>
                                </p:cTn>
                              </p:par>
                              <p:par>
                                <p:cTn id="440" presetID="2" presetClass="entr" presetSubtype="4" fill="hold" nodeType="withEffect">
                                  <p:stCondLst>
                                    <p:cond delay="0"/>
                                  </p:stCondLst>
                                  <p:childTnLst>
                                    <p:set>
                                      <p:cBhvr>
                                        <p:cTn id="441" dur="1" fill="hold">
                                          <p:stCondLst>
                                            <p:cond delay="0"/>
                                          </p:stCondLst>
                                        </p:cTn>
                                        <p:tgtEl>
                                          <p:spTgt spid="3182"/>
                                        </p:tgtEl>
                                        <p:attrNameLst>
                                          <p:attrName>style.visibility</p:attrName>
                                        </p:attrNameLst>
                                      </p:cBhvr>
                                      <p:to>
                                        <p:strVal val="visible"/>
                                      </p:to>
                                    </p:set>
                                    <p:anim calcmode="lin" valueType="num">
                                      <p:cBhvr>
                                        <p:cTn id="442" dur="1000" fill="hold"/>
                                        <p:tgtEl>
                                          <p:spTgt spid="3182"/>
                                        </p:tgtEl>
                                        <p:attrNameLst>
                                          <p:attrName>ppt_x</p:attrName>
                                        </p:attrNameLst>
                                      </p:cBhvr>
                                      <p:tavLst>
                                        <p:tav tm="0">
                                          <p:val>
                                            <p:strVal val="#ppt_x"/>
                                          </p:val>
                                        </p:tav>
                                        <p:tav tm="100000">
                                          <p:val>
                                            <p:strVal val="#ppt_x"/>
                                          </p:val>
                                        </p:tav>
                                      </p:tavLst>
                                    </p:anim>
                                    <p:anim calcmode="lin" valueType="num">
                                      <p:cBhvr>
                                        <p:cTn id="443" dur="1000" fill="hold"/>
                                        <p:tgtEl>
                                          <p:spTgt spid="3182"/>
                                        </p:tgtEl>
                                        <p:attrNameLst>
                                          <p:attrName>ppt_y</p:attrName>
                                        </p:attrNameLst>
                                      </p:cBhvr>
                                      <p:tavLst>
                                        <p:tav tm="0">
                                          <p:val>
                                            <p:strVal val="1+#ppt_h/2"/>
                                          </p:val>
                                        </p:tav>
                                        <p:tav tm="100000">
                                          <p:val>
                                            <p:strVal val="#ppt_y"/>
                                          </p:val>
                                        </p:tav>
                                      </p:tavLst>
                                    </p:anim>
                                  </p:childTnLst>
                                </p:cTn>
                              </p:par>
                            </p:childTnLst>
                          </p:cTn>
                        </p:par>
                        <p:par>
                          <p:cTn id="444" fill="hold" nodeType="afterGroup">
                            <p:stCondLst>
                              <p:cond delay="1001"/>
                            </p:stCondLst>
                            <p:childTnLst>
                              <p:par>
                                <p:cTn id="445" presetID="42" presetClass="entr" presetSubtype="0" fill="hold" nodeType="afterEffect">
                                  <p:stCondLst>
                                    <p:cond delay="0"/>
                                  </p:stCondLst>
                                  <p:childTnLst>
                                    <p:set>
                                      <p:cBhvr>
                                        <p:cTn id="446" dur="1" fill="hold">
                                          <p:stCondLst>
                                            <p:cond delay="0"/>
                                          </p:stCondLst>
                                        </p:cTn>
                                        <p:tgtEl>
                                          <p:spTgt spid="3185"/>
                                        </p:tgtEl>
                                        <p:attrNameLst>
                                          <p:attrName>style.visibility</p:attrName>
                                        </p:attrNameLst>
                                      </p:cBhvr>
                                      <p:to>
                                        <p:strVal val="visible"/>
                                      </p:to>
                                    </p:set>
                                    <p:animEffect>
                                      <p:cBhvr>
                                        <p:cTn id="447" dur="1000"/>
                                        <p:tgtEl>
                                          <p:spTgt spid="3185"/>
                                        </p:tgtEl>
                                      </p:cBhvr>
                                    </p:animEffect>
                                    <p:anim calcmode="lin" valueType="num">
                                      <p:cBhvr>
                                        <p:cTn id="448" dur="1000" fill="hold"/>
                                        <p:tgtEl>
                                          <p:spTgt spid="3185"/>
                                        </p:tgtEl>
                                        <p:attrNameLst>
                                          <p:attrName>ppt_x</p:attrName>
                                        </p:attrNameLst>
                                      </p:cBhvr>
                                      <p:tavLst>
                                        <p:tav tm="0">
                                          <p:val>
                                            <p:strVal val="#ppt_x"/>
                                          </p:val>
                                        </p:tav>
                                        <p:tav tm="100000">
                                          <p:val>
                                            <p:strVal val="#ppt_x"/>
                                          </p:val>
                                        </p:tav>
                                      </p:tavLst>
                                    </p:anim>
                                    <p:anim calcmode="lin" valueType="num">
                                      <p:cBhvr>
                                        <p:cTn id="449" dur="1000" fill="hold"/>
                                        <p:tgtEl>
                                          <p:spTgt spid="3185"/>
                                        </p:tgtEl>
                                        <p:attrNameLst>
                                          <p:attrName>ppt_y</p:attrName>
                                        </p:attrNameLst>
                                      </p:cBhvr>
                                      <p:tavLst>
                                        <p:tav tm="0">
                                          <p:val>
                                            <p:strVal val="#ppt_y+.1"/>
                                          </p:val>
                                        </p:tav>
                                        <p:tav tm="100000">
                                          <p:val>
                                            <p:strVal val="#ppt_y"/>
                                          </p:val>
                                        </p:tav>
                                      </p:tavLst>
                                    </p:anim>
                                  </p:childTnLst>
                                </p:cTn>
                              </p:par>
                            </p:childTnLst>
                          </p:cTn>
                        </p:par>
                        <p:par>
                          <p:cTn id="450" fill="hold" nodeType="afterGroup">
                            <p:stCondLst>
                              <p:cond delay="2001"/>
                            </p:stCondLst>
                            <p:childTnLst>
                              <p:par>
                                <p:cTn id="451" presetID="10" presetClass="entr" presetSubtype="0" fill="hold" grpId="0" nodeType="afterEffect">
                                  <p:stCondLst>
                                    <p:cond delay="0"/>
                                  </p:stCondLst>
                                  <p:childTnLst>
                                    <p:set>
                                      <p:cBhvr>
                                        <p:cTn id="452" dur="1" fill="hold">
                                          <p:stCondLst>
                                            <p:cond delay="0"/>
                                          </p:stCondLst>
                                        </p:cTn>
                                        <p:tgtEl>
                                          <p:spTgt spid="3195"/>
                                        </p:tgtEl>
                                        <p:attrNameLst>
                                          <p:attrName>style.visibility</p:attrName>
                                        </p:attrNameLst>
                                      </p:cBhvr>
                                      <p:to>
                                        <p:strVal val="visible"/>
                                      </p:to>
                                    </p:set>
                                    <p:anim calcmode="lin" valueType="num">
                                      <p:cBhvr>
                                        <p:cTn id="453" dur="500" fill="hold"/>
                                        <p:tgtEl>
                                          <p:spTgt spid="3195"/>
                                        </p:tgtEl>
                                        <p:attrNameLst>
                                          <p:attrName>ppt_w</p:attrName>
                                        </p:attrNameLst>
                                      </p:cBhvr>
                                      <p:tavLst>
                                        <p:tav tm="0">
                                          <p:val>
                                            <p:fltVal val="0"/>
                                          </p:val>
                                        </p:tav>
                                        <p:tav tm="100000">
                                          <p:val>
                                            <p:strVal val="#ppt_w"/>
                                          </p:val>
                                        </p:tav>
                                      </p:tavLst>
                                    </p:anim>
                                    <p:anim calcmode="lin" valueType="num">
                                      <p:cBhvr>
                                        <p:cTn id="454" dur="500" fill="hold"/>
                                        <p:tgtEl>
                                          <p:spTgt spid="3195"/>
                                        </p:tgtEl>
                                        <p:attrNameLst>
                                          <p:attrName>ppt_h</p:attrName>
                                        </p:attrNameLst>
                                      </p:cBhvr>
                                      <p:tavLst>
                                        <p:tav tm="0">
                                          <p:val>
                                            <p:fltVal val="0"/>
                                          </p:val>
                                        </p:tav>
                                        <p:tav tm="100000">
                                          <p:val>
                                            <p:strVal val="#ppt_h"/>
                                          </p:val>
                                        </p:tav>
                                      </p:tavLst>
                                    </p:anim>
                                    <p:animEffect>
                                      <p:cBhvr>
                                        <p:cTn id="455" dur="500"/>
                                        <p:tgtEl>
                                          <p:spTgt spid="3195"/>
                                        </p:tgtEl>
                                      </p:cBhvr>
                                    </p:animEffect>
                                  </p:childTnLst>
                                </p:cTn>
                              </p:par>
                            </p:childTnLst>
                          </p:cTn>
                        </p:par>
                        <p:par>
                          <p:cTn id="456" fill="hold" nodeType="afterGroup">
                            <p:stCondLst>
                              <p:cond delay="2501"/>
                            </p:stCondLst>
                            <p:childTnLst>
                              <p:par>
                                <p:cTn id="457" presetID="10" presetClass="entr" presetSubtype="0" fill="hold" grpId="0" nodeType="afterEffect">
                                  <p:stCondLst>
                                    <p:cond delay="0"/>
                                  </p:stCondLst>
                                  <p:childTnLst>
                                    <p:set>
                                      <p:cBhvr>
                                        <p:cTn id="458" dur="1" fill="hold">
                                          <p:stCondLst>
                                            <p:cond delay="0"/>
                                          </p:stCondLst>
                                        </p:cTn>
                                        <p:tgtEl>
                                          <p:spTgt spid="3196"/>
                                        </p:tgtEl>
                                        <p:attrNameLst>
                                          <p:attrName>style.visibility</p:attrName>
                                        </p:attrNameLst>
                                      </p:cBhvr>
                                      <p:to>
                                        <p:strVal val="visible"/>
                                      </p:to>
                                    </p:set>
                                    <p:anim calcmode="lin" valueType="num">
                                      <p:cBhvr>
                                        <p:cTn id="459" dur="500" fill="hold"/>
                                        <p:tgtEl>
                                          <p:spTgt spid="3196"/>
                                        </p:tgtEl>
                                        <p:attrNameLst>
                                          <p:attrName>ppt_w</p:attrName>
                                        </p:attrNameLst>
                                      </p:cBhvr>
                                      <p:tavLst>
                                        <p:tav tm="0">
                                          <p:val>
                                            <p:fltVal val="0"/>
                                          </p:val>
                                        </p:tav>
                                        <p:tav tm="100000">
                                          <p:val>
                                            <p:strVal val="#ppt_w"/>
                                          </p:val>
                                        </p:tav>
                                      </p:tavLst>
                                    </p:anim>
                                    <p:anim calcmode="lin" valueType="num">
                                      <p:cBhvr>
                                        <p:cTn id="460" dur="500" fill="hold"/>
                                        <p:tgtEl>
                                          <p:spTgt spid="3196"/>
                                        </p:tgtEl>
                                        <p:attrNameLst>
                                          <p:attrName>ppt_h</p:attrName>
                                        </p:attrNameLst>
                                      </p:cBhvr>
                                      <p:tavLst>
                                        <p:tav tm="0">
                                          <p:val>
                                            <p:fltVal val="0"/>
                                          </p:val>
                                        </p:tav>
                                        <p:tav tm="100000">
                                          <p:val>
                                            <p:strVal val="#ppt_h"/>
                                          </p:val>
                                        </p:tav>
                                      </p:tavLst>
                                    </p:anim>
                                    <p:animEffect>
                                      <p:cBhvr>
                                        <p:cTn id="461" dur="500"/>
                                        <p:tgtEl>
                                          <p:spTgt spid="3196"/>
                                        </p:tgtEl>
                                      </p:cBhvr>
                                    </p:animEffect>
                                  </p:childTnLst>
                                </p:cTn>
                              </p:par>
                            </p:childTnLst>
                          </p:cTn>
                        </p:par>
                        <p:par>
                          <p:cTn id="462" fill="hold">
                            <p:stCondLst>
                              <p:cond delay="3001"/>
                            </p:stCondLst>
                            <p:childTnLst>
                              <p:par>
                                <p:cTn id="463" presetID="10" presetClass="entr" presetSubtype="0" fill="hold" grpId="0" nodeType="afterEffect">
                                  <p:stCondLst>
                                    <p:cond delay="0"/>
                                  </p:stCondLst>
                                  <p:childTnLst>
                                    <p:set>
                                      <p:cBhvr>
                                        <p:cTn id="464" dur="1" fill="hold">
                                          <p:stCondLst>
                                            <p:cond delay="0"/>
                                          </p:stCondLst>
                                        </p:cTn>
                                        <p:tgtEl>
                                          <p:spTgt spid="126"/>
                                        </p:tgtEl>
                                        <p:attrNameLst>
                                          <p:attrName>style.visibility</p:attrName>
                                        </p:attrNameLst>
                                      </p:cBhvr>
                                      <p:to>
                                        <p:strVal val="visible"/>
                                      </p:to>
                                    </p:set>
                                    <p:anim calcmode="lin" valueType="num">
                                      <p:cBhvr>
                                        <p:cTn id="465" dur="500" fill="hold"/>
                                        <p:tgtEl>
                                          <p:spTgt spid="126"/>
                                        </p:tgtEl>
                                        <p:attrNameLst>
                                          <p:attrName>ppt_w</p:attrName>
                                        </p:attrNameLst>
                                      </p:cBhvr>
                                      <p:tavLst>
                                        <p:tav tm="0">
                                          <p:val>
                                            <p:fltVal val="0"/>
                                          </p:val>
                                        </p:tav>
                                        <p:tav tm="100000">
                                          <p:val>
                                            <p:strVal val="#ppt_w"/>
                                          </p:val>
                                        </p:tav>
                                      </p:tavLst>
                                    </p:anim>
                                    <p:anim calcmode="lin" valueType="num">
                                      <p:cBhvr>
                                        <p:cTn id="466" dur="500" fill="hold"/>
                                        <p:tgtEl>
                                          <p:spTgt spid="126"/>
                                        </p:tgtEl>
                                        <p:attrNameLst>
                                          <p:attrName>ppt_h</p:attrName>
                                        </p:attrNameLst>
                                      </p:cBhvr>
                                      <p:tavLst>
                                        <p:tav tm="0">
                                          <p:val>
                                            <p:fltVal val="0"/>
                                          </p:val>
                                        </p:tav>
                                        <p:tav tm="100000">
                                          <p:val>
                                            <p:strVal val="#ppt_h"/>
                                          </p:val>
                                        </p:tav>
                                      </p:tavLst>
                                    </p:anim>
                                    <p:animEffect>
                                      <p:cBhvr>
                                        <p:cTn id="467" dur="500"/>
                                        <p:tgtEl>
                                          <p:spTgt spid="126"/>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p:cTn id="468" fill="hold" display="1" nodeType="clickEffect">
                  <p:stCondLst>
                    <p:cond delay="indefinite"/>
                  </p:stCondLst>
                  <p:endCondLst>
                    <p:cond evt="onStopAudio" delay="0">
                      <p:tgtEl>
                        <p:sldTgt/>
                      </p:tgtEl>
                    </p:cond>
                  </p:endCondLst>
                </p:cTn>
                <p:tgtEl>
                  <p:spTgt spid="3197"/>
                </p:tgtEl>
              </p:cMediaNode>
            </p:audio>
          </p:childTnLst>
        </p:cTn>
      </p:par>
    </p:tnLst>
    <p:bldLst>
      <p:bldP spid="3164" grpId="0" bldLvl="0" animBg="1" autoUpdateAnimBg="0"/>
      <p:bldP spid="3165" grpId="0" bldLvl="0" animBg="1" autoUpdateAnimBg="0"/>
      <p:bldP spid="3166" grpId="0" bldLvl="0" animBg="1" autoUpdateAnimBg="0"/>
      <p:bldP spid="3167" grpId="0" bldLvl="0" animBg="1" autoUpdateAnimBg="0"/>
      <p:bldP spid="3168" grpId="0" bldLvl="0" animBg="1" autoUpdateAnimBg="0"/>
      <p:bldP spid="3169" grpId="0" bldLvl="0" animBg="1" autoUpdateAnimBg="0"/>
      <p:bldP spid="3170" grpId="0" bldLvl="0" animBg="1" autoUpdateAnimBg="0"/>
      <p:bldP spid="3171" grpId="0" bldLvl="0" animBg="1" autoUpdateAnimBg="0"/>
      <p:bldP spid="3172" grpId="0" bldLvl="0" animBg="1" autoUpdateAnimBg="0"/>
      <p:bldP spid="3173" grpId="0" bldLvl="0" animBg="1" autoUpdateAnimBg="0"/>
      <p:bldP spid="3174" grpId="0" bldLvl="0" animBg="1" autoUpdateAnimBg="0"/>
      <p:bldP spid="3175" grpId="0" bldLvl="0" animBg="1" autoUpdateAnimBg="0"/>
      <p:bldP spid="3176" grpId="0" bldLvl="0" animBg="1" autoUpdateAnimBg="0"/>
      <p:bldP spid="3177" grpId="0" bldLvl="0" animBg="1" autoUpdateAnimBg="0"/>
      <p:bldP spid="3178" grpId="0" bldLvl="0" animBg="1" autoUpdateAnimBg="0"/>
      <p:bldP spid="3179" grpId="0" bldLvl="0" animBg="1" autoUpdateAnimBg="0"/>
      <p:bldP spid="3180" grpId="0" bldLvl="0" animBg="1" autoUpdateAnimBg="0"/>
      <p:bldP spid="3195" grpId="0" bldLvl="0" autoUpdateAnimBg="0"/>
      <p:bldP spid="3196" grpId="0" bldLvl="0" autoUpdateAnimBg="0"/>
      <p:bldP spid="126" grpId="0" bldLvl="0" autoUpdateAnimBg="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46" name="Group 2"/>
          <p:cNvGrpSpPr>
            <a:grpSpLocks/>
          </p:cNvGrpSpPr>
          <p:nvPr/>
        </p:nvGrpSpPr>
        <p:grpSpPr bwMode="auto">
          <a:xfrm rot="5400000" flipH="1">
            <a:off x="23749" y="-23749"/>
            <a:ext cx="2681056" cy="2728554"/>
            <a:chOff x="0" y="0"/>
            <a:chExt cx="4756151" cy="4570413"/>
          </a:xfrm>
        </p:grpSpPr>
        <p:sp>
          <p:nvSpPr>
            <p:cNvPr id="6205" name="Freeform 51"/>
            <p:cNvSpPr>
              <a:spLocks noChangeArrowheads="1"/>
            </p:cNvSpPr>
            <p:nvPr/>
          </p:nvSpPr>
          <p:spPr bwMode="auto">
            <a:xfrm>
              <a:off x="492125" y="581025"/>
              <a:ext cx="1258888" cy="2062162"/>
            </a:xfrm>
            <a:custGeom>
              <a:avLst/>
              <a:gdLst>
                <a:gd name="T0" fmla="*/ 0 w 793"/>
                <a:gd name="T1" fmla="*/ 0 h 1299"/>
                <a:gd name="T2" fmla="*/ 190500 w 793"/>
                <a:gd name="T3" fmla="*/ 2062162 h 1299"/>
                <a:gd name="T4" fmla="*/ 1258888 w 793"/>
                <a:gd name="T5" fmla="*/ 1857375 h 1299"/>
                <a:gd name="T6" fmla="*/ 0 w 793"/>
                <a:gd name="T7" fmla="*/ 0 h 1299"/>
                <a:gd name="T8" fmla="*/ 0 60000 65536"/>
                <a:gd name="T9" fmla="*/ 0 60000 65536"/>
                <a:gd name="T10" fmla="*/ 0 60000 65536"/>
                <a:gd name="T11" fmla="*/ 0 60000 65536"/>
                <a:gd name="T12" fmla="*/ 0 w 793"/>
                <a:gd name="T13" fmla="*/ 0 h 1299"/>
                <a:gd name="T14" fmla="*/ 793 w 793"/>
                <a:gd name="T15" fmla="*/ 1299 h 1299"/>
              </a:gdLst>
              <a:ahLst/>
              <a:cxnLst>
                <a:cxn ang="T8">
                  <a:pos x="T0" y="T1"/>
                </a:cxn>
                <a:cxn ang="T9">
                  <a:pos x="T2" y="T3"/>
                </a:cxn>
                <a:cxn ang="T10">
                  <a:pos x="T4" y="T5"/>
                </a:cxn>
                <a:cxn ang="T11">
                  <a:pos x="T6" y="T7"/>
                </a:cxn>
              </a:cxnLst>
              <a:rect l="T12" t="T13" r="T14" b="T15"/>
              <a:pathLst>
                <a:path w="793" h="1299">
                  <a:moveTo>
                    <a:pt x="0" y="0"/>
                  </a:moveTo>
                  <a:lnTo>
                    <a:pt x="120" y="1299"/>
                  </a:lnTo>
                  <a:lnTo>
                    <a:pt x="793" y="1170"/>
                  </a:lnTo>
                  <a:lnTo>
                    <a:pt x="0" y="0"/>
                  </a:lnTo>
                  <a:close/>
                </a:path>
              </a:pathLst>
            </a:custGeom>
            <a:solidFill>
              <a:srgbClr val="5DABC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6206" name="Freeform 52"/>
            <p:cNvSpPr>
              <a:spLocks noChangeArrowheads="1"/>
            </p:cNvSpPr>
            <p:nvPr/>
          </p:nvSpPr>
          <p:spPr bwMode="auto">
            <a:xfrm>
              <a:off x="682625" y="2438400"/>
              <a:ext cx="1068388" cy="2132012"/>
            </a:xfrm>
            <a:custGeom>
              <a:avLst/>
              <a:gdLst>
                <a:gd name="T0" fmla="*/ 725488 w 673"/>
                <a:gd name="T1" fmla="*/ 2132012 h 1343"/>
                <a:gd name="T2" fmla="*/ 0 w 673"/>
                <a:gd name="T3" fmla="*/ 204787 h 1343"/>
                <a:gd name="T4" fmla="*/ 1068388 w 673"/>
                <a:gd name="T5" fmla="*/ 0 h 1343"/>
                <a:gd name="T6" fmla="*/ 725488 w 673"/>
                <a:gd name="T7" fmla="*/ 2132012 h 1343"/>
                <a:gd name="T8" fmla="*/ 0 60000 65536"/>
                <a:gd name="T9" fmla="*/ 0 60000 65536"/>
                <a:gd name="T10" fmla="*/ 0 60000 65536"/>
                <a:gd name="T11" fmla="*/ 0 60000 65536"/>
                <a:gd name="T12" fmla="*/ 0 w 673"/>
                <a:gd name="T13" fmla="*/ 0 h 1343"/>
                <a:gd name="T14" fmla="*/ 673 w 673"/>
                <a:gd name="T15" fmla="*/ 1343 h 1343"/>
              </a:gdLst>
              <a:ahLst/>
              <a:cxnLst>
                <a:cxn ang="T8">
                  <a:pos x="T0" y="T1"/>
                </a:cxn>
                <a:cxn ang="T9">
                  <a:pos x="T2" y="T3"/>
                </a:cxn>
                <a:cxn ang="T10">
                  <a:pos x="T4" y="T5"/>
                </a:cxn>
                <a:cxn ang="T11">
                  <a:pos x="T6" y="T7"/>
                </a:cxn>
              </a:cxnLst>
              <a:rect l="T12" t="T13" r="T14" b="T15"/>
              <a:pathLst>
                <a:path w="673" h="1343">
                  <a:moveTo>
                    <a:pt x="457" y="1343"/>
                  </a:moveTo>
                  <a:lnTo>
                    <a:pt x="0" y="129"/>
                  </a:lnTo>
                  <a:lnTo>
                    <a:pt x="673" y="0"/>
                  </a:lnTo>
                  <a:lnTo>
                    <a:pt x="457" y="1343"/>
                  </a:lnTo>
                  <a:close/>
                </a:path>
              </a:pathLst>
            </a:custGeom>
            <a:solidFill>
              <a:srgbClr val="21AFD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6207" name="Freeform 53"/>
            <p:cNvSpPr>
              <a:spLocks noChangeArrowheads="1"/>
            </p:cNvSpPr>
            <p:nvPr/>
          </p:nvSpPr>
          <p:spPr bwMode="auto">
            <a:xfrm>
              <a:off x="174625" y="2643188"/>
              <a:ext cx="1233488" cy="1927225"/>
            </a:xfrm>
            <a:custGeom>
              <a:avLst/>
              <a:gdLst>
                <a:gd name="T0" fmla="*/ 0 w 777"/>
                <a:gd name="T1" fmla="*/ 949325 h 1214"/>
                <a:gd name="T2" fmla="*/ 508000 w 777"/>
                <a:gd name="T3" fmla="*/ 0 h 1214"/>
                <a:gd name="T4" fmla="*/ 1233488 w 777"/>
                <a:gd name="T5" fmla="*/ 1927225 h 1214"/>
                <a:gd name="T6" fmla="*/ 0 w 777"/>
                <a:gd name="T7" fmla="*/ 949325 h 1214"/>
                <a:gd name="T8" fmla="*/ 0 60000 65536"/>
                <a:gd name="T9" fmla="*/ 0 60000 65536"/>
                <a:gd name="T10" fmla="*/ 0 60000 65536"/>
                <a:gd name="T11" fmla="*/ 0 60000 65536"/>
                <a:gd name="T12" fmla="*/ 0 w 777"/>
                <a:gd name="T13" fmla="*/ 0 h 1214"/>
                <a:gd name="T14" fmla="*/ 777 w 777"/>
                <a:gd name="T15" fmla="*/ 1214 h 1214"/>
              </a:gdLst>
              <a:ahLst/>
              <a:cxnLst>
                <a:cxn ang="T8">
                  <a:pos x="T0" y="T1"/>
                </a:cxn>
                <a:cxn ang="T9">
                  <a:pos x="T2" y="T3"/>
                </a:cxn>
                <a:cxn ang="T10">
                  <a:pos x="T4" y="T5"/>
                </a:cxn>
                <a:cxn ang="T11">
                  <a:pos x="T6" y="T7"/>
                </a:cxn>
              </a:cxnLst>
              <a:rect l="T12" t="T13" r="T14" b="T15"/>
              <a:pathLst>
                <a:path w="777" h="1214">
                  <a:moveTo>
                    <a:pt x="0" y="598"/>
                  </a:moveTo>
                  <a:lnTo>
                    <a:pt x="320" y="0"/>
                  </a:lnTo>
                  <a:lnTo>
                    <a:pt x="777" y="1214"/>
                  </a:lnTo>
                  <a:lnTo>
                    <a:pt x="0" y="598"/>
                  </a:lnTo>
                  <a:close/>
                </a:path>
              </a:pathLst>
            </a:custGeom>
            <a:solidFill>
              <a:srgbClr val="2982B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6208" name="Freeform 54"/>
            <p:cNvSpPr>
              <a:spLocks noChangeArrowheads="1"/>
            </p:cNvSpPr>
            <p:nvPr/>
          </p:nvSpPr>
          <p:spPr bwMode="auto">
            <a:xfrm>
              <a:off x="174625" y="3592513"/>
              <a:ext cx="1233488" cy="977900"/>
            </a:xfrm>
            <a:custGeom>
              <a:avLst/>
              <a:gdLst>
                <a:gd name="T0" fmla="*/ 0 w 777"/>
                <a:gd name="T1" fmla="*/ 0 h 616"/>
                <a:gd name="T2" fmla="*/ 14288 w 777"/>
                <a:gd name="T3" fmla="*/ 574675 h 616"/>
                <a:gd name="T4" fmla="*/ 1233488 w 777"/>
                <a:gd name="T5" fmla="*/ 977900 h 616"/>
                <a:gd name="T6" fmla="*/ 0 w 777"/>
                <a:gd name="T7" fmla="*/ 0 h 616"/>
                <a:gd name="T8" fmla="*/ 0 60000 65536"/>
                <a:gd name="T9" fmla="*/ 0 60000 65536"/>
                <a:gd name="T10" fmla="*/ 0 60000 65536"/>
                <a:gd name="T11" fmla="*/ 0 60000 65536"/>
                <a:gd name="T12" fmla="*/ 0 w 777"/>
                <a:gd name="T13" fmla="*/ 0 h 616"/>
                <a:gd name="T14" fmla="*/ 777 w 777"/>
                <a:gd name="T15" fmla="*/ 616 h 616"/>
              </a:gdLst>
              <a:ahLst/>
              <a:cxnLst>
                <a:cxn ang="T8">
                  <a:pos x="T0" y="T1"/>
                </a:cxn>
                <a:cxn ang="T9">
                  <a:pos x="T2" y="T3"/>
                </a:cxn>
                <a:cxn ang="T10">
                  <a:pos x="T4" y="T5"/>
                </a:cxn>
                <a:cxn ang="T11">
                  <a:pos x="T6" y="T7"/>
                </a:cxn>
              </a:cxnLst>
              <a:rect l="T12" t="T13" r="T14" b="T15"/>
              <a:pathLst>
                <a:path w="777" h="616">
                  <a:moveTo>
                    <a:pt x="0" y="0"/>
                  </a:moveTo>
                  <a:lnTo>
                    <a:pt x="9" y="362"/>
                  </a:lnTo>
                  <a:lnTo>
                    <a:pt x="777" y="616"/>
                  </a:lnTo>
                  <a:lnTo>
                    <a:pt x="0" y="0"/>
                  </a:lnTo>
                  <a:close/>
                </a:path>
              </a:pathLst>
            </a:custGeom>
            <a:solidFill>
              <a:srgbClr val="085C9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6209" name="Freeform 58"/>
            <p:cNvSpPr>
              <a:spLocks noChangeArrowheads="1"/>
            </p:cNvSpPr>
            <p:nvPr/>
          </p:nvSpPr>
          <p:spPr bwMode="auto">
            <a:xfrm>
              <a:off x="1408113" y="3375025"/>
              <a:ext cx="976313" cy="1195387"/>
            </a:xfrm>
            <a:custGeom>
              <a:avLst/>
              <a:gdLst>
                <a:gd name="T0" fmla="*/ 0 w 615"/>
                <a:gd name="T1" fmla="*/ 1195387 h 753"/>
                <a:gd name="T2" fmla="*/ 633413 w 615"/>
                <a:gd name="T3" fmla="*/ 0 h 753"/>
                <a:gd name="T4" fmla="*/ 976313 w 615"/>
                <a:gd name="T5" fmla="*/ 1195387 h 753"/>
                <a:gd name="T6" fmla="*/ 0 w 615"/>
                <a:gd name="T7" fmla="*/ 1195387 h 753"/>
                <a:gd name="T8" fmla="*/ 0 60000 65536"/>
                <a:gd name="T9" fmla="*/ 0 60000 65536"/>
                <a:gd name="T10" fmla="*/ 0 60000 65536"/>
                <a:gd name="T11" fmla="*/ 0 60000 65536"/>
                <a:gd name="T12" fmla="*/ 0 w 615"/>
                <a:gd name="T13" fmla="*/ 0 h 753"/>
                <a:gd name="T14" fmla="*/ 615 w 615"/>
                <a:gd name="T15" fmla="*/ 753 h 753"/>
              </a:gdLst>
              <a:ahLst/>
              <a:cxnLst>
                <a:cxn ang="T8">
                  <a:pos x="T0" y="T1"/>
                </a:cxn>
                <a:cxn ang="T9">
                  <a:pos x="T2" y="T3"/>
                </a:cxn>
                <a:cxn ang="T10">
                  <a:pos x="T4" y="T5"/>
                </a:cxn>
                <a:cxn ang="T11">
                  <a:pos x="T6" y="T7"/>
                </a:cxn>
              </a:cxnLst>
              <a:rect l="T12" t="T13" r="T14" b="T15"/>
              <a:pathLst>
                <a:path w="615" h="753">
                  <a:moveTo>
                    <a:pt x="0" y="753"/>
                  </a:moveTo>
                  <a:lnTo>
                    <a:pt x="399" y="0"/>
                  </a:lnTo>
                  <a:lnTo>
                    <a:pt x="615" y="753"/>
                  </a:lnTo>
                  <a:lnTo>
                    <a:pt x="0" y="753"/>
                  </a:lnTo>
                  <a:close/>
                </a:path>
              </a:pathLst>
            </a:custGeom>
            <a:solidFill>
              <a:srgbClr val="93C52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6210" name="Freeform 59"/>
            <p:cNvSpPr>
              <a:spLocks noChangeArrowheads="1"/>
            </p:cNvSpPr>
            <p:nvPr/>
          </p:nvSpPr>
          <p:spPr bwMode="auto">
            <a:xfrm>
              <a:off x="492125" y="581025"/>
              <a:ext cx="1519238" cy="1857375"/>
            </a:xfrm>
            <a:custGeom>
              <a:avLst/>
              <a:gdLst>
                <a:gd name="T0" fmla="*/ 1519238 w 957"/>
                <a:gd name="T1" fmla="*/ 1189038 h 1170"/>
                <a:gd name="T2" fmla="*/ 1258888 w 957"/>
                <a:gd name="T3" fmla="*/ 1857375 h 1170"/>
                <a:gd name="T4" fmla="*/ 0 w 957"/>
                <a:gd name="T5" fmla="*/ 0 h 1170"/>
                <a:gd name="T6" fmla="*/ 1519238 w 957"/>
                <a:gd name="T7" fmla="*/ 1189038 h 1170"/>
                <a:gd name="T8" fmla="*/ 0 60000 65536"/>
                <a:gd name="T9" fmla="*/ 0 60000 65536"/>
                <a:gd name="T10" fmla="*/ 0 60000 65536"/>
                <a:gd name="T11" fmla="*/ 0 60000 65536"/>
                <a:gd name="T12" fmla="*/ 0 w 957"/>
                <a:gd name="T13" fmla="*/ 0 h 1170"/>
                <a:gd name="T14" fmla="*/ 957 w 957"/>
                <a:gd name="T15" fmla="*/ 1170 h 1170"/>
              </a:gdLst>
              <a:ahLst/>
              <a:cxnLst>
                <a:cxn ang="T8">
                  <a:pos x="T0" y="T1"/>
                </a:cxn>
                <a:cxn ang="T9">
                  <a:pos x="T2" y="T3"/>
                </a:cxn>
                <a:cxn ang="T10">
                  <a:pos x="T4" y="T5"/>
                </a:cxn>
                <a:cxn ang="T11">
                  <a:pos x="T6" y="T7"/>
                </a:cxn>
              </a:cxnLst>
              <a:rect l="T12" t="T13" r="T14" b="T15"/>
              <a:pathLst>
                <a:path w="957" h="1170">
                  <a:moveTo>
                    <a:pt x="957" y="749"/>
                  </a:moveTo>
                  <a:lnTo>
                    <a:pt x="793" y="1170"/>
                  </a:lnTo>
                  <a:lnTo>
                    <a:pt x="0" y="0"/>
                  </a:lnTo>
                  <a:lnTo>
                    <a:pt x="957" y="749"/>
                  </a:lnTo>
                  <a:close/>
                </a:path>
              </a:pathLst>
            </a:custGeom>
            <a:solidFill>
              <a:srgbClr val="4CBAC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6211" name="Freeform 60"/>
            <p:cNvSpPr>
              <a:spLocks noChangeArrowheads="1"/>
            </p:cNvSpPr>
            <p:nvPr/>
          </p:nvSpPr>
          <p:spPr bwMode="auto">
            <a:xfrm>
              <a:off x="2011363" y="1770063"/>
              <a:ext cx="1000125" cy="1604962"/>
            </a:xfrm>
            <a:custGeom>
              <a:avLst/>
              <a:gdLst>
                <a:gd name="T0" fmla="*/ 1000125 w 630"/>
                <a:gd name="T1" fmla="*/ 474662 h 1011"/>
                <a:gd name="T2" fmla="*/ 30163 w 630"/>
                <a:gd name="T3" fmla="*/ 1604962 h 1011"/>
                <a:gd name="T4" fmla="*/ 0 w 630"/>
                <a:gd name="T5" fmla="*/ 0 h 1011"/>
                <a:gd name="T6" fmla="*/ 1000125 w 630"/>
                <a:gd name="T7" fmla="*/ 474662 h 1011"/>
                <a:gd name="T8" fmla="*/ 0 60000 65536"/>
                <a:gd name="T9" fmla="*/ 0 60000 65536"/>
                <a:gd name="T10" fmla="*/ 0 60000 65536"/>
                <a:gd name="T11" fmla="*/ 0 60000 65536"/>
                <a:gd name="T12" fmla="*/ 0 w 630"/>
                <a:gd name="T13" fmla="*/ 0 h 1011"/>
                <a:gd name="T14" fmla="*/ 630 w 630"/>
                <a:gd name="T15" fmla="*/ 1011 h 1011"/>
              </a:gdLst>
              <a:ahLst/>
              <a:cxnLst>
                <a:cxn ang="T8">
                  <a:pos x="T0" y="T1"/>
                </a:cxn>
                <a:cxn ang="T9">
                  <a:pos x="T2" y="T3"/>
                </a:cxn>
                <a:cxn ang="T10">
                  <a:pos x="T4" y="T5"/>
                </a:cxn>
                <a:cxn ang="T11">
                  <a:pos x="T6" y="T7"/>
                </a:cxn>
              </a:cxnLst>
              <a:rect l="T12" t="T13" r="T14" b="T15"/>
              <a:pathLst>
                <a:path w="630" h="1011">
                  <a:moveTo>
                    <a:pt x="630" y="299"/>
                  </a:moveTo>
                  <a:lnTo>
                    <a:pt x="19" y="1011"/>
                  </a:lnTo>
                  <a:lnTo>
                    <a:pt x="0" y="0"/>
                  </a:lnTo>
                  <a:lnTo>
                    <a:pt x="630" y="299"/>
                  </a:lnTo>
                  <a:close/>
                </a:path>
              </a:pathLst>
            </a:custGeom>
            <a:solidFill>
              <a:srgbClr val="27AB7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6212" name="Freeform 61"/>
            <p:cNvSpPr>
              <a:spLocks noChangeArrowheads="1"/>
            </p:cNvSpPr>
            <p:nvPr/>
          </p:nvSpPr>
          <p:spPr bwMode="auto">
            <a:xfrm>
              <a:off x="2011363" y="382588"/>
              <a:ext cx="998538" cy="1860550"/>
            </a:xfrm>
            <a:custGeom>
              <a:avLst/>
              <a:gdLst>
                <a:gd name="T0" fmla="*/ 0 w 629"/>
                <a:gd name="T1" fmla="*/ 1387475 h 1172"/>
                <a:gd name="T2" fmla="*/ 520700 w 629"/>
                <a:gd name="T3" fmla="*/ 0 h 1172"/>
                <a:gd name="T4" fmla="*/ 998538 w 629"/>
                <a:gd name="T5" fmla="*/ 1860550 h 1172"/>
                <a:gd name="T6" fmla="*/ 0 w 629"/>
                <a:gd name="T7" fmla="*/ 1387475 h 1172"/>
                <a:gd name="T8" fmla="*/ 0 60000 65536"/>
                <a:gd name="T9" fmla="*/ 0 60000 65536"/>
                <a:gd name="T10" fmla="*/ 0 60000 65536"/>
                <a:gd name="T11" fmla="*/ 0 60000 65536"/>
                <a:gd name="T12" fmla="*/ 0 w 629"/>
                <a:gd name="T13" fmla="*/ 0 h 1172"/>
                <a:gd name="T14" fmla="*/ 629 w 629"/>
                <a:gd name="T15" fmla="*/ 1172 h 1172"/>
              </a:gdLst>
              <a:ahLst/>
              <a:cxnLst>
                <a:cxn ang="T8">
                  <a:pos x="T0" y="T1"/>
                </a:cxn>
                <a:cxn ang="T9">
                  <a:pos x="T2" y="T3"/>
                </a:cxn>
                <a:cxn ang="T10">
                  <a:pos x="T4" y="T5"/>
                </a:cxn>
                <a:cxn ang="T11">
                  <a:pos x="T6" y="T7"/>
                </a:cxn>
              </a:cxnLst>
              <a:rect l="T12" t="T13" r="T14" b="T15"/>
              <a:pathLst>
                <a:path w="629" h="1172">
                  <a:moveTo>
                    <a:pt x="0" y="874"/>
                  </a:moveTo>
                  <a:lnTo>
                    <a:pt x="328" y="0"/>
                  </a:lnTo>
                  <a:lnTo>
                    <a:pt x="629" y="1172"/>
                  </a:lnTo>
                  <a:lnTo>
                    <a:pt x="0" y="874"/>
                  </a:lnTo>
                  <a:close/>
                </a:path>
              </a:pathLst>
            </a:custGeom>
            <a:solidFill>
              <a:srgbClr val="65BA9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6213" name="Freeform 62"/>
            <p:cNvSpPr>
              <a:spLocks noChangeArrowheads="1"/>
            </p:cNvSpPr>
            <p:nvPr/>
          </p:nvSpPr>
          <p:spPr bwMode="auto">
            <a:xfrm>
              <a:off x="2532063" y="382588"/>
              <a:ext cx="1524000" cy="2509837"/>
            </a:xfrm>
            <a:custGeom>
              <a:avLst/>
              <a:gdLst>
                <a:gd name="T0" fmla="*/ 479425 w 960"/>
                <a:gd name="T1" fmla="*/ 1862137 h 1581"/>
                <a:gd name="T2" fmla="*/ 477838 w 960"/>
                <a:gd name="T3" fmla="*/ 1860550 h 1581"/>
                <a:gd name="T4" fmla="*/ 0 w 960"/>
                <a:gd name="T5" fmla="*/ 0 h 1581"/>
                <a:gd name="T6" fmla="*/ 0 w 960"/>
                <a:gd name="T7" fmla="*/ 0 h 1581"/>
                <a:gd name="T8" fmla="*/ 1524000 w 960"/>
                <a:gd name="T9" fmla="*/ 2509837 h 1581"/>
                <a:gd name="T10" fmla="*/ 479425 w 960"/>
                <a:gd name="T11" fmla="*/ 1862137 h 1581"/>
                <a:gd name="T12" fmla="*/ 0 60000 65536"/>
                <a:gd name="T13" fmla="*/ 0 60000 65536"/>
                <a:gd name="T14" fmla="*/ 0 60000 65536"/>
                <a:gd name="T15" fmla="*/ 0 60000 65536"/>
                <a:gd name="T16" fmla="*/ 0 60000 65536"/>
                <a:gd name="T17" fmla="*/ 0 60000 65536"/>
                <a:gd name="T18" fmla="*/ 0 w 960"/>
                <a:gd name="T19" fmla="*/ 0 h 1581"/>
                <a:gd name="T20" fmla="*/ 960 w 960"/>
                <a:gd name="T21" fmla="*/ 1581 h 1581"/>
              </a:gdLst>
              <a:ahLst/>
              <a:cxnLst>
                <a:cxn ang="T12">
                  <a:pos x="T0" y="T1"/>
                </a:cxn>
                <a:cxn ang="T13">
                  <a:pos x="T2" y="T3"/>
                </a:cxn>
                <a:cxn ang="T14">
                  <a:pos x="T4" y="T5"/>
                </a:cxn>
                <a:cxn ang="T15">
                  <a:pos x="T6" y="T7"/>
                </a:cxn>
                <a:cxn ang="T16">
                  <a:pos x="T8" y="T9"/>
                </a:cxn>
                <a:cxn ang="T17">
                  <a:pos x="T10" y="T11"/>
                </a:cxn>
              </a:cxnLst>
              <a:rect l="T18" t="T19" r="T20" b="T21"/>
              <a:pathLst>
                <a:path w="960" h="1581">
                  <a:moveTo>
                    <a:pt x="302" y="1173"/>
                  </a:moveTo>
                  <a:lnTo>
                    <a:pt x="301" y="1172"/>
                  </a:lnTo>
                  <a:lnTo>
                    <a:pt x="0" y="0"/>
                  </a:lnTo>
                  <a:lnTo>
                    <a:pt x="960" y="1581"/>
                  </a:lnTo>
                  <a:lnTo>
                    <a:pt x="302" y="1173"/>
                  </a:lnTo>
                  <a:close/>
                </a:path>
              </a:pathLst>
            </a:custGeom>
            <a:solidFill>
              <a:srgbClr val="F4E67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6214" name="Freeform 63"/>
            <p:cNvSpPr>
              <a:spLocks noChangeArrowheads="1"/>
            </p:cNvSpPr>
            <p:nvPr/>
          </p:nvSpPr>
          <p:spPr bwMode="auto">
            <a:xfrm>
              <a:off x="2532063" y="379413"/>
              <a:ext cx="2224088" cy="2513012"/>
            </a:xfrm>
            <a:custGeom>
              <a:avLst/>
              <a:gdLst>
                <a:gd name="T0" fmla="*/ 2224088 w 1401"/>
                <a:gd name="T1" fmla="*/ 2020887 h 1583"/>
                <a:gd name="T2" fmla="*/ 1524000 w 1401"/>
                <a:gd name="T3" fmla="*/ 2513012 h 1583"/>
                <a:gd name="T4" fmla="*/ 0 w 1401"/>
                <a:gd name="T5" fmla="*/ 3175 h 1583"/>
                <a:gd name="T6" fmla="*/ 14288 w 1401"/>
                <a:gd name="T7" fmla="*/ 0 h 1583"/>
                <a:gd name="T8" fmla="*/ 2224088 w 1401"/>
                <a:gd name="T9" fmla="*/ 1439862 h 1583"/>
                <a:gd name="T10" fmla="*/ 2224088 w 1401"/>
                <a:gd name="T11" fmla="*/ 2020887 h 1583"/>
                <a:gd name="T12" fmla="*/ 0 60000 65536"/>
                <a:gd name="T13" fmla="*/ 0 60000 65536"/>
                <a:gd name="T14" fmla="*/ 0 60000 65536"/>
                <a:gd name="T15" fmla="*/ 0 60000 65536"/>
                <a:gd name="T16" fmla="*/ 0 60000 65536"/>
                <a:gd name="T17" fmla="*/ 0 60000 65536"/>
                <a:gd name="T18" fmla="*/ 0 w 1401"/>
                <a:gd name="T19" fmla="*/ 0 h 1583"/>
                <a:gd name="T20" fmla="*/ 1401 w 1401"/>
                <a:gd name="T21" fmla="*/ 1583 h 1583"/>
              </a:gdLst>
              <a:ahLst/>
              <a:cxnLst>
                <a:cxn ang="T12">
                  <a:pos x="T0" y="T1"/>
                </a:cxn>
                <a:cxn ang="T13">
                  <a:pos x="T2" y="T3"/>
                </a:cxn>
                <a:cxn ang="T14">
                  <a:pos x="T4" y="T5"/>
                </a:cxn>
                <a:cxn ang="T15">
                  <a:pos x="T6" y="T7"/>
                </a:cxn>
                <a:cxn ang="T16">
                  <a:pos x="T8" y="T9"/>
                </a:cxn>
                <a:cxn ang="T17">
                  <a:pos x="T10" y="T11"/>
                </a:cxn>
              </a:cxnLst>
              <a:rect l="T18" t="T19" r="T20" b="T21"/>
              <a:pathLst>
                <a:path w="1401" h="1583">
                  <a:moveTo>
                    <a:pt x="1401" y="1273"/>
                  </a:moveTo>
                  <a:lnTo>
                    <a:pt x="960" y="1583"/>
                  </a:lnTo>
                  <a:lnTo>
                    <a:pt x="0" y="2"/>
                  </a:lnTo>
                  <a:lnTo>
                    <a:pt x="9" y="0"/>
                  </a:lnTo>
                  <a:lnTo>
                    <a:pt x="1401" y="907"/>
                  </a:lnTo>
                  <a:lnTo>
                    <a:pt x="1401" y="1273"/>
                  </a:lnTo>
                  <a:close/>
                </a:path>
              </a:pathLst>
            </a:custGeom>
            <a:solidFill>
              <a:srgbClr val="E58A2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6215" name="Freeform 64"/>
            <p:cNvSpPr>
              <a:spLocks noChangeArrowheads="1"/>
            </p:cNvSpPr>
            <p:nvPr/>
          </p:nvSpPr>
          <p:spPr bwMode="auto">
            <a:xfrm>
              <a:off x="2546350" y="379413"/>
              <a:ext cx="2209800" cy="1439862"/>
            </a:xfrm>
            <a:custGeom>
              <a:avLst/>
              <a:gdLst>
                <a:gd name="T0" fmla="*/ 2209800 w 1392"/>
                <a:gd name="T1" fmla="*/ 1439862 h 907"/>
                <a:gd name="T2" fmla="*/ 0 w 1392"/>
                <a:gd name="T3" fmla="*/ 0 h 907"/>
                <a:gd name="T4" fmla="*/ 2209800 w 1392"/>
                <a:gd name="T5" fmla="*/ 379412 h 907"/>
                <a:gd name="T6" fmla="*/ 2209800 w 1392"/>
                <a:gd name="T7" fmla="*/ 1439862 h 907"/>
                <a:gd name="T8" fmla="*/ 0 60000 65536"/>
                <a:gd name="T9" fmla="*/ 0 60000 65536"/>
                <a:gd name="T10" fmla="*/ 0 60000 65536"/>
                <a:gd name="T11" fmla="*/ 0 60000 65536"/>
                <a:gd name="T12" fmla="*/ 0 w 1392"/>
                <a:gd name="T13" fmla="*/ 0 h 907"/>
                <a:gd name="T14" fmla="*/ 1392 w 1392"/>
                <a:gd name="T15" fmla="*/ 907 h 907"/>
              </a:gdLst>
              <a:ahLst/>
              <a:cxnLst>
                <a:cxn ang="T8">
                  <a:pos x="T0" y="T1"/>
                </a:cxn>
                <a:cxn ang="T9">
                  <a:pos x="T2" y="T3"/>
                </a:cxn>
                <a:cxn ang="T10">
                  <a:pos x="T4" y="T5"/>
                </a:cxn>
                <a:cxn ang="T11">
                  <a:pos x="T6" y="T7"/>
                </a:cxn>
              </a:cxnLst>
              <a:rect l="T12" t="T13" r="T14" b="T15"/>
              <a:pathLst>
                <a:path w="1392" h="907">
                  <a:moveTo>
                    <a:pt x="1392" y="907"/>
                  </a:moveTo>
                  <a:lnTo>
                    <a:pt x="0" y="0"/>
                  </a:lnTo>
                  <a:lnTo>
                    <a:pt x="1392" y="239"/>
                  </a:lnTo>
                  <a:lnTo>
                    <a:pt x="1392" y="907"/>
                  </a:lnTo>
                  <a:close/>
                </a:path>
              </a:pathLst>
            </a:custGeom>
            <a:solidFill>
              <a:srgbClr val="E25D2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6216" name="Freeform 65"/>
            <p:cNvSpPr>
              <a:spLocks noChangeArrowheads="1"/>
            </p:cNvSpPr>
            <p:nvPr/>
          </p:nvSpPr>
          <p:spPr bwMode="auto">
            <a:xfrm>
              <a:off x="4056063" y="2400300"/>
              <a:ext cx="700088" cy="2170112"/>
            </a:xfrm>
            <a:custGeom>
              <a:avLst/>
              <a:gdLst>
                <a:gd name="T0" fmla="*/ 700088 w 441"/>
                <a:gd name="T1" fmla="*/ 0 h 1367"/>
                <a:gd name="T2" fmla="*/ 0 w 441"/>
                <a:gd name="T3" fmla="*/ 492125 h 1367"/>
                <a:gd name="T4" fmla="*/ 700088 w 441"/>
                <a:gd name="T5" fmla="*/ 2170112 h 1367"/>
                <a:gd name="T6" fmla="*/ 700088 w 441"/>
                <a:gd name="T7" fmla="*/ 0 h 1367"/>
                <a:gd name="T8" fmla="*/ 0 60000 65536"/>
                <a:gd name="T9" fmla="*/ 0 60000 65536"/>
                <a:gd name="T10" fmla="*/ 0 60000 65536"/>
                <a:gd name="T11" fmla="*/ 0 60000 65536"/>
                <a:gd name="T12" fmla="*/ 0 w 441"/>
                <a:gd name="T13" fmla="*/ 0 h 1367"/>
                <a:gd name="T14" fmla="*/ 441 w 441"/>
                <a:gd name="T15" fmla="*/ 1367 h 1367"/>
              </a:gdLst>
              <a:ahLst/>
              <a:cxnLst>
                <a:cxn ang="T8">
                  <a:pos x="T0" y="T1"/>
                </a:cxn>
                <a:cxn ang="T9">
                  <a:pos x="T2" y="T3"/>
                </a:cxn>
                <a:cxn ang="T10">
                  <a:pos x="T4" y="T5"/>
                </a:cxn>
                <a:cxn ang="T11">
                  <a:pos x="T6" y="T7"/>
                </a:cxn>
              </a:cxnLst>
              <a:rect l="T12" t="T13" r="T14" b="T15"/>
              <a:pathLst>
                <a:path w="441" h="1367">
                  <a:moveTo>
                    <a:pt x="441" y="0"/>
                  </a:moveTo>
                  <a:lnTo>
                    <a:pt x="0" y="310"/>
                  </a:lnTo>
                  <a:lnTo>
                    <a:pt x="441" y="1367"/>
                  </a:lnTo>
                  <a:lnTo>
                    <a:pt x="441" y="0"/>
                  </a:lnTo>
                  <a:close/>
                </a:path>
              </a:pathLst>
            </a:custGeom>
            <a:solidFill>
              <a:srgbClr val="F4C51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6217" name="Freeform 66"/>
            <p:cNvSpPr>
              <a:spLocks noChangeArrowheads="1"/>
            </p:cNvSpPr>
            <p:nvPr/>
          </p:nvSpPr>
          <p:spPr bwMode="auto">
            <a:xfrm>
              <a:off x="3011488" y="2244725"/>
              <a:ext cx="1744663" cy="2325687"/>
            </a:xfrm>
            <a:custGeom>
              <a:avLst/>
              <a:gdLst>
                <a:gd name="T0" fmla="*/ 785813 w 1099"/>
                <a:gd name="T1" fmla="*/ 2325687 h 1465"/>
                <a:gd name="T2" fmla="*/ 1744663 w 1099"/>
                <a:gd name="T3" fmla="*/ 2325687 h 1465"/>
                <a:gd name="T4" fmla="*/ 1744663 w 1099"/>
                <a:gd name="T5" fmla="*/ 2325687 h 1465"/>
                <a:gd name="T6" fmla="*/ 1044575 w 1099"/>
                <a:gd name="T7" fmla="*/ 647700 h 1465"/>
                <a:gd name="T8" fmla="*/ 0 w 1099"/>
                <a:gd name="T9" fmla="*/ 0 h 1465"/>
                <a:gd name="T10" fmla="*/ 785813 w 1099"/>
                <a:gd name="T11" fmla="*/ 2325687 h 1465"/>
                <a:gd name="T12" fmla="*/ 0 60000 65536"/>
                <a:gd name="T13" fmla="*/ 0 60000 65536"/>
                <a:gd name="T14" fmla="*/ 0 60000 65536"/>
                <a:gd name="T15" fmla="*/ 0 60000 65536"/>
                <a:gd name="T16" fmla="*/ 0 60000 65536"/>
                <a:gd name="T17" fmla="*/ 0 60000 65536"/>
                <a:gd name="T18" fmla="*/ 0 w 1099"/>
                <a:gd name="T19" fmla="*/ 0 h 1465"/>
                <a:gd name="T20" fmla="*/ 1099 w 1099"/>
                <a:gd name="T21" fmla="*/ 1465 h 1465"/>
              </a:gdLst>
              <a:ahLst/>
              <a:cxnLst>
                <a:cxn ang="T12">
                  <a:pos x="T0" y="T1"/>
                </a:cxn>
                <a:cxn ang="T13">
                  <a:pos x="T2" y="T3"/>
                </a:cxn>
                <a:cxn ang="T14">
                  <a:pos x="T4" y="T5"/>
                </a:cxn>
                <a:cxn ang="T15">
                  <a:pos x="T6" y="T7"/>
                </a:cxn>
                <a:cxn ang="T16">
                  <a:pos x="T8" y="T9"/>
                </a:cxn>
                <a:cxn ang="T17">
                  <a:pos x="T10" y="T11"/>
                </a:cxn>
              </a:cxnLst>
              <a:rect l="T18" t="T19" r="T20" b="T21"/>
              <a:pathLst>
                <a:path w="1099" h="1465">
                  <a:moveTo>
                    <a:pt x="495" y="1465"/>
                  </a:moveTo>
                  <a:lnTo>
                    <a:pt x="1099" y="1465"/>
                  </a:lnTo>
                  <a:lnTo>
                    <a:pt x="658" y="408"/>
                  </a:lnTo>
                  <a:lnTo>
                    <a:pt x="0" y="0"/>
                  </a:lnTo>
                  <a:lnTo>
                    <a:pt x="495" y="1465"/>
                  </a:lnTo>
                  <a:close/>
                </a:path>
              </a:pathLst>
            </a:custGeom>
            <a:solidFill>
              <a:srgbClr val="E7AC2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6218" name="Freeform 67"/>
            <p:cNvSpPr>
              <a:spLocks noChangeArrowheads="1"/>
            </p:cNvSpPr>
            <p:nvPr/>
          </p:nvSpPr>
          <p:spPr bwMode="auto">
            <a:xfrm>
              <a:off x="2041525" y="2244725"/>
              <a:ext cx="1755775" cy="2325687"/>
            </a:xfrm>
            <a:custGeom>
              <a:avLst/>
              <a:gdLst>
                <a:gd name="T0" fmla="*/ 1181100 w 1106"/>
                <a:gd name="T1" fmla="*/ 2325687 h 1465"/>
                <a:gd name="T2" fmla="*/ 0 w 1106"/>
                <a:gd name="T3" fmla="*/ 1130300 h 1465"/>
                <a:gd name="T4" fmla="*/ 969963 w 1106"/>
                <a:gd name="T5" fmla="*/ 0 h 1465"/>
                <a:gd name="T6" fmla="*/ 1755775 w 1106"/>
                <a:gd name="T7" fmla="*/ 2325687 h 1465"/>
                <a:gd name="T8" fmla="*/ 1181100 w 1106"/>
                <a:gd name="T9" fmla="*/ 2325687 h 1465"/>
                <a:gd name="T10" fmla="*/ 0 60000 65536"/>
                <a:gd name="T11" fmla="*/ 0 60000 65536"/>
                <a:gd name="T12" fmla="*/ 0 60000 65536"/>
                <a:gd name="T13" fmla="*/ 0 60000 65536"/>
                <a:gd name="T14" fmla="*/ 0 60000 65536"/>
                <a:gd name="T15" fmla="*/ 0 w 1106"/>
                <a:gd name="T16" fmla="*/ 0 h 1465"/>
                <a:gd name="T17" fmla="*/ 1106 w 1106"/>
                <a:gd name="T18" fmla="*/ 1465 h 1465"/>
              </a:gdLst>
              <a:ahLst/>
              <a:cxnLst>
                <a:cxn ang="T10">
                  <a:pos x="T0" y="T1"/>
                </a:cxn>
                <a:cxn ang="T11">
                  <a:pos x="T2" y="T3"/>
                </a:cxn>
                <a:cxn ang="T12">
                  <a:pos x="T4" y="T5"/>
                </a:cxn>
                <a:cxn ang="T13">
                  <a:pos x="T6" y="T7"/>
                </a:cxn>
                <a:cxn ang="T14">
                  <a:pos x="T8" y="T9"/>
                </a:cxn>
              </a:cxnLst>
              <a:rect l="T15" t="T16" r="T17" b="T18"/>
              <a:pathLst>
                <a:path w="1106" h="1465">
                  <a:moveTo>
                    <a:pt x="744" y="1465"/>
                  </a:moveTo>
                  <a:lnTo>
                    <a:pt x="0" y="712"/>
                  </a:lnTo>
                  <a:lnTo>
                    <a:pt x="611" y="0"/>
                  </a:lnTo>
                  <a:lnTo>
                    <a:pt x="1106" y="1465"/>
                  </a:lnTo>
                  <a:lnTo>
                    <a:pt x="744" y="1465"/>
                  </a:lnTo>
                  <a:close/>
                </a:path>
              </a:pathLst>
            </a:custGeom>
            <a:solidFill>
              <a:srgbClr val="E9DB2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6219" name="Freeform 68"/>
            <p:cNvSpPr>
              <a:spLocks noChangeArrowheads="1"/>
            </p:cNvSpPr>
            <p:nvPr/>
          </p:nvSpPr>
          <p:spPr bwMode="auto">
            <a:xfrm>
              <a:off x="2041525" y="3375025"/>
              <a:ext cx="1181100" cy="1195387"/>
            </a:xfrm>
            <a:custGeom>
              <a:avLst/>
              <a:gdLst>
                <a:gd name="T0" fmla="*/ 342900 w 744"/>
                <a:gd name="T1" fmla="*/ 1195387 h 753"/>
                <a:gd name="T2" fmla="*/ 1181100 w 744"/>
                <a:gd name="T3" fmla="*/ 1195387 h 753"/>
                <a:gd name="T4" fmla="*/ 0 w 744"/>
                <a:gd name="T5" fmla="*/ 0 h 753"/>
                <a:gd name="T6" fmla="*/ 342900 w 744"/>
                <a:gd name="T7" fmla="*/ 1195387 h 753"/>
                <a:gd name="T8" fmla="*/ 0 60000 65536"/>
                <a:gd name="T9" fmla="*/ 0 60000 65536"/>
                <a:gd name="T10" fmla="*/ 0 60000 65536"/>
                <a:gd name="T11" fmla="*/ 0 60000 65536"/>
                <a:gd name="T12" fmla="*/ 0 w 744"/>
                <a:gd name="T13" fmla="*/ 0 h 753"/>
                <a:gd name="T14" fmla="*/ 744 w 744"/>
                <a:gd name="T15" fmla="*/ 753 h 753"/>
              </a:gdLst>
              <a:ahLst/>
              <a:cxnLst>
                <a:cxn ang="T8">
                  <a:pos x="T0" y="T1"/>
                </a:cxn>
                <a:cxn ang="T9">
                  <a:pos x="T2" y="T3"/>
                </a:cxn>
                <a:cxn ang="T10">
                  <a:pos x="T4" y="T5"/>
                </a:cxn>
                <a:cxn ang="T11">
                  <a:pos x="T6" y="T7"/>
                </a:cxn>
              </a:cxnLst>
              <a:rect l="T12" t="T13" r="T14" b="T15"/>
              <a:pathLst>
                <a:path w="744" h="753">
                  <a:moveTo>
                    <a:pt x="216" y="753"/>
                  </a:moveTo>
                  <a:lnTo>
                    <a:pt x="744" y="753"/>
                  </a:lnTo>
                  <a:lnTo>
                    <a:pt x="0" y="0"/>
                  </a:lnTo>
                  <a:lnTo>
                    <a:pt x="216" y="753"/>
                  </a:lnTo>
                  <a:close/>
                </a:path>
              </a:pathLst>
            </a:custGeom>
            <a:solidFill>
              <a:srgbClr val="B2CB3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6220" name="Freeform 69"/>
            <p:cNvSpPr>
              <a:spLocks noChangeArrowheads="1"/>
            </p:cNvSpPr>
            <p:nvPr/>
          </p:nvSpPr>
          <p:spPr bwMode="auto">
            <a:xfrm>
              <a:off x="1408113" y="2438400"/>
              <a:ext cx="633413" cy="2132012"/>
            </a:xfrm>
            <a:custGeom>
              <a:avLst/>
              <a:gdLst>
                <a:gd name="T0" fmla="*/ 0 w 399"/>
                <a:gd name="T1" fmla="*/ 2132012 h 1343"/>
                <a:gd name="T2" fmla="*/ 633413 w 399"/>
                <a:gd name="T3" fmla="*/ 938212 h 1343"/>
                <a:gd name="T4" fmla="*/ 342900 w 399"/>
                <a:gd name="T5" fmla="*/ 0 h 1343"/>
                <a:gd name="T6" fmla="*/ 0 w 399"/>
                <a:gd name="T7" fmla="*/ 2132012 h 1343"/>
                <a:gd name="T8" fmla="*/ 0 60000 65536"/>
                <a:gd name="T9" fmla="*/ 0 60000 65536"/>
                <a:gd name="T10" fmla="*/ 0 60000 65536"/>
                <a:gd name="T11" fmla="*/ 0 60000 65536"/>
                <a:gd name="T12" fmla="*/ 0 w 399"/>
                <a:gd name="T13" fmla="*/ 0 h 1343"/>
                <a:gd name="T14" fmla="*/ 399 w 399"/>
                <a:gd name="T15" fmla="*/ 1343 h 1343"/>
              </a:gdLst>
              <a:ahLst/>
              <a:cxnLst>
                <a:cxn ang="T8">
                  <a:pos x="T0" y="T1"/>
                </a:cxn>
                <a:cxn ang="T9">
                  <a:pos x="T2" y="T3"/>
                </a:cxn>
                <a:cxn ang="T10">
                  <a:pos x="T4" y="T5"/>
                </a:cxn>
                <a:cxn ang="T11">
                  <a:pos x="T6" y="T7"/>
                </a:cxn>
              </a:cxnLst>
              <a:rect l="T12" t="T13" r="T14" b="T15"/>
              <a:pathLst>
                <a:path w="399" h="1343">
                  <a:moveTo>
                    <a:pt x="0" y="1343"/>
                  </a:moveTo>
                  <a:lnTo>
                    <a:pt x="399" y="591"/>
                  </a:lnTo>
                  <a:lnTo>
                    <a:pt x="216" y="0"/>
                  </a:lnTo>
                  <a:lnTo>
                    <a:pt x="0" y="1343"/>
                  </a:lnTo>
                  <a:close/>
                </a:path>
              </a:pathLst>
            </a:custGeom>
            <a:solidFill>
              <a:srgbClr val="14885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6221" name="Freeform 70"/>
            <p:cNvSpPr>
              <a:spLocks noChangeArrowheads="1"/>
            </p:cNvSpPr>
            <p:nvPr/>
          </p:nvSpPr>
          <p:spPr bwMode="auto">
            <a:xfrm>
              <a:off x="1751013" y="1770063"/>
              <a:ext cx="290513" cy="1606550"/>
            </a:xfrm>
            <a:custGeom>
              <a:avLst/>
              <a:gdLst>
                <a:gd name="T0" fmla="*/ 290513 w 183"/>
                <a:gd name="T1" fmla="*/ 1606550 h 1012"/>
                <a:gd name="T2" fmla="*/ 290513 w 183"/>
                <a:gd name="T3" fmla="*/ 1604963 h 1012"/>
                <a:gd name="T4" fmla="*/ 260350 w 183"/>
                <a:gd name="T5" fmla="*/ 0 h 1012"/>
                <a:gd name="T6" fmla="*/ 0 w 183"/>
                <a:gd name="T7" fmla="*/ 668338 h 1012"/>
                <a:gd name="T8" fmla="*/ 290513 w 183"/>
                <a:gd name="T9" fmla="*/ 1606550 h 1012"/>
                <a:gd name="T10" fmla="*/ 0 60000 65536"/>
                <a:gd name="T11" fmla="*/ 0 60000 65536"/>
                <a:gd name="T12" fmla="*/ 0 60000 65536"/>
                <a:gd name="T13" fmla="*/ 0 60000 65536"/>
                <a:gd name="T14" fmla="*/ 0 60000 65536"/>
                <a:gd name="T15" fmla="*/ 0 w 183"/>
                <a:gd name="T16" fmla="*/ 0 h 1012"/>
                <a:gd name="T17" fmla="*/ 183 w 183"/>
                <a:gd name="T18" fmla="*/ 1012 h 1012"/>
              </a:gdLst>
              <a:ahLst/>
              <a:cxnLst>
                <a:cxn ang="T10">
                  <a:pos x="T0" y="T1"/>
                </a:cxn>
                <a:cxn ang="T11">
                  <a:pos x="T2" y="T3"/>
                </a:cxn>
                <a:cxn ang="T12">
                  <a:pos x="T4" y="T5"/>
                </a:cxn>
                <a:cxn ang="T13">
                  <a:pos x="T6" y="T7"/>
                </a:cxn>
                <a:cxn ang="T14">
                  <a:pos x="T8" y="T9"/>
                </a:cxn>
              </a:cxnLst>
              <a:rect l="T15" t="T16" r="T17" b="T18"/>
              <a:pathLst>
                <a:path w="183" h="1012">
                  <a:moveTo>
                    <a:pt x="183" y="1012"/>
                  </a:moveTo>
                  <a:lnTo>
                    <a:pt x="183" y="1011"/>
                  </a:lnTo>
                  <a:lnTo>
                    <a:pt x="164" y="0"/>
                  </a:lnTo>
                  <a:lnTo>
                    <a:pt x="0" y="421"/>
                  </a:lnTo>
                  <a:lnTo>
                    <a:pt x="183" y="1012"/>
                  </a:lnTo>
                  <a:close/>
                </a:path>
              </a:pathLst>
            </a:custGeom>
            <a:solidFill>
              <a:srgbClr val="24624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6222" name="Freeform 75"/>
            <p:cNvSpPr>
              <a:spLocks noChangeArrowheads="1"/>
            </p:cNvSpPr>
            <p:nvPr/>
          </p:nvSpPr>
          <p:spPr bwMode="auto">
            <a:xfrm>
              <a:off x="330200" y="220663"/>
              <a:ext cx="1306513" cy="2249487"/>
            </a:xfrm>
            <a:custGeom>
              <a:avLst/>
              <a:gdLst>
                <a:gd name="T0" fmla="*/ 0 w 823"/>
                <a:gd name="T1" fmla="*/ 0 h 1417"/>
                <a:gd name="T2" fmla="*/ 198438 w 823"/>
                <a:gd name="T3" fmla="*/ 2249487 h 1417"/>
                <a:gd name="T4" fmla="*/ 1306513 w 823"/>
                <a:gd name="T5" fmla="*/ 2025650 h 1417"/>
                <a:gd name="T6" fmla="*/ 0 w 823"/>
                <a:gd name="T7" fmla="*/ 0 h 1417"/>
                <a:gd name="T8" fmla="*/ 0 60000 65536"/>
                <a:gd name="T9" fmla="*/ 0 60000 65536"/>
                <a:gd name="T10" fmla="*/ 0 60000 65536"/>
                <a:gd name="T11" fmla="*/ 0 60000 65536"/>
                <a:gd name="T12" fmla="*/ 0 w 823"/>
                <a:gd name="T13" fmla="*/ 0 h 1417"/>
                <a:gd name="T14" fmla="*/ 823 w 823"/>
                <a:gd name="T15" fmla="*/ 1417 h 1417"/>
              </a:gdLst>
              <a:ahLst/>
              <a:cxnLst>
                <a:cxn ang="T8">
                  <a:pos x="T0" y="T1"/>
                </a:cxn>
                <a:cxn ang="T9">
                  <a:pos x="T2" y="T3"/>
                </a:cxn>
                <a:cxn ang="T10">
                  <a:pos x="T4" y="T5"/>
                </a:cxn>
                <a:cxn ang="T11">
                  <a:pos x="T6" y="T7"/>
                </a:cxn>
              </a:cxnLst>
              <a:rect l="T12" t="T13" r="T14" b="T15"/>
              <a:pathLst>
                <a:path w="823" h="1417">
                  <a:moveTo>
                    <a:pt x="0" y="0"/>
                  </a:moveTo>
                  <a:lnTo>
                    <a:pt x="125" y="1417"/>
                  </a:lnTo>
                  <a:lnTo>
                    <a:pt x="823" y="1276"/>
                  </a:lnTo>
                  <a:lnTo>
                    <a:pt x="0" y="0"/>
                  </a:lnTo>
                  <a:close/>
                </a:path>
              </a:pathLst>
            </a:custGeom>
            <a:solidFill>
              <a:srgbClr val="5DABC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6223" name="Freeform 76"/>
            <p:cNvSpPr>
              <a:spLocks noChangeArrowheads="1"/>
            </p:cNvSpPr>
            <p:nvPr/>
          </p:nvSpPr>
          <p:spPr bwMode="auto">
            <a:xfrm>
              <a:off x="528638" y="2246313"/>
              <a:ext cx="1108075" cy="2324100"/>
            </a:xfrm>
            <a:custGeom>
              <a:avLst/>
              <a:gdLst>
                <a:gd name="T0" fmla="*/ 750888 w 698"/>
                <a:gd name="T1" fmla="*/ 2324100 h 1464"/>
                <a:gd name="T2" fmla="*/ 0 w 698"/>
                <a:gd name="T3" fmla="*/ 223838 h 1464"/>
                <a:gd name="T4" fmla="*/ 1108075 w 698"/>
                <a:gd name="T5" fmla="*/ 0 h 1464"/>
                <a:gd name="T6" fmla="*/ 750888 w 698"/>
                <a:gd name="T7" fmla="*/ 2324100 h 1464"/>
                <a:gd name="T8" fmla="*/ 0 60000 65536"/>
                <a:gd name="T9" fmla="*/ 0 60000 65536"/>
                <a:gd name="T10" fmla="*/ 0 60000 65536"/>
                <a:gd name="T11" fmla="*/ 0 60000 65536"/>
                <a:gd name="T12" fmla="*/ 0 w 698"/>
                <a:gd name="T13" fmla="*/ 0 h 1464"/>
                <a:gd name="T14" fmla="*/ 698 w 698"/>
                <a:gd name="T15" fmla="*/ 1464 h 1464"/>
              </a:gdLst>
              <a:ahLst/>
              <a:cxnLst>
                <a:cxn ang="T8">
                  <a:pos x="T0" y="T1"/>
                </a:cxn>
                <a:cxn ang="T9">
                  <a:pos x="T2" y="T3"/>
                </a:cxn>
                <a:cxn ang="T10">
                  <a:pos x="T4" y="T5"/>
                </a:cxn>
                <a:cxn ang="T11">
                  <a:pos x="T6" y="T7"/>
                </a:cxn>
              </a:cxnLst>
              <a:rect l="T12" t="T13" r="T14" b="T15"/>
              <a:pathLst>
                <a:path w="698" h="1464">
                  <a:moveTo>
                    <a:pt x="473" y="1464"/>
                  </a:moveTo>
                  <a:lnTo>
                    <a:pt x="0" y="141"/>
                  </a:lnTo>
                  <a:lnTo>
                    <a:pt x="698" y="0"/>
                  </a:lnTo>
                  <a:lnTo>
                    <a:pt x="473" y="1464"/>
                  </a:lnTo>
                  <a:close/>
                </a:path>
              </a:pathLst>
            </a:custGeom>
            <a:solidFill>
              <a:srgbClr val="21AFD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6224" name="Freeform 77"/>
            <p:cNvSpPr>
              <a:spLocks noChangeArrowheads="1"/>
            </p:cNvSpPr>
            <p:nvPr/>
          </p:nvSpPr>
          <p:spPr bwMode="auto">
            <a:xfrm>
              <a:off x="0" y="2470150"/>
              <a:ext cx="1279525" cy="2100262"/>
            </a:xfrm>
            <a:custGeom>
              <a:avLst/>
              <a:gdLst>
                <a:gd name="T0" fmla="*/ 0 w 806"/>
                <a:gd name="T1" fmla="*/ 1033462 h 1323"/>
                <a:gd name="T2" fmla="*/ 528638 w 806"/>
                <a:gd name="T3" fmla="*/ 0 h 1323"/>
                <a:gd name="T4" fmla="*/ 1279525 w 806"/>
                <a:gd name="T5" fmla="*/ 2100262 h 1323"/>
                <a:gd name="T6" fmla="*/ 0 w 806"/>
                <a:gd name="T7" fmla="*/ 1033462 h 1323"/>
                <a:gd name="T8" fmla="*/ 0 60000 65536"/>
                <a:gd name="T9" fmla="*/ 0 60000 65536"/>
                <a:gd name="T10" fmla="*/ 0 60000 65536"/>
                <a:gd name="T11" fmla="*/ 0 60000 65536"/>
                <a:gd name="T12" fmla="*/ 0 w 806"/>
                <a:gd name="T13" fmla="*/ 0 h 1323"/>
                <a:gd name="T14" fmla="*/ 806 w 806"/>
                <a:gd name="T15" fmla="*/ 1323 h 1323"/>
              </a:gdLst>
              <a:ahLst/>
              <a:cxnLst>
                <a:cxn ang="T8">
                  <a:pos x="T0" y="T1"/>
                </a:cxn>
                <a:cxn ang="T9">
                  <a:pos x="T2" y="T3"/>
                </a:cxn>
                <a:cxn ang="T10">
                  <a:pos x="T4" y="T5"/>
                </a:cxn>
                <a:cxn ang="T11">
                  <a:pos x="T6" y="T7"/>
                </a:cxn>
              </a:cxnLst>
              <a:rect l="T12" t="T13" r="T14" b="T15"/>
              <a:pathLst>
                <a:path w="806" h="1323">
                  <a:moveTo>
                    <a:pt x="0" y="651"/>
                  </a:moveTo>
                  <a:lnTo>
                    <a:pt x="333" y="0"/>
                  </a:lnTo>
                  <a:lnTo>
                    <a:pt x="806" y="1323"/>
                  </a:lnTo>
                  <a:lnTo>
                    <a:pt x="0" y="651"/>
                  </a:lnTo>
                  <a:close/>
                </a:path>
              </a:pathLst>
            </a:custGeom>
            <a:solidFill>
              <a:srgbClr val="2982B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6225" name="Freeform 78"/>
            <p:cNvSpPr>
              <a:spLocks noChangeArrowheads="1"/>
            </p:cNvSpPr>
            <p:nvPr/>
          </p:nvSpPr>
          <p:spPr bwMode="auto">
            <a:xfrm>
              <a:off x="0" y="3503613"/>
              <a:ext cx="1279525" cy="1066800"/>
            </a:xfrm>
            <a:custGeom>
              <a:avLst/>
              <a:gdLst>
                <a:gd name="T0" fmla="*/ 0 w 806"/>
                <a:gd name="T1" fmla="*/ 0 h 672"/>
                <a:gd name="T2" fmla="*/ 15875 w 806"/>
                <a:gd name="T3" fmla="*/ 628650 h 672"/>
                <a:gd name="T4" fmla="*/ 1279525 w 806"/>
                <a:gd name="T5" fmla="*/ 1066800 h 672"/>
                <a:gd name="T6" fmla="*/ 0 w 806"/>
                <a:gd name="T7" fmla="*/ 0 h 672"/>
                <a:gd name="T8" fmla="*/ 0 60000 65536"/>
                <a:gd name="T9" fmla="*/ 0 60000 65536"/>
                <a:gd name="T10" fmla="*/ 0 60000 65536"/>
                <a:gd name="T11" fmla="*/ 0 60000 65536"/>
                <a:gd name="T12" fmla="*/ 0 w 806"/>
                <a:gd name="T13" fmla="*/ 0 h 672"/>
                <a:gd name="T14" fmla="*/ 806 w 806"/>
                <a:gd name="T15" fmla="*/ 672 h 672"/>
              </a:gdLst>
              <a:ahLst/>
              <a:cxnLst>
                <a:cxn ang="T8">
                  <a:pos x="T0" y="T1"/>
                </a:cxn>
                <a:cxn ang="T9">
                  <a:pos x="T2" y="T3"/>
                </a:cxn>
                <a:cxn ang="T10">
                  <a:pos x="T4" y="T5"/>
                </a:cxn>
                <a:cxn ang="T11">
                  <a:pos x="T6" y="T7"/>
                </a:cxn>
              </a:cxnLst>
              <a:rect l="T12" t="T13" r="T14" b="T15"/>
              <a:pathLst>
                <a:path w="806" h="672">
                  <a:moveTo>
                    <a:pt x="0" y="0"/>
                  </a:moveTo>
                  <a:lnTo>
                    <a:pt x="10" y="396"/>
                  </a:lnTo>
                  <a:lnTo>
                    <a:pt x="806" y="672"/>
                  </a:lnTo>
                  <a:lnTo>
                    <a:pt x="0" y="0"/>
                  </a:lnTo>
                  <a:close/>
                </a:path>
              </a:pathLst>
            </a:custGeom>
            <a:solidFill>
              <a:srgbClr val="085C9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6226" name="Freeform 82"/>
            <p:cNvSpPr>
              <a:spLocks noChangeArrowheads="1"/>
            </p:cNvSpPr>
            <p:nvPr/>
          </p:nvSpPr>
          <p:spPr bwMode="auto">
            <a:xfrm>
              <a:off x="1279525" y="3268663"/>
              <a:ext cx="1014413" cy="1301750"/>
            </a:xfrm>
            <a:custGeom>
              <a:avLst/>
              <a:gdLst>
                <a:gd name="T0" fmla="*/ 0 w 639"/>
                <a:gd name="T1" fmla="*/ 1301750 h 820"/>
                <a:gd name="T2" fmla="*/ 660400 w 639"/>
                <a:gd name="T3" fmla="*/ 0 h 820"/>
                <a:gd name="T4" fmla="*/ 1014413 w 639"/>
                <a:gd name="T5" fmla="*/ 1301750 h 820"/>
                <a:gd name="T6" fmla="*/ 0 w 639"/>
                <a:gd name="T7" fmla="*/ 1301750 h 820"/>
                <a:gd name="T8" fmla="*/ 0 60000 65536"/>
                <a:gd name="T9" fmla="*/ 0 60000 65536"/>
                <a:gd name="T10" fmla="*/ 0 60000 65536"/>
                <a:gd name="T11" fmla="*/ 0 60000 65536"/>
                <a:gd name="T12" fmla="*/ 0 w 639"/>
                <a:gd name="T13" fmla="*/ 0 h 820"/>
                <a:gd name="T14" fmla="*/ 639 w 639"/>
                <a:gd name="T15" fmla="*/ 820 h 820"/>
              </a:gdLst>
              <a:ahLst/>
              <a:cxnLst>
                <a:cxn ang="T8">
                  <a:pos x="T0" y="T1"/>
                </a:cxn>
                <a:cxn ang="T9">
                  <a:pos x="T2" y="T3"/>
                </a:cxn>
                <a:cxn ang="T10">
                  <a:pos x="T4" y="T5"/>
                </a:cxn>
                <a:cxn ang="T11">
                  <a:pos x="T6" y="T7"/>
                </a:cxn>
              </a:cxnLst>
              <a:rect l="T12" t="T13" r="T14" b="T15"/>
              <a:pathLst>
                <a:path w="639" h="820">
                  <a:moveTo>
                    <a:pt x="0" y="820"/>
                  </a:moveTo>
                  <a:lnTo>
                    <a:pt x="416" y="0"/>
                  </a:lnTo>
                  <a:lnTo>
                    <a:pt x="639" y="820"/>
                  </a:lnTo>
                  <a:lnTo>
                    <a:pt x="0" y="820"/>
                  </a:lnTo>
                  <a:close/>
                </a:path>
              </a:pathLst>
            </a:custGeom>
            <a:solidFill>
              <a:srgbClr val="93C52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6227" name="Freeform 83"/>
            <p:cNvSpPr>
              <a:spLocks noChangeArrowheads="1"/>
            </p:cNvSpPr>
            <p:nvPr/>
          </p:nvSpPr>
          <p:spPr bwMode="auto">
            <a:xfrm>
              <a:off x="330200" y="220663"/>
              <a:ext cx="1577975" cy="2025650"/>
            </a:xfrm>
            <a:custGeom>
              <a:avLst/>
              <a:gdLst>
                <a:gd name="T0" fmla="*/ 1577975 w 994"/>
                <a:gd name="T1" fmla="*/ 1295400 h 1276"/>
                <a:gd name="T2" fmla="*/ 1306513 w 994"/>
                <a:gd name="T3" fmla="*/ 2025650 h 1276"/>
                <a:gd name="T4" fmla="*/ 0 w 994"/>
                <a:gd name="T5" fmla="*/ 0 h 1276"/>
                <a:gd name="T6" fmla="*/ 1577975 w 994"/>
                <a:gd name="T7" fmla="*/ 1295400 h 1276"/>
                <a:gd name="T8" fmla="*/ 0 60000 65536"/>
                <a:gd name="T9" fmla="*/ 0 60000 65536"/>
                <a:gd name="T10" fmla="*/ 0 60000 65536"/>
                <a:gd name="T11" fmla="*/ 0 60000 65536"/>
                <a:gd name="T12" fmla="*/ 0 w 994"/>
                <a:gd name="T13" fmla="*/ 0 h 1276"/>
                <a:gd name="T14" fmla="*/ 994 w 994"/>
                <a:gd name="T15" fmla="*/ 1276 h 1276"/>
              </a:gdLst>
              <a:ahLst/>
              <a:cxnLst>
                <a:cxn ang="T8">
                  <a:pos x="T0" y="T1"/>
                </a:cxn>
                <a:cxn ang="T9">
                  <a:pos x="T2" y="T3"/>
                </a:cxn>
                <a:cxn ang="T10">
                  <a:pos x="T4" y="T5"/>
                </a:cxn>
                <a:cxn ang="T11">
                  <a:pos x="T6" y="T7"/>
                </a:cxn>
              </a:cxnLst>
              <a:rect l="T12" t="T13" r="T14" b="T15"/>
              <a:pathLst>
                <a:path w="994" h="1276">
                  <a:moveTo>
                    <a:pt x="994" y="816"/>
                  </a:moveTo>
                  <a:lnTo>
                    <a:pt x="823" y="1276"/>
                  </a:lnTo>
                  <a:lnTo>
                    <a:pt x="0" y="0"/>
                  </a:lnTo>
                  <a:lnTo>
                    <a:pt x="994" y="816"/>
                  </a:lnTo>
                  <a:close/>
                </a:path>
              </a:pathLst>
            </a:custGeom>
            <a:solidFill>
              <a:srgbClr val="4CBAC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6228" name="Freeform 84"/>
            <p:cNvSpPr>
              <a:spLocks noChangeArrowheads="1"/>
            </p:cNvSpPr>
            <p:nvPr/>
          </p:nvSpPr>
          <p:spPr bwMode="auto">
            <a:xfrm>
              <a:off x="1908175" y="1516063"/>
              <a:ext cx="1036638" cy="1752600"/>
            </a:xfrm>
            <a:custGeom>
              <a:avLst/>
              <a:gdLst>
                <a:gd name="T0" fmla="*/ 1036638 w 653"/>
                <a:gd name="T1" fmla="*/ 519113 h 1104"/>
                <a:gd name="T2" fmla="*/ 31750 w 653"/>
                <a:gd name="T3" fmla="*/ 1752600 h 1104"/>
                <a:gd name="T4" fmla="*/ 0 w 653"/>
                <a:gd name="T5" fmla="*/ 0 h 1104"/>
                <a:gd name="T6" fmla="*/ 1036638 w 653"/>
                <a:gd name="T7" fmla="*/ 519113 h 1104"/>
                <a:gd name="T8" fmla="*/ 0 60000 65536"/>
                <a:gd name="T9" fmla="*/ 0 60000 65536"/>
                <a:gd name="T10" fmla="*/ 0 60000 65536"/>
                <a:gd name="T11" fmla="*/ 0 60000 65536"/>
                <a:gd name="T12" fmla="*/ 0 w 653"/>
                <a:gd name="T13" fmla="*/ 0 h 1104"/>
                <a:gd name="T14" fmla="*/ 653 w 653"/>
                <a:gd name="T15" fmla="*/ 1104 h 1104"/>
              </a:gdLst>
              <a:ahLst/>
              <a:cxnLst>
                <a:cxn ang="T8">
                  <a:pos x="T0" y="T1"/>
                </a:cxn>
                <a:cxn ang="T9">
                  <a:pos x="T2" y="T3"/>
                </a:cxn>
                <a:cxn ang="T10">
                  <a:pos x="T4" y="T5"/>
                </a:cxn>
                <a:cxn ang="T11">
                  <a:pos x="T6" y="T7"/>
                </a:cxn>
              </a:cxnLst>
              <a:rect l="T12" t="T13" r="T14" b="T15"/>
              <a:pathLst>
                <a:path w="653" h="1104">
                  <a:moveTo>
                    <a:pt x="653" y="327"/>
                  </a:moveTo>
                  <a:lnTo>
                    <a:pt x="20" y="1104"/>
                  </a:lnTo>
                  <a:lnTo>
                    <a:pt x="0" y="0"/>
                  </a:lnTo>
                  <a:lnTo>
                    <a:pt x="653" y="327"/>
                  </a:lnTo>
                  <a:close/>
                </a:path>
              </a:pathLst>
            </a:custGeom>
            <a:solidFill>
              <a:srgbClr val="27AB7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6229" name="Freeform 85"/>
            <p:cNvSpPr>
              <a:spLocks noChangeArrowheads="1"/>
            </p:cNvSpPr>
            <p:nvPr/>
          </p:nvSpPr>
          <p:spPr bwMode="auto">
            <a:xfrm>
              <a:off x="1908175" y="6350"/>
              <a:ext cx="1035050" cy="2027237"/>
            </a:xfrm>
            <a:custGeom>
              <a:avLst/>
              <a:gdLst>
                <a:gd name="T0" fmla="*/ 0 w 652"/>
                <a:gd name="T1" fmla="*/ 1509712 h 1277"/>
                <a:gd name="T2" fmla="*/ 538163 w 652"/>
                <a:gd name="T3" fmla="*/ 0 h 1277"/>
                <a:gd name="T4" fmla="*/ 1035050 w 652"/>
                <a:gd name="T5" fmla="*/ 2027237 h 1277"/>
                <a:gd name="T6" fmla="*/ 0 w 652"/>
                <a:gd name="T7" fmla="*/ 1509712 h 1277"/>
                <a:gd name="T8" fmla="*/ 0 60000 65536"/>
                <a:gd name="T9" fmla="*/ 0 60000 65536"/>
                <a:gd name="T10" fmla="*/ 0 60000 65536"/>
                <a:gd name="T11" fmla="*/ 0 60000 65536"/>
                <a:gd name="T12" fmla="*/ 0 w 652"/>
                <a:gd name="T13" fmla="*/ 0 h 1277"/>
                <a:gd name="T14" fmla="*/ 652 w 652"/>
                <a:gd name="T15" fmla="*/ 1277 h 1277"/>
              </a:gdLst>
              <a:ahLst/>
              <a:cxnLst>
                <a:cxn ang="T8">
                  <a:pos x="T0" y="T1"/>
                </a:cxn>
                <a:cxn ang="T9">
                  <a:pos x="T2" y="T3"/>
                </a:cxn>
                <a:cxn ang="T10">
                  <a:pos x="T4" y="T5"/>
                </a:cxn>
                <a:cxn ang="T11">
                  <a:pos x="T6" y="T7"/>
                </a:cxn>
              </a:cxnLst>
              <a:rect l="T12" t="T13" r="T14" b="T15"/>
              <a:pathLst>
                <a:path w="652" h="1277">
                  <a:moveTo>
                    <a:pt x="0" y="951"/>
                  </a:moveTo>
                  <a:lnTo>
                    <a:pt x="339" y="0"/>
                  </a:lnTo>
                  <a:lnTo>
                    <a:pt x="652" y="1277"/>
                  </a:lnTo>
                  <a:lnTo>
                    <a:pt x="0" y="951"/>
                  </a:lnTo>
                  <a:close/>
                </a:path>
              </a:pathLst>
            </a:custGeom>
            <a:solidFill>
              <a:srgbClr val="65BA9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6230" name="Freeform 86"/>
            <p:cNvSpPr>
              <a:spLocks noChangeArrowheads="1"/>
            </p:cNvSpPr>
            <p:nvPr/>
          </p:nvSpPr>
          <p:spPr bwMode="auto">
            <a:xfrm>
              <a:off x="2446338" y="4763"/>
              <a:ext cx="1582738" cy="2736850"/>
            </a:xfrm>
            <a:custGeom>
              <a:avLst/>
              <a:gdLst>
                <a:gd name="T0" fmla="*/ 498475 w 997"/>
                <a:gd name="T1" fmla="*/ 2030413 h 1724"/>
                <a:gd name="T2" fmla="*/ 496888 w 997"/>
                <a:gd name="T3" fmla="*/ 2028825 h 1724"/>
                <a:gd name="T4" fmla="*/ 0 w 997"/>
                <a:gd name="T5" fmla="*/ 1588 h 1724"/>
                <a:gd name="T6" fmla="*/ 3175 w 997"/>
                <a:gd name="T7" fmla="*/ 0 h 1724"/>
                <a:gd name="T8" fmla="*/ 1582738 w 997"/>
                <a:gd name="T9" fmla="*/ 2736850 h 1724"/>
                <a:gd name="T10" fmla="*/ 498475 w 997"/>
                <a:gd name="T11" fmla="*/ 2030413 h 1724"/>
                <a:gd name="T12" fmla="*/ 0 60000 65536"/>
                <a:gd name="T13" fmla="*/ 0 60000 65536"/>
                <a:gd name="T14" fmla="*/ 0 60000 65536"/>
                <a:gd name="T15" fmla="*/ 0 60000 65536"/>
                <a:gd name="T16" fmla="*/ 0 60000 65536"/>
                <a:gd name="T17" fmla="*/ 0 60000 65536"/>
                <a:gd name="T18" fmla="*/ 0 w 997"/>
                <a:gd name="T19" fmla="*/ 0 h 1724"/>
                <a:gd name="T20" fmla="*/ 997 w 997"/>
                <a:gd name="T21" fmla="*/ 1724 h 1724"/>
              </a:gdLst>
              <a:ahLst/>
              <a:cxnLst>
                <a:cxn ang="T12">
                  <a:pos x="T0" y="T1"/>
                </a:cxn>
                <a:cxn ang="T13">
                  <a:pos x="T2" y="T3"/>
                </a:cxn>
                <a:cxn ang="T14">
                  <a:pos x="T4" y="T5"/>
                </a:cxn>
                <a:cxn ang="T15">
                  <a:pos x="T6" y="T7"/>
                </a:cxn>
                <a:cxn ang="T16">
                  <a:pos x="T8" y="T9"/>
                </a:cxn>
                <a:cxn ang="T17">
                  <a:pos x="T10" y="T11"/>
                </a:cxn>
              </a:cxnLst>
              <a:rect l="T18" t="T19" r="T20" b="T21"/>
              <a:pathLst>
                <a:path w="997" h="1724">
                  <a:moveTo>
                    <a:pt x="314" y="1279"/>
                  </a:moveTo>
                  <a:lnTo>
                    <a:pt x="313" y="1278"/>
                  </a:lnTo>
                  <a:lnTo>
                    <a:pt x="0" y="1"/>
                  </a:lnTo>
                  <a:lnTo>
                    <a:pt x="2" y="0"/>
                  </a:lnTo>
                  <a:lnTo>
                    <a:pt x="997" y="1724"/>
                  </a:lnTo>
                  <a:lnTo>
                    <a:pt x="314" y="1279"/>
                  </a:lnTo>
                  <a:close/>
                </a:path>
              </a:pathLst>
            </a:custGeom>
            <a:solidFill>
              <a:srgbClr val="F4E67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6231" name="Freeform 87"/>
            <p:cNvSpPr>
              <a:spLocks noChangeArrowheads="1"/>
            </p:cNvSpPr>
            <p:nvPr/>
          </p:nvSpPr>
          <p:spPr bwMode="auto">
            <a:xfrm>
              <a:off x="2449513" y="0"/>
              <a:ext cx="2306638" cy="2741612"/>
            </a:xfrm>
            <a:custGeom>
              <a:avLst/>
              <a:gdLst>
                <a:gd name="T0" fmla="*/ 2306638 w 1453"/>
                <a:gd name="T1" fmla="*/ 2205037 h 1727"/>
                <a:gd name="T2" fmla="*/ 1579563 w 1453"/>
                <a:gd name="T3" fmla="*/ 2741612 h 1727"/>
                <a:gd name="T4" fmla="*/ 0 w 1453"/>
                <a:gd name="T5" fmla="*/ 4762 h 1727"/>
                <a:gd name="T6" fmla="*/ 12700 w 1453"/>
                <a:gd name="T7" fmla="*/ 0 h 1727"/>
                <a:gd name="T8" fmla="*/ 2306638 w 1453"/>
                <a:gd name="T9" fmla="*/ 1570037 h 1727"/>
                <a:gd name="T10" fmla="*/ 2306638 w 1453"/>
                <a:gd name="T11" fmla="*/ 2205037 h 1727"/>
                <a:gd name="T12" fmla="*/ 0 60000 65536"/>
                <a:gd name="T13" fmla="*/ 0 60000 65536"/>
                <a:gd name="T14" fmla="*/ 0 60000 65536"/>
                <a:gd name="T15" fmla="*/ 0 60000 65536"/>
                <a:gd name="T16" fmla="*/ 0 60000 65536"/>
                <a:gd name="T17" fmla="*/ 0 60000 65536"/>
                <a:gd name="T18" fmla="*/ 0 w 1453"/>
                <a:gd name="T19" fmla="*/ 0 h 1727"/>
                <a:gd name="T20" fmla="*/ 1453 w 1453"/>
                <a:gd name="T21" fmla="*/ 1727 h 1727"/>
              </a:gdLst>
              <a:ahLst/>
              <a:cxnLst>
                <a:cxn ang="T12">
                  <a:pos x="T0" y="T1"/>
                </a:cxn>
                <a:cxn ang="T13">
                  <a:pos x="T2" y="T3"/>
                </a:cxn>
                <a:cxn ang="T14">
                  <a:pos x="T4" y="T5"/>
                </a:cxn>
                <a:cxn ang="T15">
                  <a:pos x="T6" y="T7"/>
                </a:cxn>
                <a:cxn ang="T16">
                  <a:pos x="T8" y="T9"/>
                </a:cxn>
                <a:cxn ang="T17">
                  <a:pos x="T10" y="T11"/>
                </a:cxn>
              </a:cxnLst>
              <a:rect l="T18" t="T19" r="T20" b="T21"/>
              <a:pathLst>
                <a:path w="1453" h="1727">
                  <a:moveTo>
                    <a:pt x="1453" y="1389"/>
                  </a:moveTo>
                  <a:lnTo>
                    <a:pt x="995" y="1727"/>
                  </a:lnTo>
                  <a:lnTo>
                    <a:pt x="0" y="3"/>
                  </a:lnTo>
                  <a:lnTo>
                    <a:pt x="8" y="0"/>
                  </a:lnTo>
                  <a:lnTo>
                    <a:pt x="1453" y="989"/>
                  </a:lnTo>
                  <a:lnTo>
                    <a:pt x="1453" y="1389"/>
                  </a:lnTo>
                  <a:close/>
                </a:path>
              </a:pathLst>
            </a:custGeom>
            <a:solidFill>
              <a:srgbClr val="E58A2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6232" name="Freeform 88"/>
            <p:cNvSpPr>
              <a:spLocks noChangeArrowheads="1"/>
            </p:cNvSpPr>
            <p:nvPr/>
          </p:nvSpPr>
          <p:spPr bwMode="auto">
            <a:xfrm>
              <a:off x="2462213" y="0"/>
              <a:ext cx="2293938" cy="1570037"/>
            </a:xfrm>
            <a:custGeom>
              <a:avLst/>
              <a:gdLst>
                <a:gd name="T0" fmla="*/ 2293938 w 1445"/>
                <a:gd name="T1" fmla="*/ 1570037 h 989"/>
                <a:gd name="T2" fmla="*/ 0 w 1445"/>
                <a:gd name="T3" fmla="*/ 0 h 989"/>
                <a:gd name="T4" fmla="*/ 2293938 w 1445"/>
                <a:gd name="T5" fmla="*/ 415925 h 989"/>
                <a:gd name="T6" fmla="*/ 2293938 w 1445"/>
                <a:gd name="T7" fmla="*/ 1570037 h 989"/>
                <a:gd name="T8" fmla="*/ 0 60000 65536"/>
                <a:gd name="T9" fmla="*/ 0 60000 65536"/>
                <a:gd name="T10" fmla="*/ 0 60000 65536"/>
                <a:gd name="T11" fmla="*/ 0 60000 65536"/>
                <a:gd name="T12" fmla="*/ 0 w 1445"/>
                <a:gd name="T13" fmla="*/ 0 h 989"/>
                <a:gd name="T14" fmla="*/ 1445 w 1445"/>
                <a:gd name="T15" fmla="*/ 989 h 989"/>
              </a:gdLst>
              <a:ahLst/>
              <a:cxnLst>
                <a:cxn ang="T8">
                  <a:pos x="T0" y="T1"/>
                </a:cxn>
                <a:cxn ang="T9">
                  <a:pos x="T2" y="T3"/>
                </a:cxn>
                <a:cxn ang="T10">
                  <a:pos x="T4" y="T5"/>
                </a:cxn>
                <a:cxn ang="T11">
                  <a:pos x="T6" y="T7"/>
                </a:cxn>
              </a:cxnLst>
              <a:rect l="T12" t="T13" r="T14" b="T15"/>
              <a:pathLst>
                <a:path w="1445" h="989">
                  <a:moveTo>
                    <a:pt x="1445" y="989"/>
                  </a:moveTo>
                  <a:lnTo>
                    <a:pt x="0" y="0"/>
                  </a:lnTo>
                  <a:lnTo>
                    <a:pt x="1445" y="262"/>
                  </a:lnTo>
                  <a:lnTo>
                    <a:pt x="1445" y="989"/>
                  </a:lnTo>
                  <a:close/>
                </a:path>
              </a:pathLst>
            </a:custGeom>
            <a:solidFill>
              <a:srgbClr val="E25D2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6233" name="Freeform 89"/>
            <p:cNvSpPr>
              <a:spLocks noChangeArrowheads="1"/>
            </p:cNvSpPr>
            <p:nvPr/>
          </p:nvSpPr>
          <p:spPr bwMode="auto">
            <a:xfrm>
              <a:off x="4029075" y="2205038"/>
              <a:ext cx="727075" cy="2365375"/>
            </a:xfrm>
            <a:custGeom>
              <a:avLst/>
              <a:gdLst>
                <a:gd name="T0" fmla="*/ 727075 w 458"/>
                <a:gd name="T1" fmla="*/ 0 h 1490"/>
                <a:gd name="T2" fmla="*/ 0 w 458"/>
                <a:gd name="T3" fmla="*/ 536575 h 1490"/>
                <a:gd name="T4" fmla="*/ 727075 w 458"/>
                <a:gd name="T5" fmla="*/ 2365375 h 1490"/>
                <a:gd name="T6" fmla="*/ 727075 w 458"/>
                <a:gd name="T7" fmla="*/ 0 h 1490"/>
                <a:gd name="T8" fmla="*/ 0 60000 65536"/>
                <a:gd name="T9" fmla="*/ 0 60000 65536"/>
                <a:gd name="T10" fmla="*/ 0 60000 65536"/>
                <a:gd name="T11" fmla="*/ 0 60000 65536"/>
                <a:gd name="T12" fmla="*/ 0 w 458"/>
                <a:gd name="T13" fmla="*/ 0 h 1490"/>
                <a:gd name="T14" fmla="*/ 458 w 458"/>
                <a:gd name="T15" fmla="*/ 1490 h 1490"/>
              </a:gdLst>
              <a:ahLst/>
              <a:cxnLst>
                <a:cxn ang="T8">
                  <a:pos x="T0" y="T1"/>
                </a:cxn>
                <a:cxn ang="T9">
                  <a:pos x="T2" y="T3"/>
                </a:cxn>
                <a:cxn ang="T10">
                  <a:pos x="T4" y="T5"/>
                </a:cxn>
                <a:cxn ang="T11">
                  <a:pos x="T6" y="T7"/>
                </a:cxn>
              </a:cxnLst>
              <a:rect l="T12" t="T13" r="T14" b="T15"/>
              <a:pathLst>
                <a:path w="458" h="1490">
                  <a:moveTo>
                    <a:pt x="458" y="0"/>
                  </a:moveTo>
                  <a:lnTo>
                    <a:pt x="0" y="338"/>
                  </a:lnTo>
                  <a:lnTo>
                    <a:pt x="458" y="1490"/>
                  </a:lnTo>
                  <a:lnTo>
                    <a:pt x="458" y="0"/>
                  </a:lnTo>
                  <a:close/>
                </a:path>
              </a:pathLst>
            </a:custGeom>
            <a:solidFill>
              <a:srgbClr val="F4C51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6234" name="Freeform 90"/>
            <p:cNvSpPr>
              <a:spLocks noChangeArrowheads="1"/>
            </p:cNvSpPr>
            <p:nvPr/>
          </p:nvSpPr>
          <p:spPr bwMode="auto">
            <a:xfrm>
              <a:off x="2944813" y="2035175"/>
              <a:ext cx="1811338" cy="2535237"/>
            </a:xfrm>
            <a:custGeom>
              <a:avLst/>
              <a:gdLst>
                <a:gd name="T0" fmla="*/ 815975 w 1141"/>
                <a:gd name="T1" fmla="*/ 2535237 h 1597"/>
                <a:gd name="T2" fmla="*/ 1811338 w 1141"/>
                <a:gd name="T3" fmla="*/ 2535237 h 1597"/>
                <a:gd name="T4" fmla="*/ 1811338 w 1141"/>
                <a:gd name="T5" fmla="*/ 2535237 h 1597"/>
                <a:gd name="T6" fmla="*/ 1084263 w 1141"/>
                <a:gd name="T7" fmla="*/ 706437 h 1597"/>
                <a:gd name="T8" fmla="*/ 0 w 1141"/>
                <a:gd name="T9" fmla="*/ 0 h 1597"/>
                <a:gd name="T10" fmla="*/ 815975 w 1141"/>
                <a:gd name="T11" fmla="*/ 2535237 h 1597"/>
                <a:gd name="T12" fmla="*/ 0 60000 65536"/>
                <a:gd name="T13" fmla="*/ 0 60000 65536"/>
                <a:gd name="T14" fmla="*/ 0 60000 65536"/>
                <a:gd name="T15" fmla="*/ 0 60000 65536"/>
                <a:gd name="T16" fmla="*/ 0 60000 65536"/>
                <a:gd name="T17" fmla="*/ 0 60000 65536"/>
                <a:gd name="T18" fmla="*/ 0 w 1141"/>
                <a:gd name="T19" fmla="*/ 0 h 1597"/>
                <a:gd name="T20" fmla="*/ 1141 w 1141"/>
                <a:gd name="T21" fmla="*/ 1597 h 1597"/>
              </a:gdLst>
              <a:ahLst/>
              <a:cxnLst>
                <a:cxn ang="T12">
                  <a:pos x="T0" y="T1"/>
                </a:cxn>
                <a:cxn ang="T13">
                  <a:pos x="T2" y="T3"/>
                </a:cxn>
                <a:cxn ang="T14">
                  <a:pos x="T4" y="T5"/>
                </a:cxn>
                <a:cxn ang="T15">
                  <a:pos x="T6" y="T7"/>
                </a:cxn>
                <a:cxn ang="T16">
                  <a:pos x="T8" y="T9"/>
                </a:cxn>
                <a:cxn ang="T17">
                  <a:pos x="T10" y="T11"/>
                </a:cxn>
              </a:cxnLst>
              <a:rect l="T18" t="T19" r="T20" b="T21"/>
              <a:pathLst>
                <a:path w="1141" h="1597">
                  <a:moveTo>
                    <a:pt x="514" y="1597"/>
                  </a:moveTo>
                  <a:lnTo>
                    <a:pt x="1141" y="1597"/>
                  </a:lnTo>
                  <a:lnTo>
                    <a:pt x="683" y="445"/>
                  </a:lnTo>
                  <a:lnTo>
                    <a:pt x="0" y="0"/>
                  </a:lnTo>
                  <a:lnTo>
                    <a:pt x="514" y="1597"/>
                  </a:lnTo>
                  <a:close/>
                </a:path>
              </a:pathLst>
            </a:custGeom>
            <a:solidFill>
              <a:srgbClr val="E7AC2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6235" name="Freeform 91"/>
            <p:cNvSpPr>
              <a:spLocks noChangeArrowheads="1"/>
            </p:cNvSpPr>
            <p:nvPr/>
          </p:nvSpPr>
          <p:spPr bwMode="auto">
            <a:xfrm>
              <a:off x="1939925" y="2035175"/>
              <a:ext cx="1820863" cy="2535237"/>
            </a:xfrm>
            <a:custGeom>
              <a:avLst/>
              <a:gdLst>
                <a:gd name="T0" fmla="*/ 1223963 w 1147"/>
                <a:gd name="T1" fmla="*/ 2535237 h 1597"/>
                <a:gd name="T2" fmla="*/ 0 w 1147"/>
                <a:gd name="T3" fmla="*/ 1233487 h 1597"/>
                <a:gd name="T4" fmla="*/ 1004888 w 1147"/>
                <a:gd name="T5" fmla="*/ 0 h 1597"/>
                <a:gd name="T6" fmla="*/ 1820863 w 1147"/>
                <a:gd name="T7" fmla="*/ 2535237 h 1597"/>
                <a:gd name="T8" fmla="*/ 1223963 w 1147"/>
                <a:gd name="T9" fmla="*/ 2535237 h 1597"/>
                <a:gd name="T10" fmla="*/ 0 60000 65536"/>
                <a:gd name="T11" fmla="*/ 0 60000 65536"/>
                <a:gd name="T12" fmla="*/ 0 60000 65536"/>
                <a:gd name="T13" fmla="*/ 0 60000 65536"/>
                <a:gd name="T14" fmla="*/ 0 60000 65536"/>
                <a:gd name="T15" fmla="*/ 0 w 1147"/>
                <a:gd name="T16" fmla="*/ 0 h 1597"/>
                <a:gd name="T17" fmla="*/ 1147 w 1147"/>
                <a:gd name="T18" fmla="*/ 1597 h 1597"/>
              </a:gdLst>
              <a:ahLst/>
              <a:cxnLst>
                <a:cxn ang="T10">
                  <a:pos x="T0" y="T1"/>
                </a:cxn>
                <a:cxn ang="T11">
                  <a:pos x="T2" y="T3"/>
                </a:cxn>
                <a:cxn ang="T12">
                  <a:pos x="T4" y="T5"/>
                </a:cxn>
                <a:cxn ang="T13">
                  <a:pos x="T6" y="T7"/>
                </a:cxn>
                <a:cxn ang="T14">
                  <a:pos x="T8" y="T9"/>
                </a:cxn>
              </a:cxnLst>
              <a:rect l="T15" t="T16" r="T17" b="T18"/>
              <a:pathLst>
                <a:path w="1147" h="1597">
                  <a:moveTo>
                    <a:pt x="771" y="1597"/>
                  </a:moveTo>
                  <a:lnTo>
                    <a:pt x="0" y="777"/>
                  </a:lnTo>
                  <a:lnTo>
                    <a:pt x="633" y="0"/>
                  </a:lnTo>
                  <a:lnTo>
                    <a:pt x="1147" y="1597"/>
                  </a:lnTo>
                  <a:lnTo>
                    <a:pt x="771" y="1597"/>
                  </a:lnTo>
                  <a:close/>
                </a:path>
              </a:pathLst>
            </a:custGeom>
            <a:solidFill>
              <a:srgbClr val="E9DB2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6236" name="Freeform 92"/>
            <p:cNvSpPr>
              <a:spLocks noChangeArrowheads="1"/>
            </p:cNvSpPr>
            <p:nvPr/>
          </p:nvSpPr>
          <p:spPr bwMode="auto">
            <a:xfrm>
              <a:off x="1939925" y="3268663"/>
              <a:ext cx="1223963" cy="1301750"/>
            </a:xfrm>
            <a:custGeom>
              <a:avLst/>
              <a:gdLst>
                <a:gd name="T0" fmla="*/ 354013 w 771"/>
                <a:gd name="T1" fmla="*/ 1301750 h 820"/>
                <a:gd name="T2" fmla="*/ 1223963 w 771"/>
                <a:gd name="T3" fmla="*/ 1301750 h 820"/>
                <a:gd name="T4" fmla="*/ 0 w 771"/>
                <a:gd name="T5" fmla="*/ 0 h 820"/>
                <a:gd name="T6" fmla="*/ 354013 w 771"/>
                <a:gd name="T7" fmla="*/ 1301750 h 820"/>
                <a:gd name="T8" fmla="*/ 0 60000 65536"/>
                <a:gd name="T9" fmla="*/ 0 60000 65536"/>
                <a:gd name="T10" fmla="*/ 0 60000 65536"/>
                <a:gd name="T11" fmla="*/ 0 60000 65536"/>
                <a:gd name="T12" fmla="*/ 0 w 771"/>
                <a:gd name="T13" fmla="*/ 0 h 820"/>
                <a:gd name="T14" fmla="*/ 771 w 771"/>
                <a:gd name="T15" fmla="*/ 820 h 820"/>
              </a:gdLst>
              <a:ahLst/>
              <a:cxnLst>
                <a:cxn ang="T8">
                  <a:pos x="T0" y="T1"/>
                </a:cxn>
                <a:cxn ang="T9">
                  <a:pos x="T2" y="T3"/>
                </a:cxn>
                <a:cxn ang="T10">
                  <a:pos x="T4" y="T5"/>
                </a:cxn>
                <a:cxn ang="T11">
                  <a:pos x="T6" y="T7"/>
                </a:cxn>
              </a:cxnLst>
              <a:rect l="T12" t="T13" r="T14" b="T15"/>
              <a:pathLst>
                <a:path w="771" h="820">
                  <a:moveTo>
                    <a:pt x="223" y="820"/>
                  </a:moveTo>
                  <a:lnTo>
                    <a:pt x="771" y="820"/>
                  </a:lnTo>
                  <a:lnTo>
                    <a:pt x="0" y="0"/>
                  </a:lnTo>
                  <a:lnTo>
                    <a:pt x="223" y="820"/>
                  </a:lnTo>
                  <a:close/>
                </a:path>
              </a:pathLst>
            </a:custGeom>
            <a:solidFill>
              <a:srgbClr val="B2CB3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6237" name="Freeform 93"/>
            <p:cNvSpPr>
              <a:spLocks noChangeArrowheads="1"/>
            </p:cNvSpPr>
            <p:nvPr/>
          </p:nvSpPr>
          <p:spPr bwMode="auto">
            <a:xfrm>
              <a:off x="1279525" y="2246313"/>
              <a:ext cx="658813" cy="2324100"/>
            </a:xfrm>
            <a:custGeom>
              <a:avLst/>
              <a:gdLst>
                <a:gd name="T0" fmla="*/ 0 w 415"/>
                <a:gd name="T1" fmla="*/ 2324100 h 1464"/>
                <a:gd name="T2" fmla="*/ 658813 w 415"/>
                <a:gd name="T3" fmla="*/ 1022350 h 1464"/>
                <a:gd name="T4" fmla="*/ 357188 w 415"/>
                <a:gd name="T5" fmla="*/ 0 h 1464"/>
                <a:gd name="T6" fmla="*/ 0 w 415"/>
                <a:gd name="T7" fmla="*/ 2324100 h 1464"/>
                <a:gd name="T8" fmla="*/ 0 60000 65536"/>
                <a:gd name="T9" fmla="*/ 0 60000 65536"/>
                <a:gd name="T10" fmla="*/ 0 60000 65536"/>
                <a:gd name="T11" fmla="*/ 0 60000 65536"/>
                <a:gd name="T12" fmla="*/ 0 w 415"/>
                <a:gd name="T13" fmla="*/ 0 h 1464"/>
                <a:gd name="T14" fmla="*/ 415 w 415"/>
                <a:gd name="T15" fmla="*/ 1464 h 1464"/>
              </a:gdLst>
              <a:ahLst/>
              <a:cxnLst>
                <a:cxn ang="T8">
                  <a:pos x="T0" y="T1"/>
                </a:cxn>
                <a:cxn ang="T9">
                  <a:pos x="T2" y="T3"/>
                </a:cxn>
                <a:cxn ang="T10">
                  <a:pos x="T4" y="T5"/>
                </a:cxn>
                <a:cxn ang="T11">
                  <a:pos x="T6" y="T7"/>
                </a:cxn>
              </a:cxnLst>
              <a:rect l="T12" t="T13" r="T14" b="T15"/>
              <a:pathLst>
                <a:path w="415" h="1464">
                  <a:moveTo>
                    <a:pt x="0" y="1464"/>
                  </a:moveTo>
                  <a:lnTo>
                    <a:pt x="415" y="644"/>
                  </a:lnTo>
                  <a:lnTo>
                    <a:pt x="225" y="0"/>
                  </a:lnTo>
                  <a:lnTo>
                    <a:pt x="0" y="1464"/>
                  </a:lnTo>
                  <a:close/>
                </a:path>
              </a:pathLst>
            </a:custGeom>
            <a:solidFill>
              <a:srgbClr val="14885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6238" name="Freeform 94"/>
            <p:cNvSpPr>
              <a:spLocks noChangeArrowheads="1"/>
            </p:cNvSpPr>
            <p:nvPr/>
          </p:nvSpPr>
          <p:spPr bwMode="auto">
            <a:xfrm>
              <a:off x="1636713" y="1516063"/>
              <a:ext cx="303213" cy="1752600"/>
            </a:xfrm>
            <a:custGeom>
              <a:avLst/>
              <a:gdLst>
                <a:gd name="T0" fmla="*/ 301625 w 191"/>
                <a:gd name="T1" fmla="*/ 1752600 h 1104"/>
                <a:gd name="T2" fmla="*/ 303213 w 191"/>
                <a:gd name="T3" fmla="*/ 1752600 h 1104"/>
                <a:gd name="T4" fmla="*/ 271463 w 191"/>
                <a:gd name="T5" fmla="*/ 0 h 1104"/>
                <a:gd name="T6" fmla="*/ 0 w 191"/>
                <a:gd name="T7" fmla="*/ 730250 h 1104"/>
                <a:gd name="T8" fmla="*/ 301625 w 191"/>
                <a:gd name="T9" fmla="*/ 1752600 h 1104"/>
                <a:gd name="T10" fmla="*/ 0 60000 65536"/>
                <a:gd name="T11" fmla="*/ 0 60000 65536"/>
                <a:gd name="T12" fmla="*/ 0 60000 65536"/>
                <a:gd name="T13" fmla="*/ 0 60000 65536"/>
                <a:gd name="T14" fmla="*/ 0 60000 65536"/>
                <a:gd name="T15" fmla="*/ 0 w 191"/>
                <a:gd name="T16" fmla="*/ 0 h 1104"/>
                <a:gd name="T17" fmla="*/ 191 w 191"/>
                <a:gd name="T18" fmla="*/ 1104 h 1104"/>
              </a:gdLst>
              <a:ahLst/>
              <a:cxnLst>
                <a:cxn ang="T10">
                  <a:pos x="T0" y="T1"/>
                </a:cxn>
                <a:cxn ang="T11">
                  <a:pos x="T2" y="T3"/>
                </a:cxn>
                <a:cxn ang="T12">
                  <a:pos x="T4" y="T5"/>
                </a:cxn>
                <a:cxn ang="T13">
                  <a:pos x="T6" y="T7"/>
                </a:cxn>
                <a:cxn ang="T14">
                  <a:pos x="T8" y="T9"/>
                </a:cxn>
              </a:cxnLst>
              <a:rect l="T15" t="T16" r="T17" b="T18"/>
              <a:pathLst>
                <a:path w="191" h="1104">
                  <a:moveTo>
                    <a:pt x="190" y="1104"/>
                  </a:moveTo>
                  <a:lnTo>
                    <a:pt x="191" y="1104"/>
                  </a:lnTo>
                  <a:lnTo>
                    <a:pt x="171" y="0"/>
                  </a:lnTo>
                  <a:lnTo>
                    <a:pt x="0" y="460"/>
                  </a:lnTo>
                  <a:lnTo>
                    <a:pt x="190" y="1104"/>
                  </a:lnTo>
                  <a:close/>
                </a:path>
              </a:pathLst>
            </a:custGeom>
            <a:solidFill>
              <a:srgbClr val="24624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6239" name="Oval 104"/>
            <p:cNvSpPr>
              <a:spLocks noChangeArrowheads="1"/>
            </p:cNvSpPr>
            <p:nvPr/>
          </p:nvSpPr>
          <p:spPr bwMode="auto">
            <a:xfrm>
              <a:off x="133350" y="3565525"/>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000000"/>
                </a:solidFill>
                <a:latin typeface="Calibri" panose="020F0502020204030204" pitchFamily="34" charset="0"/>
                <a:sym typeface="宋体" panose="02010600030101010101" pitchFamily="2" charset="-122"/>
              </a:endParaRPr>
            </a:p>
          </p:txBody>
        </p:sp>
        <p:sp>
          <p:nvSpPr>
            <p:cNvPr id="6240" name="Oval 105"/>
            <p:cNvSpPr>
              <a:spLocks noChangeArrowheads="1"/>
            </p:cNvSpPr>
            <p:nvPr/>
          </p:nvSpPr>
          <p:spPr bwMode="auto">
            <a:xfrm>
              <a:off x="171450" y="4113213"/>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000000"/>
                </a:solidFill>
                <a:latin typeface="Calibri" panose="020F0502020204030204" pitchFamily="34" charset="0"/>
                <a:sym typeface="宋体" panose="02010600030101010101" pitchFamily="2" charset="-122"/>
              </a:endParaRPr>
            </a:p>
          </p:txBody>
        </p:sp>
        <p:sp>
          <p:nvSpPr>
            <p:cNvPr id="6241" name="Oval 106"/>
            <p:cNvSpPr>
              <a:spLocks noChangeArrowheads="1"/>
            </p:cNvSpPr>
            <p:nvPr/>
          </p:nvSpPr>
          <p:spPr bwMode="auto">
            <a:xfrm>
              <a:off x="654050" y="2611438"/>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000000"/>
                </a:solidFill>
                <a:latin typeface="Calibri" panose="020F0502020204030204" pitchFamily="34" charset="0"/>
                <a:sym typeface="宋体" panose="02010600030101010101" pitchFamily="2" charset="-122"/>
              </a:endParaRPr>
            </a:p>
          </p:txBody>
        </p:sp>
        <p:sp>
          <p:nvSpPr>
            <p:cNvPr id="6242" name="Oval 107"/>
            <p:cNvSpPr>
              <a:spLocks noChangeArrowheads="1"/>
            </p:cNvSpPr>
            <p:nvPr/>
          </p:nvSpPr>
          <p:spPr bwMode="auto">
            <a:xfrm>
              <a:off x="1711325" y="2390775"/>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000000"/>
                </a:solidFill>
                <a:latin typeface="Calibri" panose="020F0502020204030204" pitchFamily="34" charset="0"/>
                <a:sym typeface="宋体" panose="02010600030101010101" pitchFamily="2" charset="-122"/>
              </a:endParaRPr>
            </a:p>
          </p:txBody>
        </p:sp>
        <p:sp>
          <p:nvSpPr>
            <p:cNvPr id="6243" name="Oval 108"/>
            <p:cNvSpPr>
              <a:spLocks noChangeArrowheads="1"/>
            </p:cNvSpPr>
            <p:nvPr/>
          </p:nvSpPr>
          <p:spPr bwMode="auto">
            <a:xfrm>
              <a:off x="1990725" y="1717675"/>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000000"/>
                </a:solidFill>
                <a:latin typeface="Calibri" panose="020F0502020204030204" pitchFamily="34" charset="0"/>
                <a:sym typeface="宋体" panose="02010600030101010101" pitchFamily="2" charset="-122"/>
              </a:endParaRPr>
            </a:p>
          </p:txBody>
        </p:sp>
        <p:sp>
          <p:nvSpPr>
            <p:cNvPr id="6244" name="Oval 109"/>
            <p:cNvSpPr>
              <a:spLocks noChangeArrowheads="1"/>
            </p:cNvSpPr>
            <p:nvPr/>
          </p:nvSpPr>
          <p:spPr bwMode="auto">
            <a:xfrm>
              <a:off x="2003425" y="3325813"/>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000000"/>
                </a:solidFill>
                <a:latin typeface="Calibri" panose="020F0502020204030204" pitchFamily="34" charset="0"/>
                <a:sym typeface="宋体" panose="02010600030101010101" pitchFamily="2" charset="-122"/>
              </a:endParaRPr>
            </a:p>
          </p:txBody>
        </p:sp>
        <p:sp>
          <p:nvSpPr>
            <p:cNvPr id="6245" name="Oval 110"/>
            <p:cNvSpPr>
              <a:spLocks noChangeArrowheads="1"/>
            </p:cNvSpPr>
            <p:nvPr/>
          </p:nvSpPr>
          <p:spPr bwMode="auto">
            <a:xfrm>
              <a:off x="2979738" y="2205038"/>
              <a:ext cx="58738" cy="79375"/>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000000"/>
                </a:solidFill>
                <a:latin typeface="Calibri" panose="020F0502020204030204" pitchFamily="34" charset="0"/>
                <a:sym typeface="宋体" panose="02010600030101010101" pitchFamily="2" charset="-122"/>
              </a:endParaRPr>
            </a:p>
          </p:txBody>
        </p:sp>
        <p:sp>
          <p:nvSpPr>
            <p:cNvPr id="6246" name="Oval 111"/>
            <p:cNvSpPr>
              <a:spLocks noChangeArrowheads="1"/>
            </p:cNvSpPr>
            <p:nvPr/>
          </p:nvSpPr>
          <p:spPr bwMode="auto">
            <a:xfrm>
              <a:off x="4024313" y="2819400"/>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000000"/>
                </a:solidFill>
                <a:latin typeface="Calibri" panose="020F0502020204030204" pitchFamily="34" charset="0"/>
                <a:sym typeface="宋体" panose="02010600030101010101" pitchFamily="2" charset="-122"/>
              </a:endParaRPr>
            </a:p>
          </p:txBody>
        </p:sp>
      </p:grpSp>
      <p:sp>
        <p:nvSpPr>
          <p:cNvPr id="6190" name="矩形 55"/>
          <p:cNvSpPr>
            <a:spLocks noChangeArrowheads="1"/>
          </p:cNvSpPr>
          <p:nvPr/>
        </p:nvSpPr>
        <p:spPr bwMode="auto">
          <a:xfrm>
            <a:off x="2065845" y="1989288"/>
            <a:ext cx="8623300" cy="36671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6191" name="矩形 56"/>
          <p:cNvSpPr>
            <a:spLocks noChangeArrowheads="1"/>
          </p:cNvSpPr>
          <p:nvPr/>
        </p:nvSpPr>
        <p:spPr bwMode="auto">
          <a:xfrm>
            <a:off x="2681167" y="1277155"/>
            <a:ext cx="2744767" cy="787384"/>
          </a:xfrm>
          <a:prstGeom prst="rect">
            <a:avLst/>
          </a:prstGeom>
          <a:solidFill>
            <a:srgbClr val="27AB7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3200" dirty="0">
                <a:solidFill>
                  <a:srgbClr val="FFFFFF"/>
                </a:solidFill>
                <a:latin typeface="宋体" panose="02010600030101010101" pitchFamily="2" charset="-122"/>
                <a:sym typeface="宋体" panose="02010600030101010101" pitchFamily="2" charset="-122"/>
              </a:rPr>
              <a:t>项目概述</a:t>
            </a:r>
          </a:p>
        </p:txBody>
      </p:sp>
      <p:sp>
        <p:nvSpPr>
          <p:cNvPr id="6192" name="矩形 57"/>
          <p:cNvSpPr>
            <a:spLocks noChangeArrowheads="1"/>
          </p:cNvSpPr>
          <p:nvPr/>
        </p:nvSpPr>
        <p:spPr bwMode="auto">
          <a:xfrm>
            <a:off x="2615772" y="2365469"/>
            <a:ext cx="7230948" cy="2585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dirty="0">
                <a:solidFill>
                  <a:srgbClr val="262626"/>
                </a:solidFill>
                <a:latin typeface="微软雅黑" panose="020B0503020204020204" pitchFamily="34" charset="-122"/>
                <a:ea typeface="微软雅黑" panose="020B0503020204020204" pitchFamily="34" charset="-122"/>
                <a:cs typeface="Calibri" panose="020F0502020204030204" pitchFamily="34" charset="0"/>
                <a:sym typeface="Calibri" panose="020F0502020204030204" pitchFamily="34" charset="0"/>
              </a:rPr>
              <a:t>这是一款基于</a:t>
            </a:r>
            <a:r>
              <a:rPr lang="en-US" altLang="zh-CN" dirty="0">
                <a:solidFill>
                  <a:srgbClr val="262626"/>
                </a:solidFill>
                <a:latin typeface="微软雅黑" panose="020B0503020204020204" pitchFamily="34" charset="-122"/>
                <a:ea typeface="微软雅黑" panose="020B0503020204020204" pitchFamily="34" charset="-122"/>
                <a:cs typeface="Calibri" panose="020F0502020204030204" pitchFamily="34" charset="0"/>
                <a:sym typeface="Calibri" panose="020F0502020204030204" pitchFamily="34" charset="0"/>
              </a:rPr>
              <a:t>UE4</a:t>
            </a:r>
            <a:r>
              <a:rPr lang="zh-CN" altLang="en-US" dirty="0">
                <a:solidFill>
                  <a:srgbClr val="262626"/>
                </a:solidFill>
                <a:latin typeface="微软雅黑" panose="020B0503020204020204" pitchFamily="34" charset="-122"/>
                <a:ea typeface="微软雅黑" panose="020B0503020204020204" pitchFamily="34" charset="-122"/>
                <a:cs typeface="Calibri" panose="020F0502020204030204" pitchFamily="34" charset="0"/>
                <a:sym typeface="Calibri" panose="020F0502020204030204" pitchFamily="34" charset="0"/>
              </a:rPr>
              <a:t>的</a:t>
            </a:r>
            <a:r>
              <a:rPr lang="en-US" altLang="zh-CN" dirty="0">
                <a:solidFill>
                  <a:srgbClr val="262626"/>
                </a:solidFill>
                <a:latin typeface="微软雅黑" panose="020B0503020204020204" pitchFamily="34" charset="-122"/>
                <a:ea typeface="微软雅黑" panose="020B0503020204020204" pitchFamily="34" charset="-122"/>
                <a:cs typeface="Calibri" panose="020F0502020204030204" pitchFamily="34" charset="0"/>
                <a:sym typeface="Calibri" panose="020F0502020204030204" pitchFamily="34" charset="0"/>
              </a:rPr>
              <a:t>VR</a:t>
            </a:r>
            <a:r>
              <a:rPr lang="zh-CN" altLang="en-US" dirty="0">
                <a:solidFill>
                  <a:srgbClr val="262626"/>
                </a:solidFill>
                <a:latin typeface="微软雅黑" panose="020B0503020204020204" pitchFamily="34" charset="-122"/>
                <a:ea typeface="微软雅黑" panose="020B0503020204020204" pitchFamily="34" charset="-122"/>
                <a:cs typeface="Calibri" panose="020F0502020204030204" pitchFamily="34" charset="0"/>
                <a:sym typeface="Calibri" panose="020F0502020204030204" pitchFamily="34" charset="0"/>
              </a:rPr>
              <a:t>第一人称射击游戏，玩家所扮演的角色将在空间站中与机器人进行战斗。游戏注重沉浸式的体验，主要打造创新的交互模式：合理的</a:t>
            </a:r>
            <a:r>
              <a:rPr lang="en-US" altLang="zh-CN" dirty="0">
                <a:solidFill>
                  <a:srgbClr val="262626"/>
                </a:solidFill>
                <a:latin typeface="微软雅黑" panose="020B0503020204020204" pitchFamily="34" charset="-122"/>
                <a:ea typeface="微软雅黑" panose="020B0503020204020204" pitchFamily="34" charset="-122"/>
                <a:cs typeface="Calibri" panose="020F0502020204030204" pitchFamily="34" charset="0"/>
                <a:sym typeface="Calibri" panose="020F0502020204030204" pitchFamily="34" charset="0"/>
              </a:rPr>
              <a:t>UI</a:t>
            </a:r>
            <a:r>
              <a:rPr lang="zh-CN" altLang="en-US" dirty="0">
                <a:solidFill>
                  <a:srgbClr val="262626"/>
                </a:solidFill>
                <a:latin typeface="微软雅黑" panose="020B0503020204020204" pitchFamily="34" charset="-122"/>
                <a:ea typeface="微软雅黑" panose="020B0503020204020204" pitchFamily="34" charset="-122"/>
                <a:cs typeface="Calibri" panose="020F0502020204030204" pitchFamily="34" charset="0"/>
                <a:sym typeface="Calibri" panose="020F0502020204030204" pitchFamily="34" charset="0"/>
              </a:rPr>
              <a:t>设计，让玩家所需要了解的信息自然的融入游戏；</a:t>
            </a:r>
            <a:endParaRPr lang="en-US" altLang="zh-CN" dirty="0">
              <a:solidFill>
                <a:srgbClr val="262626"/>
              </a:solidFill>
              <a:latin typeface="微软雅黑" panose="020B0503020204020204" pitchFamily="34" charset="-122"/>
              <a:ea typeface="微软雅黑" panose="020B0503020204020204" pitchFamily="34" charset="-122"/>
              <a:cs typeface="Calibri" panose="020F0502020204030204" pitchFamily="34" charset="0"/>
              <a:sym typeface="Calibri" panose="020F0502020204030204" pitchFamily="34" charset="0"/>
            </a:endParaRPr>
          </a:p>
          <a:p>
            <a:pPr eaLnBrk="1" hangingPunct="1">
              <a:lnSpc>
                <a:spcPct val="150000"/>
              </a:lnSpc>
            </a:pPr>
            <a:r>
              <a:rPr lang="zh-CN" altLang="en-US" dirty="0">
                <a:solidFill>
                  <a:srgbClr val="262626"/>
                </a:solidFill>
                <a:latin typeface="微软雅黑" panose="020B0503020204020204" pitchFamily="34" charset="-122"/>
                <a:ea typeface="微软雅黑" panose="020B0503020204020204" pitchFamily="34" charset="-122"/>
                <a:cs typeface="Calibri" panose="020F0502020204030204" pitchFamily="34" charset="0"/>
                <a:sym typeface="Calibri" panose="020F0502020204030204" pitchFamily="34" charset="0"/>
              </a:rPr>
              <a:t>真实的战斗方式，使游戏更具可玩性；合理的移动方式减少玩家的异步感。这些交互方式更加的合乎游戏设定，也更加合理，让玩家在体验过程中没有一般</a:t>
            </a:r>
            <a:r>
              <a:rPr lang="en-US" altLang="zh-CN" dirty="0">
                <a:solidFill>
                  <a:srgbClr val="262626"/>
                </a:solidFill>
                <a:latin typeface="微软雅黑" panose="020B0503020204020204" pitchFamily="34" charset="-122"/>
                <a:ea typeface="微软雅黑" panose="020B0503020204020204" pitchFamily="34" charset="-122"/>
                <a:cs typeface="Calibri" panose="020F0502020204030204" pitchFamily="34" charset="0"/>
                <a:sym typeface="Calibri" panose="020F0502020204030204" pitchFamily="34" charset="0"/>
              </a:rPr>
              <a:t>VR</a:t>
            </a:r>
            <a:r>
              <a:rPr lang="zh-CN" altLang="en-US" dirty="0">
                <a:solidFill>
                  <a:srgbClr val="262626"/>
                </a:solidFill>
                <a:latin typeface="微软雅黑" panose="020B0503020204020204" pitchFamily="34" charset="-122"/>
                <a:ea typeface="微软雅黑" panose="020B0503020204020204" pitchFamily="34" charset="-122"/>
                <a:cs typeface="Calibri" panose="020F0502020204030204" pitchFamily="34" charset="0"/>
                <a:sym typeface="Calibri" panose="020F0502020204030204" pitchFamily="34" charset="0"/>
              </a:rPr>
              <a:t>游戏中的突兀感。</a:t>
            </a:r>
            <a:endParaRPr lang="en-US" altLang="zh-CN" dirty="0">
              <a:solidFill>
                <a:srgbClr val="262626"/>
              </a:solidFill>
              <a:latin typeface="微软雅黑" panose="020B0503020204020204" pitchFamily="34" charset="-122"/>
              <a:ea typeface="微软雅黑" panose="020B0503020204020204" pitchFamily="34" charset="-122"/>
              <a:cs typeface="Calibri" panose="020F0502020204030204" pitchFamily="34" charset="0"/>
              <a:sym typeface="Calibri" panose="020F0502020204030204" pitchFamily="34" charset="0"/>
            </a:endParaRPr>
          </a:p>
        </p:txBody>
      </p:sp>
      <p:grpSp>
        <p:nvGrpSpPr>
          <p:cNvPr id="6153" name="Group 51"/>
          <p:cNvGrpSpPr>
            <a:grpSpLocks/>
          </p:cNvGrpSpPr>
          <p:nvPr/>
        </p:nvGrpSpPr>
        <p:grpSpPr bwMode="auto">
          <a:xfrm rot="-5400000">
            <a:off x="9284040" y="3943691"/>
            <a:ext cx="2590369" cy="3225550"/>
            <a:chOff x="0" y="0"/>
            <a:chExt cx="4570414" cy="5137881"/>
          </a:xfrm>
        </p:grpSpPr>
        <p:sp>
          <p:nvSpPr>
            <p:cNvPr id="6154" name="Freeform 5"/>
            <p:cNvSpPr>
              <a:spLocks noChangeArrowheads="1"/>
            </p:cNvSpPr>
            <p:nvPr/>
          </p:nvSpPr>
          <p:spPr bwMode="auto">
            <a:xfrm>
              <a:off x="0" y="1283431"/>
              <a:ext cx="1301750" cy="850900"/>
            </a:xfrm>
            <a:custGeom>
              <a:avLst/>
              <a:gdLst>
                <a:gd name="T0" fmla="*/ 0 w 820"/>
                <a:gd name="T1" fmla="*/ 850900 h 536"/>
                <a:gd name="T2" fmla="*/ 0 w 820"/>
                <a:gd name="T3" fmla="*/ 0 h 536"/>
                <a:gd name="T4" fmla="*/ 1301750 w 820"/>
                <a:gd name="T5" fmla="*/ 592138 h 536"/>
                <a:gd name="T6" fmla="*/ 0 w 820"/>
                <a:gd name="T7" fmla="*/ 850900 h 536"/>
                <a:gd name="T8" fmla="*/ 0 60000 65536"/>
                <a:gd name="T9" fmla="*/ 0 60000 65536"/>
                <a:gd name="T10" fmla="*/ 0 60000 65536"/>
                <a:gd name="T11" fmla="*/ 0 60000 65536"/>
                <a:gd name="T12" fmla="*/ 0 w 820"/>
                <a:gd name="T13" fmla="*/ 0 h 536"/>
                <a:gd name="T14" fmla="*/ 820 w 820"/>
                <a:gd name="T15" fmla="*/ 536 h 536"/>
              </a:gdLst>
              <a:ahLst/>
              <a:cxnLst>
                <a:cxn ang="T8">
                  <a:pos x="T0" y="T1"/>
                </a:cxn>
                <a:cxn ang="T9">
                  <a:pos x="T2" y="T3"/>
                </a:cxn>
                <a:cxn ang="T10">
                  <a:pos x="T4" y="T5"/>
                </a:cxn>
                <a:cxn ang="T11">
                  <a:pos x="T6" y="T7"/>
                </a:cxn>
              </a:cxnLst>
              <a:rect l="T12" t="T13" r="T14" b="T15"/>
              <a:pathLst>
                <a:path w="820" h="536">
                  <a:moveTo>
                    <a:pt x="0" y="536"/>
                  </a:moveTo>
                  <a:lnTo>
                    <a:pt x="0" y="0"/>
                  </a:lnTo>
                  <a:lnTo>
                    <a:pt x="820" y="373"/>
                  </a:lnTo>
                  <a:lnTo>
                    <a:pt x="0" y="536"/>
                  </a:lnTo>
                  <a:close/>
                </a:path>
              </a:pathLst>
            </a:custGeom>
            <a:solidFill>
              <a:srgbClr val="E8CB2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6155" name="Freeform 6"/>
            <p:cNvSpPr>
              <a:spLocks noChangeArrowheads="1"/>
            </p:cNvSpPr>
            <p:nvPr/>
          </p:nvSpPr>
          <p:spPr bwMode="auto">
            <a:xfrm>
              <a:off x="0" y="826231"/>
              <a:ext cx="1847850" cy="1049337"/>
            </a:xfrm>
            <a:custGeom>
              <a:avLst/>
              <a:gdLst>
                <a:gd name="T0" fmla="*/ 0 w 1164"/>
                <a:gd name="T1" fmla="*/ 457200 h 661"/>
                <a:gd name="T2" fmla="*/ 1847850 w 1164"/>
                <a:gd name="T3" fmla="*/ 0 h 661"/>
                <a:gd name="T4" fmla="*/ 1301750 w 1164"/>
                <a:gd name="T5" fmla="*/ 1049337 h 661"/>
                <a:gd name="T6" fmla="*/ 0 w 1164"/>
                <a:gd name="T7" fmla="*/ 457200 h 661"/>
                <a:gd name="T8" fmla="*/ 0 60000 65536"/>
                <a:gd name="T9" fmla="*/ 0 60000 65536"/>
                <a:gd name="T10" fmla="*/ 0 60000 65536"/>
                <a:gd name="T11" fmla="*/ 0 60000 65536"/>
                <a:gd name="T12" fmla="*/ 0 w 1164"/>
                <a:gd name="T13" fmla="*/ 0 h 661"/>
                <a:gd name="T14" fmla="*/ 1164 w 1164"/>
                <a:gd name="T15" fmla="*/ 661 h 661"/>
              </a:gdLst>
              <a:ahLst/>
              <a:cxnLst>
                <a:cxn ang="T8">
                  <a:pos x="T0" y="T1"/>
                </a:cxn>
                <a:cxn ang="T9">
                  <a:pos x="T2" y="T3"/>
                </a:cxn>
                <a:cxn ang="T10">
                  <a:pos x="T4" y="T5"/>
                </a:cxn>
                <a:cxn ang="T11">
                  <a:pos x="T6" y="T7"/>
                </a:cxn>
              </a:cxnLst>
              <a:rect l="T12" t="T13" r="T14" b="T15"/>
              <a:pathLst>
                <a:path w="1164" h="661">
                  <a:moveTo>
                    <a:pt x="0" y="288"/>
                  </a:moveTo>
                  <a:lnTo>
                    <a:pt x="1164" y="0"/>
                  </a:lnTo>
                  <a:lnTo>
                    <a:pt x="820" y="661"/>
                  </a:lnTo>
                  <a:lnTo>
                    <a:pt x="0" y="288"/>
                  </a:lnTo>
                  <a:close/>
                </a:path>
              </a:pathLst>
            </a:custGeom>
            <a:solidFill>
              <a:srgbClr val="E7AC2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6156" name="Freeform 7"/>
            <p:cNvSpPr>
              <a:spLocks noChangeArrowheads="1"/>
            </p:cNvSpPr>
            <p:nvPr/>
          </p:nvSpPr>
          <p:spPr bwMode="auto">
            <a:xfrm>
              <a:off x="0" y="2134331"/>
              <a:ext cx="719138" cy="2290762"/>
            </a:xfrm>
            <a:custGeom>
              <a:avLst/>
              <a:gdLst>
                <a:gd name="T0" fmla="*/ 0 w 453"/>
                <a:gd name="T1" fmla="*/ 2290762 h 1443"/>
                <a:gd name="T2" fmla="*/ 0 w 453"/>
                <a:gd name="T3" fmla="*/ 0 h 1443"/>
                <a:gd name="T4" fmla="*/ 719138 w 453"/>
                <a:gd name="T5" fmla="*/ 1557337 h 1443"/>
                <a:gd name="T6" fmla="*/ 0 w 453"/>
                <a:gd name="T7" fmla="*/ 2290762 h 1443"/>
                <a:gd name="T8" fmla="*/ 0 60000 65536"/>
                <a:gd name="T9" fmla="*/ 0 60000 65536"/>
                <a:gd name="T10" fmla="*/ 0 60000 65536"/>
                <a:gd name="T11" fmla="*/ 0 60000 65536"/>
                <a:gd name="T12" fmla="*/ 0 w 453"/>
                <a:gd name="T13" fmla="*/ 0 h 1443"/>
                <a:gd name="T14" fmla="*/ 453 w 453"/>
                <a:gd name="T15" fmla="*/ 1443 h 1443"/>
              </a:gdLst>
              <a:ahLst/>
              <a:cxnLst>
                <a:cxn ang="T8">
                  <a:pos x="T0" y="T1"/>
                </a:cxn>
                <a:cxn ang="T9">
                  <a:pos x="T2" y="T3"/>
                </a:cxn>
                <a:cxn ang="T10">
                  <a:pos x="T4" y="T5"/>
                </a:cxn>
                <a:cxn ang="T11">
                  <a:pos x="T6" y="T7"/>
                </a:cxn>
              </a:cxnLst>
              <a:rect l="T12" t="T13" r="T14" b="T15"/>
              <a:pathLst>
                <a:path w="453" h="1443">
                  <a:moveTo>
                    <a:pt x="0" y="1443"/>
                  </a:moveTo>
                  <a:lnTo>
                    <a:pt x="0" y="0"/>
                  </a:lnTo>
                  <a:lnTo>
                    <a:pt x="453" y="981"/>
                  </a:lnTo>
                  <a:lnTo>
                    <a:pt x="0" y="1443"/>
                  </a:lnTo>
                  <a:close/>
                </a:path>
              </a:pathLst>
            </a:custGeom>
            <a:solidFill>
              <a:srgbClr val="E24C2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6157" name="Freeform 8"/>
            <p:cNvSpPr>
              <a:spLocks noChangeArrowheads="1"/>
            </p:cNvSpPr>
            <p:nvPr/>
          </p:nvSpPr>
          <p:spPr bwMode="auto">
            <a:xfrm>
              <a:off x="0" y="2134331"/>
              <a:ext cx="2316163" cy="1557337"/>
            </a:xfrm>
            <a:custGeom>
              <a:avLst/>
              <a:gdLst>
                <a:gd name="T0" fmla="*/ 0 w 1459"/>
                <a:gd name="T1" fmla="*/ 0 h 981"/>
                <a:gd name="T2" fmla="*/ 2316163 w 1459"/>
                <a:gd name="T3" fmla="*/ 398462 h 981"/>
                <a:gd name="T4" fmla="*/ 719138 w 1459"/>
                <a:gd name="T5" fmla="*/ 1557337 h 981"/>
                <a:gd name="T6" fmla="*/ 0 w 1459"/>
                <a:gd name="T7" fmla="*/ 0 h 981"/>
                <a:gd name="T8" fmla="*/ 0 60000 65536"/>
                <a:gd name="T9" fmla="*/ 0 60000 65536"/>
                <a:gd name="T10" fmla="*/ 0 60000 65536"/>
                <a:gd name="T11" fmla="*/ 0 60000 65536"/>
                <a:gd name="T12" fmla="*/ 0 w 1459"/>
                <a:gd name="T13" fmla="*/ 0 h 981"/>
                <a:gd name="T14" fmla="*/ 1459 w 1459"/>
                <a:gd name="T15" fmla="*/ 981 h 981"/>
              </a:gdLst>
              <a:ahLst/>
              <a:cxnLst>
                <a:cxn ang="T8">
                  <a:pos x="T0" y="T1"/>
                </a:cxn>
                <a:cxn ang="T9">
                  <a:pos x="T2" y="T3"/>
                </a:cxn>
                <a:cxn ang="T10">
                  <a:pos x="T4" y="T5"/>
                </a:cxn>
                <a:cxn ang="T11">
                  <a:pos x="T6" y="T7"/>
                </a:cxn>
              </a:cxnLst>
              <a:rect l="T12" t="T13" r="T14" b="T15"/>
              <a:pathLst>
                <a:path w="1459" h="981">
                  <a:moveTo>
                    <a:pt x="0" y="0"/>
                  </a:moveTo>
                  <a:lnTo>
                    <a:pt x="1459" y="251"/>
                  </a:lnTo>
                  <a:lnTo>
                    <a:pt x="453" y="981"/>
                  </a:lnTo>
                  <a:lnTo>
                    <a:pt x="0" y="0"/>
                  </a:lnTo>
                  <a:close/>
                </a:path>
              </a:pathLst>
            </a:custGeom>
            <a:solidFill>
              <a:srgbClr val="E25D2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6158" name="Freeform 9"/>
            <p:cNvSpPr>
              <a:spLocks noChangeArrowheads="1"/>
            </p:cNvSpPr>
            <p:nvPr/>
          </p:nvSpPr>
          <p:spPr bwMode="auto">
            <a:xfrm>
              <a:off x="0" y="3691668"/>
              <a:ext cx="719138" cy="1446212"/>
            </a:xfrm>
            <a:custGeom>
              <a:avLst/>
              <a:gdLst>
                <a:gd name="T0" fmla="*/ 719138 w 453"/>
                <a:gd name="T1" fmla="*/ 0 h 911"/>
                <a:gd name="T2" fmla="*/ 620713 w 453"/>
                <a:gd name="T3" fmla="*/ 1446212 h 911"/>
                <a:gd name="T4" fmla="*/ 0 w 453"/>
                <a:gd name="T5" fmla="*/ 733425 h 911"/>
                <a:gd name="T6" fmla="*/ 719138 w 453"/>
                <a:gd name="T7" fmla="*/ 0 h 911"/>
                <a:gd name="T8" fmla="*/ 0 60000 65536"/>
                <a:gd name="T9" fmla="*/ 0 60000 65536"/>
                <a:gd name="T10" fmla="*/ 0 60000 65536"/>
                <a:gd name="T11" fmla="*/ 0 60000 65536"/>
                <a:gd name="T12" fmla="*/ 0 w 453"/>
                <a:gd name="T13" fmla="*/ 0 h 911"/>
                <a:gd name="T14" fmla="*/ 453 w 453"/>
                <a:gd name="T15" fmla="*/ 911 h 911"/>
              </a:gdLst>
              <a:ahLst/>
              <a:cxnLst>
                <a:cxn ang="T8">
                  <a:pos x="T0" y="T1"/>
                </a:cxn>
                <a:cxn ang="T9">
                  <a:pos x="T2" y="T3"/>
                </a:cxn>
                <a:cxn ang="T10">
                  <a:pos x="T4" y="T5"/>
                </a:cxn>
                <a:cxn ang="T11">
                  <a:pos x="T6" y="T7"/>
                </a:cxn>
              </a:cxnLst>
              <a:rect l="T12" t="T13" r="T14" b="T15"/>
              <a:pathLst>
                <a:path w="453" h="911">
                  <a:moveTo>
                    <a:pt x="453" y="0"/>
                  </a:moveTo>
                  <a:lnTo>
                    <a:pt x="391" y="911"/>
                  </a:lnTo>
                  <a:lnTo>
                    <a:pt x="0" y="462"/>
                  </a:lnTo>
                  <a:lnTo>
                    <a:pt x="453" y="0"/>
                  </a:lnTo>
                  <a:close/>
                </a:path>
              </a:pathLst>
            </a:custGeom>
            <a:solidFill>
              <a:srgbClr val="DD272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6159" name="Freeform 10"/>
            <p:cNvSpPr>
              <a:spLocks noChangeArrowheads="1"/>
            </p:cNvSpPr>
            <p:nvPr/>
          </p:nvSpPr>
          <p:spPr bwMode="auto">
            <a:xfrm>
              <a:off x="620713" y="3691668"/>
              <a:ext cx="1046163" cy="1446212"/>
            </a:xfrm>
            <a:custGeom>
              <a:avLst/>
              <a:gdLst>
                <a:gd name="T0" fmla="*/ 98425 w 659"/>
                <a:gd name="T1" fmla="*/ 0 h 911"/>
                <a:gd name="T2" fmla="*/ 1046163 w 659"/>
                <a:gd name="T3" fmla="*/ 1446212 h 911"/>
                <a:gd name="T4" fmla="*/ 0 w 659"/>
                <a:gd name="T5" fmla="*/ 1446212 h 911"/>
                <a:gd name="T6" fmla="*/ 98425 w 659"/>
                <a:gd name="T7" fmla="*/ 0 h 911"/>
                <a:gd name="T8" fmla="*/ 0 60000 65536"/>
                <a:gd name="T9" fmla="*/ 0 60000 65536"/>
                <a:gd name="T10" fmla="*/ 0 60000 65536"/>
                <a:gd name="T11" fmla="*/ 0 60000 65536"/>
                <a:gd name="T12" fmla="*/ 0 w 659"/>
                <a:gd name="T13" fmla="*/ 0 h 911"/>
                <a:gd name="T14" fmla="*/ 659 w 659"/>
                <a:gd name="T15" fmla="*/ 911 h 911"/>
              </a:gdLst>
              <a:ahLst/>
              <a:cxnLst>
                <a:cxn ang="T8">
                  <a:pos x="T0" y="T1"/>
                </a:cxn>
                <a:cxn ang="T9">
                  <a:pos x="T2" y="T3"/>
                </a:cxn>
                <a:cxn ang="T10">
                  <a:pos x="T4" y="T5"/>
                </a:cxn>
                <a:cxn ang="T11">
                  <a:pos x="T6" y="T7"/>
                </a:cxn>
              </a:cxnLst>
              <a:rect l="T12" t="T13" r="T14" b="T15"/>
              <a:pathLst>
                <a:path w="659" h="911">
                  <a:moveTo>
                    <a:pt x="62" y="0"/>
                  </a:moveTo>
                  <a:lnTo>
                    <a:pt x="659" y="911"/>
                  </a:lnTo>
                  <a:lnTo>
                    <a:pt x="0" y="911"/>
                  </a:lnTo>
                  <a:lnTo>
                    <a:pt x="62" y="0"/>
                  </a:lnTo>
                  <a:close/>
                </a:path>
              </a:pathLst>
            </a:custGeom>
            <a:solidFill>
              <a:srgbClr val="AD232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6160" name="Freeform 11"/>
            <p:cNvSpPr>
              <a:spLocks noChangeArrowheads="1"/>
            </p:cNvSpPr>
            <p:nvPr/>
          </p:nvSpPr>
          <p:spPr bwMode="auto">
            <a:xfrm>
              <a:off x="719138" y="3691668"/>
              <a:ext cx="1901825" cy="1446212"/>
            </a:xfrm>
            <a:custGeom>
              <a:avLst/>
              <a:gdLst>
                <a:gd name="T0" fmla="*/ 0 w 1198"/>
                <a:gd name="T1" fmla="*/ 0 h 911"/>
                <a:gd name="T2" fmla="*/ 1901825 w 1198"/>
                <a:gd name="T3" fmla="*/ 1446212 h 911"/>
                <a:gd name="T4" fmla="*/ 947738 w 1198"/>
                <a:gd name="T5" fmla="*/ 1446212 h 911"/>
                <a:gd name="T6" fmla="*/ 0 w 1198"/>
                <a:gd name="T7" fmla="*/ 0 h 911"/>
                <a:gd name="T8" fmla="*/ 0 60000 65536"/>
                <a:gd name="T9" fmla="*/ 0 60000 65536"/>
                <a:gd name="T10" fmla="*/ 0 60000 65536"/>
                <a:gd name="T11" fmla="*/ 0 60000 65536"/>
                <a:gd name="T12" fmla="*/ 0 w 1198"/>
                <a:gd name="T13" fmla="*/ 0 h 911"/>
                <a:gd name="T14" fmla="*/ 1198 w 1198"/>
                <a:gd name="T15" fmla="*/ 911 h 911"/>
              </a:gdLst>
              <a:ahLst/>
              <a:cxnLst>
                <a:cxn ang="T8">
                  <a:pos x="T0" y="T1"/>
                </a:cxn>
                <a:cxn ang="T9">
                  <a:pos x="T2" y="T3"/>
                </a:cxn>
                <a:cxn ang="T10">
                  <a:pos x="T4" y="T5"/>
                </a:cxn>
                <a:cxn ang="T11">
                  <a:pos x="T6" y="T7"/>
                </a:cxn>
              </a:cxnLst>
              <a:rect l="T12" t="T13" r="T14" b="T15"/>
              <a:pathLst>
                <a:path w="1198" h="911">
                  <a:moveTo>
                    <a:pt x="0" y="0"/>
                  </a:moveTo>
                  <a:lnTo>
                    <a:pt x="1198" y="911"/>
                  </a:lnTo>
                  <a:lnTo>
                    <a:pt x="597" y="911"/>
                  </a:lnTo>
                  <a:lnTo>
                    <a:pt x="0" y="0"/>
                  </a:lnTo>
                  <a:close/>
                </a:path>
              </a:pathLst>
            </a:custGeom>
            <a:solidFill>
              <a:srgbClr val="DD272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6161" name="Freeform 12"/>
            <p:cNvSpPr>
              <a:spLocks noChangeArrowheads="1"/>
            </p:cNvSpPr>
            <p:nvPr/>
          </p:nvSpPr>
          <p:spPr bwMode="auto">
            <a:xfrm>
              <a:off x="719138" y="3691668"/>
              <a:ext cx="2022475" cy="1446212"/>
            </a:xfrm>
            <a:custGeom>
              <a:avLst/>
              <a:gdLst>
                <a:gd name="T0" fmla="*/ 1901825 w 1274"/>
                <a:gd name="T1" fmla="*/ 1446212 h 911"/>
                <a:gd name="T2" fmla="*/ 2022475 w 1274"/>
                <a:gd name="T3" fmla="*/ 169862 h 911"/>
                <a:gd name="T4" fmla="*/ 0 w 1274"/>
                <a:gd name="T5" fmla="*/ 0 h 911"/>
                <a:gd name="T6" fmla="*/ 1901825 w 1274"/>
                <a:gd name="T7" fmla="*/ 1446212 h 911"/>
                <a:gd name="T8" fmla="*/ 0 60000 65536"/>
                <a:gd name="T9" fmla="*/ 0 60000 65536"/>
                <a:gd name="T10" fmla="*/ 0 60000 65536"/>
                <a:gd name="T11" fmla="*/ 0 60000 65536"/>
                <a:gd name="T12" fmla="*/ 0 w 1274"/>
                <a:gd name="T13" fmla="*/ 0 h 911"/>
                <a:gd name="T14" fmla="*/ 1274 w 1274"/>
                <a:gd name="T15" fmla="*/ 911 h 911"/>
              </a:gdLst>
              <a:ahLst/>
              <a:cxnLst>
                <a:cxn ang="T8">
                  <a:pos x="T0" y="T1"/>
                </a:cxn>
                <a:cxn ang="T9">
                  <a:pos x="T2" y="T3"/>
                </a:cxn>
                <a:cxn ang="T10">
                  <a:pos x="T4" y="T5"/>
                </a:cxn>
                <a:cxn ang="T11">
                  <a:pos x="T6" y="T7"/>
                </a:cxn>
              </a:cxnLst>
              <a:rect l="T12" t="T13" r="T14" b="T15"/>
              <a:pathLst>
                <a:path w="1274" h="911">
                  <a:moveTo>
                    <a:pt x="1198" y="911"/>
                  </a:moveTo>
                  <a:lnTo>
                    <a:pt x="1274" y="107"/>
                  </a:lnTo>
                  <a:lnTo>
                    <a:pt x="0" y="0"/>
                  </a:lnTo>
                  <a:lnTo>
                    <a:pt x="1198" y="911"/>
                  </a:lnTo>
                  <a:close/>
                </a:path>
              </a:pathLst>
            </a:custGeom>
            <a:solidFill>
              <a:srgbClr val="E24C2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6162" name="Freeform 13"/>
            <p:cNvSpPr>
              <a:spLocks noChangeArrowheads="1"/>
            </p:cNvSpPr>
            <p:nvPr/>
          </p:nvSpPr>
          <p:spPr bwMode="auto">
            <a:xfrm>
              <a:off x="719138" y="2532793"/>
              <a:ext cx="2022475" cy="1328737"/>
            </a:xfrm>
            <a:custGeom>
              <a:avLst/>
              <a:gdLst>
                <a:gd name="T0" fmla="*/ 1597025 w 1274"/>
                <a:gd name="T1" fmla="*/ 0 h 837"/>
                <a:gd name="T2" fmla="*/ 0 w 1274"/>
                <a:gd name="T3" fmla="*/ 1158875 h 837"/>
                <a:gd name="T4" fmla="*/ 2022475 w 1274"/>
                <a:gd name="T5" fmla="*/ 1328737 h 837"/>
                <a:gd name="T6" fmla="*/ 1597025 w 1274"/>
                <a:gd name="T7" fmla="*/ 0 h 837"/>
                <a:gd name="T8" fmla="*/ 0 60000 65536"/>
                <a:gd name="T9" fmla="*/ 0 60000 65536"/>
                <a:gd name="T10" fmla="*/ 0 60000 65536"/>
                <a:gd name="T11" fmla="*/ 0 60000 65536"/>
                <a:gd name="T12" fmla="*/ 0 w 1274"/>
                <a:gd name="T13" fmla="*/ 0 h 837"/>
                <a:gd name="T14" fmla="*/ 1274 w 1274"/>
                <a:gd name="T15" fmla="*/ 837 h 837"/>
              </a:gdLst>
              <a:ahLst/>
              <a:cxnLst>
                <a:cxn ang="T8">
                  <a:pos x="T0" y="T1"/>
                </a:cxn>
                <a:cxn ang="T9">
                  <a:pos x="T2" y="T3"/>
                </a:cxn>
                <a:cxn ang="T10">
                  <a:pos x="T4" y="T5"/>
                </a:cxn>
                <a:cxn ang="T11">
                  <a:pos x="T6" y="T7"/>
                </a:cxn>
              </a:cxnLst>
              <a:rect l="T12" t="T13" r="T14" b="T15"/>
              <a:pathLst>
                <a:path w="1274" h="837">
                  <a:moveTo>
                    <a:pt x="1006" y="0"/>
                  </a:moveTo>
                  <a:lnTo>
                    <a:pt x="0" y="730"/>
                  </a:lnTo>
                  <a:lnTo>
                    <a:pt x="1274" y="837"/>
                  </a:lnTo>
                  <a:lnTo>
                    <a:pt x="1006" y="0"/>
                  </a:lnTo>
                  <a:close/>
                </a:path>
              </a:pathLst>
            </a:custGeom>
            <a:solidFill>
              <a:srgbClr val="C3549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6163" name="Freeform 14"/>
            <p:cNvSpPr>
              <a:spLocks noChangeArrowheads="1"/>
            </p:cNvSpPr>
            <p:nvPr/>
          </p:nvSpPr>
          <p:spPr bwMode="auto">
            <a:xfrm>
              <a:off x="2316163" y="2532793"/>
              <a:ext cx="1555750" cy="1627187"/>
            </a:xfrm>
            <a:custGeom>
              <a:avLst/>
              <a:gdLst>
                <a:gd name="T0" fmla="*/ 0 w 980"/>
                <a:gd name="T1" fmla="*/ 0 h 1025"/>
                <a:gd name="T2" fmla="*/ 1555750 w 980"/>
                <a:gd name="T3" fmla="*/ 1627187 h 1025"/>
                <a:gd name="T4" fmla="*/ 425450 w 980"/>
                <a:gd name="T5" fmla="*/ 1328737 h 1025"/>
                <a:gd name="T6" fmla="*/ 0 w 980"/>
                <a:gd name="T7" fmla="*/ 0 h 1025"/>
                <a:gd name="T8" fmla="*/ 0 60000 65536"/>
                <a:gd name="T9" fmla="*/ 0 60000 65536"/>
                <a:gd name="T10" fmla="*/ 0 60000 65536"/>
                <a:gd name="T11" fmla="*/ 0 60000 65536"/>
                <a:gd name="T12" fmla="*/ 0 w 980"/>
                <a:gd name="T13" fmla="*/ 0 h 1025"/>
                <a:gd name="T14" fmla="*/ 980 w 980"/>
                <a:gd name="T15" fmla="*/ 1025 h 1025"/>
              </a:gdLst>
              <a:ahLst/>
              <a:cxnLst>
                <a:cxn ang="T8">
                  <a:pos x="T0" y="T1"/>
                </a:cxn>
                <a:cxn ang="T9">
                  <a:pos x="T2" y="T3"/>
                </a:cxn>
                <a:cxn ang="T10">
                  <a:pos x="T4" y="T5"/>
                </a:cxn>
                <a:cxn ang="T11">
                  <a:pos x="T6" y="T7"/>
                </a:cxn>
              </a:cxnLst>
              <a:rect l="T12" t="T13" r="T14" b="T15"/>
              <a:pathLst>
                <a:path w="980" h="1025">
                  <a:moveTo>
                    <a:pt x="0" y="0"/>
                  </a:moveTo>
                  <a:lnTo>
                    <a:pt x="980" y="1025"/>
                  </a:lnTo>
                  <a:lnTo>
                    <a:pt x="268" y="837"/>
                  </a:lnTo>
                  <a:lnTo>
                    <a:pt x="0" y="0"/>
                  </a:lnTo>
                  <a:close/>
                </a:path>
              </a:pathLst>
            </a:custGeom>
            <a:solidFill>
              <a:srgbClr val="DA368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6164" name="Freeform 15"/>
            <p:cNvSpPr>
              <a:spLocks noChangeArrowheads="1"/>
            </p:cNvSpPr>
            <p:nvPr/>
          </p:nvSpPr>
          <p:spPr bwMode="auto">
            <a:xfrm>
              <a:off x="2316163" y="1699356"/>
              <a:ext cx="1555750" cy="2460625"/>
            </a:xfrm>
            <a:custGeom>
              <a:avLst/>
              <a:gdLst>
                <a:gd name="T0" fmla="*/ 0 w 980"/>
                <a:gd name="T1" fmla="*/ 833438 h 1550"/>
                <a:gd name="T2" fmla="*/ 903288 w 980"/>
                <a:gd name="T3" fmla="*/ 0 h 1550"/>
                <a:gd name="T4" fmla="*/ 1555750 w 980"/>
                <a:gd name="T5" fmla="*/ 2460625 h 1550"/>
                <a:gd name="T6" fmla="*/ 0 w 980"/>
                <a:gd name="T7" fmla="*/ 833438 h 1550"/>
                <a:gd name="T8" fmla="*/ 0 60000 65536"/>
                <a:gd name="T9" fmla="*/ 0 60000 65536"/>
                <a:gd name="T10" fmla="*/ 0 60000 65536"/>
                <a:gd name="T11" fmla="*/ 0 60000 65536"/>
                <a:gd name="T12" fmla="*/ 0 w 980"/>
                <a:gd name="T13" fmla="*/ 0 h 1550"/>
                <a:gd name="T14" fmla="*/ 980 w 980"/>
                <a:gd name="T15" fmla="*/ 1550 h 1550"/>
              </a:gdLst>
              <a:ahLst/>
              <a:cxnLst>
                <a:cxn ang="T8">
                  <a:pos x="T0" y="T1"/>
                </a:cxn>
                <a:cxn ang="T9">
                  <a:pos x="T2" y="T3"/>
                </a:cxn>
                <a:cxn ang="T10">
                  <a:pos x="T4" y="T5"/>
                </a:cxn>
                <a:cxn ang="T11">
                  <a:pos x="T6" y="T7"/>
                </a:cxn>
              </a:cxnLst>
              <a:rect l="T12" t="T13" r="T14" b="T15"/>
              <a:pathLst>
                <a:path w="980" h="1550">
                  <a:moveTo>
                    <a:pt x="0" y="525"/>
                  </a:moveTo>
                  <a:lnTo>
                    <a:pt x="569" y="0"/>
                  </a:lnTo>
                  <a:lnTo>
                    <a:pt x="980" y="1550"/>
                  </a:lnTo>
                  <a:lnTo>
                    <a:pt x="0" y="525"/>
                  </a:lnTo>
                  <a:close/>
                </a:path>
              </a:pathLst>
            </a:custGeom>
            <a:solidFill>
              <a:srgbClr val="B5207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6165" name="Freeform 16"/>
            <p:cNvSpPr>
              <a:spLocks noChangeArrowheads="1"/>
            </p:cNvSpPr>
            <p:nvPr/>
          </p:nvSpPr>
          <p:spPr bwMode="auto">
            <a:xfrm>
              <a:off x="3219451" y="1699356"/>
              <a:ext cx="930275" cy="2460625"/>
            </a:xfrm>
            <a:custGeom>
              <a:avLst/>
              <a:gdLst>
                <a:gd name="T0" fmla="*/ 0 w 586"/>
                <a:gd name="T1" fmla="*/ 0 h 1550"/>
                <a:gd name="T2" fmla="*/ 930275 w 586"/>
                <a:gd name="T3" fmla="*/ 600075 h 1550"/>
                <a:gd name="T4" fmla="*/ 652463 w 586"/>
                <a:gd name="T5" fmla="*/ 2460625 h 1550"/>
                <a:gd name="T6" fmla="*/ 0 w 586"/>
                <a:gd name="T7" fmla="*/ 0 h 1550"/>
                <a:gd name="T8" fmla="*/ 0 60000 65536"/>
                <a:gd name="T9" fmla="*/ 0 60000 65536"/>
                <a:gd name="T10" fmla="*/ 0 60000 65536"/>
                <a:gd name="T11" fmla="*/ 0 60000 65536"/>
                <a:gd name="T12" fmla="*/ 0 w 586"/>
                <a:gd name="T13" fmla="*/ 0 h 1550"/>
                <a:gd name="T14" fmla="*/ 586 w 586"/>
                <a:gd name="T15" fmla="*/ 1550 h 1550"/>
              </a:gdLst>
              <a:ahLst/>
              <a:cxnLst>
                <a:cxn ang="T8">
                  <a:pos x="T0" y="T1"/>
                </a:cxn>
                <a:cxn ang="T9">
                  <a:pos x="T2" y="T3"/>
                </a:cxn>
                <a:cxn ang="T10">
                  <a:pos x="T4" y="T5"/>
                </a:cxn>
                <a:cxn ang="T11">
                  <a:pos x="T6" y="T7"/>
                </a:cxn>
              </a:cxnLst>
              <a:rect l="T12" t="T13" r="T14" b="T15"/>
              <a:pathLst>
                <a:path w="586" h="1550">
                  <a:moveTo>
                    <a:pt x="0" y="0"/>
                  </a:moveTo>
                  <a:lnTo>
                    <a:pt x="586" y="378"/>
                  </a:lnTo>
                  <a:lnTo>
                    <a:pt x="411" y="1550"/>
                  </a:lnTo>
                  <a:lnTo>
                    <a:pt x="0" y="0"/>
                  </a:lnTo>
                  <a:close/>
                </a:path>
              </a:pathLst>
            </a:custGeom>
            <a:solidFill>
              <a:srgbClr val="95226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6166" name="Freeform 17"/>
            <p:cNvSpPr>
              <a:spLocks noChangeArrowheads="1"/>
            </p:cNvSpPr>
            <p:nvPr/>
          </p:nvSpPr>
          <p:spPr bwMode="auto">
            <a:xfrm>
              <a:off x="2741613" y="3861531"/>
              <a:ext cx="1606550" cy="1276350"/>
            </a:xfrm>
            <a:custGeom>
              <a:avLst/>
              <a:gdLst>
                <a:gd name="T0" fmla="*/ 0 w 1012"/>
                <a:gd name="T1" fmla="*/ 0 h 804"/>
                <a:gd name="T2" fmla="*/ 1606550 w 1012"/>
                <a:gd name="T3" fmla="*/ 1276350 h 804"/>
                <a:gd name="T4" fmla="*/ 1130300 w 1012"/>
                <a:gd name="T5" fmla="*/ 298450 h 804"/>
                <a:gd name="T6" fmla="*/ 0 w 1012"/>
                <a:gd name="T7" fmla="*/ 0 h 804"/>
                <a:gd name="T8" fmla="*/ 0 60000 65536"/>
                <a:gd name="T9" fmla="*/ 0 60000 65536"/>
                <a:gd name="T10" fmla="*/ 0 60000 65536"/>
                <a:gd name="T11" fmla="*/ 0 60000 65536"/>
                <a:gd name="T12" fmla="*/ 0 w 1012"/>
                <a:gd name="T13" fmla="*/ 0 h 804"/>
                <a:gd name="T14" fmla="*/ 1012 w 1012"/>
                <a:gd name="T15" fmla="*/ 804 h 804"/>
              </a:gdLst>
              <a:ahLst/>
              <a:cxnLst>
                <a:cxn ang="T8">
                  <a:pos x="T0" y="T1"/>
                </a:cxn>
                <a:cxn ang="T9">
                  <a:pos x="T2" y="T3"/>
                </a:cxn>
                <a:cxn ang="T10">
                  <a:pos x="T4" y="T5"/>
                </a:cxn>
                <a:cxn ang="T11">
                  <a:pos x="T6" y="T7"/>
                </a:cxn>
              </a:cxnLst>
              <a:rect l="T12" t="T13" r="T14" b="T15"/>
              <a:pathLst>
                <a:path w="1012" h="804">
                  <a:moveTo>
                    <a:pt x="0" y="0"/>
                  </a:moveTo>
                  <a:lnTo>
                    <a:pt x="1012" y="804"/>
                  </a:lnTo>
                  <a:lnTo>
                    <a:pt x="712" y="188"/>
                  </a:lnTo>
                  <a:lnTo>
                    <a:pt x="0" y="0"/>
                  </a:lnTo>
                  <a:close/>
                </a:path>
              </a:pathLst>
            </a:custGeom>
            <a:solidFill>
              <a:srgbClr val="B6225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6167" name="Freeform 18"/>
            <p:cNvSpPr>
              <a:spLocks noChangeArrowheads="1"/>
            </p:cNvSpPr>
            <p:nvPr/>
          </p:nvSpPr>
          <p:spPr bwMode="auto">
            <a:xfrm>
              <a:off x="2620963" y="3861531"/>
              <a:ext cx="1727200" cy="1276350"/>
            </a:xfrm>
            <a:custGeom>
              <a:avLst/>
              <a:gdLst>
                <a:gd name="T0" fmla="*/ 0 w 1088"/>
                <a:gd name="T1" fmla="*/ 1276350 h 804"/>
                <a:gd name="T2" fmla="*/ 1727200 w 1088"/>
                <a:gd name="T3" fmla="*/ 1276350 h 804"/>
                <a:gd name="T4" fmla="*/ 120650 w 1088"/>
                <a:gd name="T5" fmla="*/ 0 h 804"/>
                <a:gd name="T6" fmla="*/ 0 w 1088"/>
                <a:gd name="T7" fmla="*/ 1276350 h 804"/>
                <a:gd name="T8" fmla="*/ 0 60000 65536"/>
                <a:gd name="T9" fmla="*/ 0 60000 65536"/>
                <a:gd name="T10" fmla="*/ 0 60000 65536"/>
                <a:gd name="T11" fmla="*/ 0 60000 65536"/>
                <a:gd name="T12" fmla="*/ 0 w 1088"/>
                <a:gd name="T13" fmla="*/ 0 h 804"/>
                <a:gd name="T14" fmla="*/ 1088 w 1088"/>
                <a:gd name="T15" fmla="*/ 804 h 804"/>
              </a:gdLst>
              <a:ahLst/>
              <a:cxnLst>
                <a:cxn ang="T8">
                  <a:pos x="T0" y="T1"/>
                </a:cxn>
                <a:cxn ang="T9">
                  <a:pos x="T2" y="T3"/>
                </a:cxn>
                <a:cxn ang="T10">
                  <a:pos x="T4" y="T5"/>
                </a:cxn>
                <a:cxn ang="T11">
                  <a:pos x="T6" y="T7"/>
                </a:cxn>
              </a:cxnLst>
              <a:rect l="T12" t="T13" r="T14" b="T15"/>
              <a:pathLst>
                <a:path w="1088" h="804">
                  <a:moveTo>
                    <a:pt x="0" y="804"/>
                  </a:moveTo>
                  <a:lnTo>
                    <a:pt x="1088" y="804"/>
                  </a:lnTo>
                  <a:lnTo>
                    <a:pt x="76" y="0"/>
                  </a:lnTo>
                  <a:lnTo>
                    <a:pt x="0" y="804"/>
                  </a:lnTo>
                  <a:close/>
                </a:path>
              </a:pathLst>
            </a:custGeom>
            <a:solidFill>
              <a:srgbClr val="C3549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6168" name="Freeform 21"/>
            <p:cNvSpPr>
              <a:spLocks noChangeArrowheads="1"/>
            </p:cNvSpPr>
            <p:nvPr/>
          </p:nvSpPr>
          <p:spPr bwMode="auto">
            <a:xfrm>
              <a:off x="1800226" y="1211993"/>
              <a:ext cx="427038" cy="508000"/>
            </a:xfrm>
            <a:custGeom>
              <a:avLst/>
              <a:gdLst>
                <a:gd name="T0" fmla="*/ 206375 w 269"/>
                <a:gd name="T1" fmla="*/ 0 h 320"/>
                <a:gd name="T2" fmla="*/ 0 w 269"/>
                <a:gd name="T3" fmla="*/ 508000 h 320"/>
                <a:gd name="T4" fmla="*/ 427038 w 269"/>
                <a:gd name="T5" fmla="*/ 285750 h 320"/>
                <a:gd name="T6" fmla="*/ 206375 w 269"/>
                <a:gd name="T7" fmla="*/ 0 h 320"/>
                <a:gd name="T8" fmla="*/ 0 60000 65536"/>
                <a:gd name="T9" fmla="*/ 0 60000 65536"/>
                <a:gd name="T10" fmla="*/ 0 60000 65536"/>
                <a:gd name="T11" fmla="*/ 0 60000 65536"/>
                <a:gd name="T12" fmla="*/ 0 w 269"/>
                <a:gd name="T13" fmla="*/ 0 h 320"/>
                <a:gd name="T14" fmla="*/ 269 w 269"/>
                <a:gd name="T15" fmla="*/ 320 h 320"/>
              </a:gdLst>
              <a:ahLst/>
              <a:cxnLst>
                <a:cxn ang="T8">
                  <a:pos x="T0" y="T1"/>
                </a:cxn>
                <a:cxn ang="T9">
                  <a:pos x="T2" y="T3"/>
                </a:cxn>
                <a:cxn ang="T10">
                  <a:pos x="T4" y="T5"/>
                </a:cxn>
                <a:cxn ang="T11">
                  <a:pos x="T6" y="T7"/>
                </a:cxn>
              </a:cxnLst>
              <a:rect l="T12" t="T13" r="T14" b="T15"/>
              <a:pathLst>
                <a:path w="269" h="320">
                  <a:moveTo>
                    <a:pt x="130" y="0"/>
                  </a:moveTo>
                  <a:lnTo>
                    <a:pt x="0" y="320"/>
                  </a:lnTo>
                  <a:lnTo>
                    <a:pt x="269" y="180"/>
                  </a:lnTo>
                  <a:lnTo>
                    <a:pt x="130" y="0"/>
                  </a:lnTo>
                  <a:close/>
                </a:path>
              </a:pathLst>
            </a:custGeom>
            <a:solidFill>
              <a:srgbClr val="E58A2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6169" name="Freeform 22"/>
            <p:cNvSpPr>
              <a:spLocks noChangeArrowheads="1"/>
            </p:cNvSpPr>
            <p:nvPr/>
          </p:nvSpPr>
          <p:spPr bwMode="auto">
            <a:xfrm>
              <a:off x="1800226" y="1497743"/>
              <a:ext cx="427038" cy="322262"/>
            </a:xfrm>
            <a:custGeom>
              <a:avLst/>
              <a:gdLst>
                <a:gd name="T0" fmla="*/ 0 w 269"/>
                <a:gd name="T1" fmla="*/ 222250 h 203"/>
                <a:gd name="T2" fmla="*/ 419100 w 269"/>
                <a:gd name="T3" fmla="*/ 322262 h 203"/>
                <a:gd name="T4" fmla="*/ 427038 w 269"/>
                <a:gd name="T5" fmla="*/ 0 h 203"/>
                <a:gd name="T6" fmla="*/ 0 w 269"/>
                <a:gd name="T7" fmla="*/ 222250 h 203"/>
                <a:gd name="T8" fmla="*/ 0 60000 65536"/>
                <a:gd name="T9" fmla="*/ 0 60000 65536"/>
                <a:gd name="T10" fmla="*/ 0 60000 65536"/>
                <a:gd name="T11" fmla="*/ 0 60000 65536"/>
                <a:gd name="T12" fmla="*/ 0 w 269"/>
                <a:gd name="T13" fmla="*/ 0 h 203"/>
                <a:gd name="T14" fmla="*/ 269 w 269"/>
                <a:gd name="T15" fmla="*/ 203 h 203"/>
              </a:gdLst>
              <a:ahLst/>
              <a:cxnLst>
                <a:cxn ang="T8">
                  <a:pos x="T0" y="T1"/>
                </a:cxn>
                <a:cxn ang="T9">
                  <a:pos x="T2" y="T3"/>
                </a:cxn>
                <a:cxn ang="T10">
                  <a:pos x="T4" y="T5"/>
                </a:cxn>
                <a:cxn ang="T11">
                  <a:pos x="T6" y="T7"/>
                </a:cxn>
              </a:cxnLst>
              <a:rect l="T12" t="T13" r="T14" b="T15"/>
              <a:pathLst>
                <a:path w="269" h="203">
                  <a:moveTo>
                    <a:pt x="0" y="140"/>
                  </a:moveTo>
                  <a:lnTo>
                    <a:pt x="264" y="203"/>
                  </a:lnTo>
                  <a:lnTo>
                    <a:pt x="269" y="0"/>
                  </a:lnTo>
                  <a:lnTo>
                    <a:pt x="0" y="140"/>
                  </a:lnTo>
                  <a:close/>
                </a:path>
              </a:pathLst>
            </a:custGeom>
            <a:solidFill>
              <a:srgbClr val="F4E67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6170" name="Freeform 23"/>
            <p:cNvSpPr>
              <a:spLocks noChangeArrowheads="1"/>
            </p:cNvSpPr>
            <p:nvPr/>
          </p:nvSpPr>
          <p:spPr bwMode="auto">
            <a:xfrm>
              <a:off x="0" y="4425093"/>
              <a:ext cx="620713" cy="712787"/>
            </a:xfrm>
            <a:custGeom>
              <a:avLst/>
              <a:gdLst>
                <a:gd name="T0" fmla="*/ 620713 w 391"/>
                <a:gd name="T1" fmla="*/ 712787 h 449"/>
                <a:gd name="T2" fmla="*/ 0 w 391"/>
                <a:gd name="T3" fmla="*/ 712787 h 449"/>
                <a:gd name="T4" fmla="*/ 0 w 391"/>
                <a:gd name="T5" fmla="*/ 0 h 449"/>
                <a:gd name="T6" fmla="*/ 620713 w 391"/>
                <a:gd name="T7" fmla="*/ 712787 h 449"/>
                <a:gd name="T8" fmla="*/ 0 60000 65536"/>
                <a:gd name="T9" fmla="*/ 0 60000 65536"/>
                <a:gd name="T10" fmla="*/ 0 60000 65536"/>
                <a:gd name="T11" fmla="*/ 0 60000 65536"/>
                <a:gd name="T12" fmla="*/ 0 w 391"/>
                <a:gd name="T13" fmla="*/ 0 h 449"/>
                <a:gd name="T14" fmla="*/ 391 w 391"/>
                <a:gd name="T15" fmla="*/ 449 h 449"/>
              </a:gdLst>
              <a:ahLst/>
              <a:cxnLst>
                <a:cxn ang="T8">
                  <a:pos x="T0" y="T1"/>
                </a:cxn>
                <a:cxn ang="T9">
                  <a:pos x="T2" y="T3"/>
                </a:cxn>
                <a:cxn ang="T10">
                  <a:pos x="T4" y="T5"/>
                </a:cxn>
                <a:cxn ang="T11">
                  <a:pos x="T6" y="T7"/>
                </a:cxn>
              </a:cxnLst>
              <a:rect l="T12" t="T13" r="T14" b="T15"/>
              <a:pathLst>
                <a:path w="391" h="449">
                  <a:moveTo>
                    <a:pt x="391" y="449"/>
                  </a:moveTo>
                  <a:lnTo>
                    <a:pt x="0" y="449"/>
                  </a:lnTo>
                  <a:lnTo>
                    <a:pt x="0" y="0"/>
                  </a:lnTo>
                  <a:lnTo>
                    <a:pt x="391" y="449"/>
                  </a:lnTo>
                  <a:close/>
                </a:path>
              </a:pathLst>
            </a:custGeom>
            <a:solidFill>
              <a:srgbClr val="E25A6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6171" name="Freeform 24"/>
            <p:cNvSpPr>
              <a:spLocks noChangeArrowheads="1"/>
            </p:cNvSpPr>
            <p:nvPr/>
          </p:nvSpPr>
          <p:spPr bwMode="auto">
            <a:xfrm>
              <a:off x="0" y="1756506"/>
              <a:ext cx="2316163" cy="776287"/>
            </a:xfrm>
            <a:custGeom>
              <a:avLst/>
              <a:gdLst>
                <a:gd name="T0" fmla="*/ 2316163 w 1459"/>
                <a:gd name="T1" fmla="*/ 776287 h 489"/>
                <a:gd name="T2" fmla="*/ 1617663 w 1459"/>
                <a:gd name="T3" fmla="*/ 0 h 489"/>
                <a:gd name="T4" fmla="*/ 0 w 1459"/>
                <a:gd name="T5" fmla="*/ 377825 h 489"/>
                <a:gd name="T6" fmla="*/ 2316163 w 1459"/>
                <a:gd name="T7" fmla="*/ 776287 h 489"/>
                <a:gd name="T8" fmla="*/ 0 60000 65536"/>
                <a:gd name="T9" fmla="*/ 0 60000 65536"/>
                <a:gd name="T10" fmla="*/ 0 60000 65536"/>
                <a:gd name="T11" fmla="*/ 0 60000 65536"/>
                <a:gd name="T12" fmla="*/ 0 w 1459"/>
                <a:gd name="T13" fmla="*/ 0 h 489"/>
                <a:gd name="T14" fmla="*/ 1459 w 1459"/>
                <a:gd name="T15" fmla="*/ 489 h 489"/>
              </a:gdLst>
              <a:ahLst/>
              <a:cxnLst>
                <a:cxn ang="T8">
                  <a:pos x="T0" y="T1"/>
                </a:cxn>
                <a:cxn ang="T9">
                  <a:pos x="T2" y="T3"/>
                </a:cxn>
                <a:cxn ang="T10">
                  <a:pos x="T4" y="T5"/>
                </a:cxn>
                <a:cxn ang="T11">
                  <a:pos x="T6" y="T7"/>
                </a:cxn>
              </a:cxnLst>
              <a:rect l="T12" t="T13" r="T14" b="T15"/>
              <a:pathLst>
                <a:path w="1459" h="489">
                  <a:moveTo>
                    <a:pt x="1459" y="489"/>
                  </a:moveTo>
                  <a:lnTo>
                    <a:pt x="1019" y="0"/>
                  </a:lnTo>
                  <a:lnTo>
                    <a:pt x="0" y="238"/>
                  </a:lnTo>
                  <a:lnTo>
                    <a:pt x="1459" y="489"/>
                  </a:lnTo>
                  <a:close/>
                </a:path>
              </a:pathLst>
            </a:custGeom>
            <a:solidFill>
              <a:srgbClr val="F4E67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6172" name="Freeform 25"/>
            <p:cNvSpPr>
              <a:spLocks noChangeArrowheads="1"/>
            </p:cNvSpPr>
            <p:nvPr/>
          </p:nvSpPr>
          <p:spPr bwMode="auto">
            <a:xfrm>
              <a:off x="0" y="826231"/>
              <a:ext cx="1847850" cy="1308100"/>
            </a:xfrm>
            <a:custGeom>
              <a:avLst/>
              <a:gdLst>
                <a:gd name="T0" fmla="*/ 1617663 w 1164"/>
                <a:gd name="T1" fmla="*/ 930275 h 824"/>
                <a:gd name="T2" fmla="*/ 1847850 w 1164"/>
                <a:gd name="T3" fmla="*/ 0 h 824"/>
                <a:gd name="T4" fmla="*/ 0 w 1164"/>
                <a:gd name="T5" fmla="*/ 1308100 h 824"/>
                <a:gd name="T6" fmla="*/ 1617663 w 1164"/>
                <a:gd name="T7" fmla="*/ 930275 h 824"/>
                <a:gd name="T8" fmla="*/ 0 60000 65536"/>
                <a:gd name="T9" fmla="*/ 0 60000 65536"/>
                <a:gd name="T10" fmla="*/ 0 60000 65536"/>
                <a:gd name="T11" fmla="*/ 0 60000 65536"/>
                <a:gd name="T12" fmla="*/ 0 w 1164"/>
                <a:gd name="T13" fmla="*/ 0 h 824"/>
                <a:gd name="T14" fmla="*/ 1164 w 1164"/>
                <a:gd name="T15" fmla="*/ 824 h 824"/>
              </a:gdLst>
              <a:ahLst/>
              <a:cxnLst>
                <a:cxn ang="T8">
                  <a:pos x="T0" y="T1"/>
                </a:cxn>
                <a:cxn ang="T9">
                  <a:pos x="T2" y="T3"/>
                </a:cxn>
                <a:cxn ang="T10">
                  <a:pos x="T4" y="T5"/>
                </a:cxn>
                <a:cxn ang="T11">
                  <a:pos x="T6" y="T7"/>
                </a:cxn>
              </a:cxnLst>
              <a:rect l="T12" t="T13" r="T14" b="T15"/>
              <a:pathLst>
                <a:path w="1164" h="824">
                  <a:moveTo>
                    <a:pt x="1019" y="586"/>
                  </a:moveTo>
                  <a:lnTo>
                    <a:pt x="1164" y="0"/>
                  </a:lnTo>
                  <a:lnTo>
                    <a:pt x="0" y="824"/>
                  </a:lnTo>
                  <a:lnTo>
                    <a:pt x="1019" y="586"/>
                  </a:lnTo>
                  <a:close/>
                </a:path>
              </a:pathLst>
            </a:custGeom>
            <a:solidFill>
              <a:srgbClr val="E58A2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6173" name="Freeform 26"/>
            <p:cNvSpPr>
              <a:spLocks noChangeArrowheads="1"/>
            </p:cNvSpPr>
            <p:nvPr/>
          </p:nvSpPr>
          <p:spPr bwMode="auto">
            <a:xfrm>
              <a:off x="0" y="229331"/>
              <a:ext cx="1847850" cy="1054100"/>
            </a:xfrm>
            <a:custGeom>
              <a:avLst/>
              <a:gdLst>
                <a:gd name="T0" fmla="*/ 0 w 1164"/>
                <a:gd name="T1" fmla="*/ 1054100 h 664"/>
                <a:gd name="T2" fmla="*/ 0 w 1164"/>
                <a:gd name="T3" fmla="*/ 0 h 664"/>
                <a:gd name="T4" fmla="*/ 1847850 w 1164"/>
                <a:gd name="T5" fmla="*/ 596900 h 664"/>
                <a:gd name="T6" fmla="*/ 0 w 1164"/>
                <a:gd name="T7" fmla="*/ 1054100 h 664"/>
                <a:gd name="T8" fmla="*/ 0 60000 65536"/>
                <a:gd name="T9" fmla="*/ 0 60000 65536"/>
                <a:gd name="T10" fmla="*/ 0 60000 65536"/>
                <a:gd name="T11" fmla="*/ 0 60000 65536"/>
                <a:gd name="T12" fmla="*/ 0 w 1164"/>
                <a:gd name="T13" fmla="*/ 0 h 664"/>
                <a:gd name="T14" fmla="*/ 1164 w 1164"/>
                <a:gd name="T15" fmla="*/ 664 h 664"/>
              </a:gdLst>
              <a:ahLst/>
              <a:cxnLst>
                <a:cxn ang="T8">
                  <a:pos x="T0" y="T1"/>
                </a:cxn>
                <a:cxn ang="T9">
                  <a:pos x="T2" y="T3"/>
                </a:cxn>
                <a:cxn ang="T10">
                  <a:pos x="T4" y="T5"/>
                </a:cxn>
                <a:cxn ang="T11">
                  <a:pos x="T6" y="T7"/>
                </a:cxn>
              </a:cxnLst>
              <a:rect l="T12" t="T13" r="T14" b="T15"/>
              <a:pathLst>
                <a:path w="1164" h="664">
                  <a:moveTo>
                    <a:pt x="0" y="664"/>
                  </a:moveTo>
                  <a:lnTo>
                    <a:pt x="0" y="0"/>
                  </a:lnTo>
                  <a:lnTo>
                    <a:pt x="1164" y="376"/>
                  </a:lnTo>
                  <a:lnTo>
                    <a:pt x="0" y="664"/>
                  </a:lnTo>
                  <a:close/>
                </a:path>
              </a:pathLst>
            </a:custGeom>
            <a:solidFill>
              <a:srgbClr val="F4C51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6174" name="Freeform 27"/>
            <p:cNvSpPr>
              <a:spLocks noChangeArrowheads="1"/>
            </p:cNvSpPr>
            <p:nvPr/>
          </p:nvSpPr>
          <p:spPr bwMode="auto">
            <a:xfrm>
              <a:off x="0" y="1084993"/>
              <a:ext cx="1368425" cy="895350"/>
            </a:xfrm>
            <a:custGeom>
              <a:avLst/>
              <a:gdLst>
                <a:gd name="T0" fmla="*/ 0 w 862"/>
                <a:gd name="T1" fmla="*/ 895350 h 564"/>
                <a:gd name="T2" fmla="*/ 0 w 862"/>
                <a:gd name="T3" fmla="*/ 0 h 564"/>
                <a:gd name="T4" fmla="*/ 1368425 w 862"/>
                <a:gd name="T5" fmla="*/ 622300 h 564"/>
                <a:gd name="T6" fmla="*/ 0 w 862"/>
                <a:gd name="T7" fmla="*/ 895350 h 564"/>
                <a:gd name="T8" fmla="*/ 0 60000 65536"/>
                <a:gd name="T9" fmla="*/ 0 60000 65536"/>
                <a:gd name="T10" fmla="*/ 0 60000 65536"/>
                <a:gd name="T11" fmla="*/ 0 60000 65536"/>
                <a:gd name="T12" fmla="*/ 0 w 862"/>
                <a:gd name="T13" fmla="*/ 0 h 564"/>
                <a:gd name="T14" fmla="*/ 862 w 862"/>
                <a:gd name="T15" fmla="*/ 564 h 564"/>
              </a:gdLst>
              <a:ahLst/>
              <a:cxnLst>
                <a:cxn ang="T8">
                  <a:pos x="T0" y="T1"/>
                </a:cxn>
                <a:cxn ang="T9">
                  <a:pos x="T2" y="T3"/>
                </a:cxn>
                <a:cxn ang="T10">
                  <a:pos x="T4" y="T5"/>
                </a:cxn>
                <a:cxn ang="T11">
                  <a:pos x="T6" y="T7"/>
                </a:cxn>
              </a:cxnLst>
              <a:rect l="T12" t="T13" r="T14" b="T15"/>
              <a:pathLst>
                <a:path w="862" h="564">
                  <a:moveTo>
                    <a:pt x="0" y="564"/>
                  </a:moveTo>
                  <a:lnTo>
                    <a:pt x="0" y="0"/>
                  </a:lnTo>
                  <a:lnTo>
                    <a:pt x="862" y="392"/>
                  </a:lnTo>
                  <a:lnTo>
                    <a:pt x="0" y="564"/>
                  </a:lnTo>
                  <a:close/>
                </a:path>
              </a:pathLst>
            </a:custGeom>
            <a:solidFill>
              <a:srgbClr val="E8CB2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6175" name="Freeform 28"/>
            <p:cNvSpPr>
              <a:spLocks noChangeArrowheads="1"/>
            </p:cNvSpPr>
            <p:nvPr/>
          </p:nvSpPr>
          <p:spPr bwMode="auto">
            <a:xfrm>
              <a:off x="0" y="605568"/>
              <a:ext cx="1941513" cy="1101725"/>
            </a:xfrm>
            <a:custGeom>
              <a:avLst/>
              <a:gdLst>
                <a:gd name="T0" fmla="*/ 0 w 1223"/>
                <a:gd name="T1" fmla="*/ 479425 h 694"/>
                <a:gd name="T2" fmla="*/ 1941513 w 1223"/>
                <a:gd name="T3" fmla="*/ 0 h 694"/>
                <a:gd name="T4" fmla="*/ 1368425 w 1223"/>
                <a:gd name="T5" fmla="*/ 1101725 h 694"/>
                <a:gd name="T6" fmla="*/ 0 w 1223"/>
                <a:gd name="T7" fmla="*/ 479425 h 694"/>
                <a:gd name="T8" fmla="*/ 0 60000 65536"/>
                <a:gd name="T9" fmla="*/ 0 60000 65536"/>
                <a:gd name="T10" fmla="*/ 0 60000 65536"/>
                <a:gd name="T11" fmla="*/ 0 60000 65536"/>
                <a:gd name="T12" fmla="*/ 0 w 1223"/>
                <a:gd name="T13" fmla="*/ 0 h 694"/>
                <a:gd name="T14" fmla="*/ 1223 w 1223"/>
                <a:gd name="T15" fmla="*/ 694 h 694"/>
              </a:gdLst>
              <a:ahLst/>
              <a:cxnLst>
                <a:cxn ang="T8">
                  <a:pos x="T0" y="T1"/>
                </a:cxn>
                <a:cxn ang="T9">
                  <a:pos x="T2" y="T3"/>
                </a:cxn>
                <a:cxn ang="T10">
                  <a:pos x="T4" y="T5"/>
                </a:cxn>
                <a:cxn ang="T11">
                  <a:pos x="T6" y="T7"/>
                </a:cxn>
              </a:cxnLst>
              <a:rect l="T12" t="T13" r="T14" b="T15"/>
              <a:pathLst>
                <a:path w="1223" h="694">
                  <a:moveTo>
                    <a:pt x="0" y="302"/>
                  </a:moveTo>
                  <a:lnTo>
                    <a:pt x="1223" y="0"/>
                  </a:lnTo>
                  <a:lnTo>
                    <a:pt x="862" y="694"/>
                  </a:lnTo>
                  <a:lnTo>
                    <a:pt x="0" y="302"/>
                  </a:lnTo>
                  <a:close/>
                </a:path>
              </a:pathLst>
            </a:custGeom>
            <a:solidFill>
              <a:srgbClr val="F8B62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6176" name="Freeform 29"/>
            <p:cNvSpPr>
              <a:spLocks noChangeArrowheads="1"/>
            </p:cNvSpPr>
            <p:nvPr/>
          </p:nvSpPr>
          <p:spPr bwMode="auto">
            <a:xfrm>
              <a:off x="0" y="1980343"/>
              <a:ext cx="755650" cy="2408237"/>
            </a:xfrm>
            <a:custGeom>
              <a:avLst/>
              <a:gdLst>
                <a:gd name="T0" fmla="*/ 0 w 476"/>
                <a:gd name="T1" fmla="*/ 2408237 h 1517"/>
                <a:gd name="T2" fmla="*/ 0 w 476"/>
                <a:gd name="T3" fmla="*/ 0 h 1517"/>
                <a:gd name="T4" fmla="*/ 755650 w 476"/>
                <a:gd name="T5" fmla="*/ 1636712 h 1517"/>
                <a:gd name="T6" fmla="*/ 0 w 476"/>
                <a:gd name="T7" fmla="*/ 2408237 h 1517"/>
                <a:gd name="T8" fmla="*/ 0 60000 65536"/>
                <a:gd name="T9" fmla="*/ 0 60000 65536"/>
                <a:gd name="T10" fmla="*/ 0 60000 65536"/>
                <a:gd name="T11" fmla="*/ 0 60000 65536"/>
                <a:gd name="T12" fmla="*/ 0 w 476"/>
                <a:gd name="T13" fmla="*/ 0 h 1517"/>
                <a:gd name="T14" fmla="*/ 476 w 476"/>
                <a:gd name="T15" fmla="*/ 1517 h 1517"/>
              </a:gdLst>
              <a:ahLst/>
              <a:cxnLst>
                <a:cxn ang="T8">
                  <a:pos x="T0" y="T1"/>
                </a:cxn>
                <a:cxn ang="T9">
                  <a:pos x="T2" y="T3"/>
                </a:cxn>
                <a:cxn ang="T10">
                  <a:pos x="T4" y="T5"/>
                </a:cxn>
                <a:cxn ang="T11">
                  <a:pos x="T6" y="T7"/>
                </a:cxn>
              </a:cxnLst>
              <a:rect l="T12" t="T13" r="T14" b="T15"/>
              <a:pathLst>
                <a:path w="476" h="1517">
                  <a:moveTo>
                    <a:pt x="0" y="1517"/>
                  </a:moveTo>
                  <a:lnTo>
                    <a:pt x="0" y="0"/>
                  </a:lnTo>
                  <a:lnTo>
                    <a:pt x="476" y="1031"/>
                  </a:lnTo>
                  <a:lnTo>
                    <a:pt x="0" y="1517"/>
                  </a:lnTo>
                  <a:close/>
                </a:path>
              </a:pathLst>
            </a:custGeom>
            <a:solidFill>
              <a:srgbClr val="E24C2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6177" name="Freeform 30"/>
            <p:cNvSpPr>
              <a:spLocks noChangeArrowheads="1"/>
            </p:cNvSpPr>
            <p:nvPr/>
          </p:nvSpPr>
          <p:spPr bwMode="auto">
            <a:xfrm>
              <a:off x="0" y="1980343"/>
              <a:ext cx="2435225" cy="1636712"/>
            </a:xfrm>
            <a:custGeom>
              <a:avLst/>
              <a:gdLst>
                <a:gd name="T0" fmla="*/ 0 w 1534"/>
                <a:gd name="T1" fmla="*/ 0 h 1031"/>
                <a:gd name="T2" fmla="*/ 2435225 w 1534"/>
                <a:gd name="T3" fmla="*/ 419100 h 1031"/>
                <a:gd name="T4" fmla="*/ 755650 w 1534"/>
                <a:gd name="T5" fmla="*/ 1636712 h 1031"/>
                <a:gd name="T6" fmla="*/ 0 w 1534"/>
                <a:gd name="T7" fmla="*/ 0 h 1031"/>
                <a:gd name="T8" fmla="*/ 0 60000 65536"/>
                <a:gd name="T9" fmla="*/ 0 60000 65536"/>
                <a:gd name="T10" fmla="*/ 0 60000 65536"/>
                <a:gd name="T11" fmla="*/ 0 60000 65536"/>
                <a:gd name="T12" fmla="*/ 0 w 1534"/>
                <a:gd name="T13" fmla="*/ 0 h 1031"/>
                <a:gd name="T14" fmla="*/ 1534 w 1534"/>
                <a:gd name="T15" fmla="*/ 1031 h 1031"/>
              </a:gdLst>
              <a:ahLst/>
              <a:cxnLst>
                <a:cxn ang="T8">
                  <a:pos x="T0" y="T1"/>
                </a:cxn>
                <a:cxn ang="T9">
                  <a:pos x="T2" y="T3"/>
                </a:cxn>
                <a:cxn ang="T10">
                  <a:pos x="T4" y="T5"/>
                </a:cxn>
                <a:cxn ang="T11">
                  <a:pos x="T6" y="T7"/>
                </a:cxn>
              </a:cxnLst>
              <a:rect l="T12" t="T13" r="T14" b="T15"/>
              <a:pathLst>
                <a:path w="1534" h="1031">
                  <a:moveTo>
                    <a:pt x="0" y="0"/>
                  </a:moveTo>
                  <a:lnTo>
                    <a:pt x="1534" y="264"/>
                  </a:lnTo>
                  <a:lnTo>
                    <a:pt x="476" y="1031"/>
                  </a:lnTo>
                  <a:lnTo>
                    <a:pt x="0" y="0"/>
                  </a:lnTo>
                  <a:close/>
                </a:path>
              </a:pathLst>
            </a:custGeom>
            <a:solidFill>
              <a:srgbClr val="E25D2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6178" name="Freeform 31"/>
            <p:cNvSpPr>
              <a:spLocks noChangeArrowheads="1"/>
            </p:cNvSpPr>
            <p:nvPr/>
          </p:nvSpPr>
          <p:spPr bwMode="auto">
            <a:xfrm>
              <a:off x="0" y="3617056"/>
              <a:ext cx="755650" cy="1520825"/>
            </a:xfrm>
            <a:custGeom>
              <a:avLst/>
              <a:gdLst>
                <a:gd name="T0" fmla="*/ 755650 w 476"/>
                <a:gd name="T1" fmla="*/ 0 h 958"/>
                <a:gd name="T2" fmla="*/ 652463 w 476"/>
                <a:gd name="T3" fmla="*/ 1520825 h 958"/>
                <a:gd name="T4" fmla="*/ 0 w 476"/>
                <a:gd name="T5" fmla="*/ 771525 h 958"/>
                <a:gd name="T6" fmla="*/ 755650 w 476"/>
                <a:gd name="T7" fmla="*/ 0 h 958"/>
                <a:gd name="T8" fmla="*/ 0 60000 65536"/>
                <a:gd name="T9" fmla="*/ 0 60000 65536"/>
                <a:gd name="T10" fmla="*/ 0 60000 65536"/>
                <a:gd name="T11" fmla="*/ 0 60000 65536"/>
                <a:gd name="T12" fmla="*/ 0 w 476"/>
                <a:gd name="T13" fmla="*/ 0 h 958"/>
                <a:gd name="T14" fmla="*/ 476 w 476"/>
                <a:gd name="T15" fmla="*/ 958 h 958"/>
              </a:gdLst>
              <a:ahLst/>
              <a:cxnLst>
                <a:cxn ang="T8">
                  <a:pos x="T0" y="T1"/>
                </a:cxn>
                <a:cxn ang="T9">
                  <a:pos x="T2" y="T3"/>
                </a:cxn>
                <a:cxn ang="T10">
                  <a:pos x="T4" y="T5"/>
                </a:cxn>
                <a:cxn ang="T11">
                  <a:pos x="T6" y="T7"/>
                </a:cxn>
              </a:cxnLst>
              <a:rect l="T12" t="T13" r="T14" b="T15"/>
              <a:pathLst>
                <a:path w="476" h="958">
                  <a:moveTo>
                    <a:pt x="476" y="0"/>
                  </a:moveTo>
                  <a:lnTo>
                    <a:pt x="411" y="958"/>
                  </a:lnTo>
                  <a:lnTo>
                    <a:pt x="0" y="486"/>
                  </a:lnTo>
                  <a:lnTo>
                    <a:pt x="476" y="0"/>
                  </a:lnTo>
                  <a:close/>
                </a:path>
              </a:pathLst>
            </a:custGeom>
            <a:solidFill>
              <a:srgbClr val="DD272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6179" name="Freeform 32"/>
            <p:cNvSpPr>
              <a:spLocks noChangeArrowheads="1"/>
            </p:cNvSpPr>
            <p:nvPr/>
          </p:nvSpPr>
          <p:spPr bwMode="auto">
            <a:xfrm>
              <a:off x="652463" y="3617056"/>
              <a:ext cx="1098550" cy="1520825"/>
            </a:xfrm>
            <a:custGeom>
              <a:avLst/>
              <a:gdLst>
                <a:gd name="T0" fmla="*/ 103188 w 692"/>
                <a:gd name="T1" fmla="*/ 0 h 958"/>
                <a:gd name="T2" fmla="*/ 1098550 w 692"/>
                <a:gd name="T3" fmla="*/ 1520825 h 958"/>
                <a:gd name="T4" fmla="*/ 0 w 692"/>
                <a:gd name="T5" fmla="*/ 1520825 h 958"/>
                <a:gd name="T6" fmla="*/ 103188 w 692"/>
                <a:gd name="T7" fmla="*/ 0 h 958"/>
                <a:gd name="T8" fmla="*/ 0 60000 65536"/>
                <a:gd name="T9" fmla="*/ 0 60000 65536"/>
                <a:gd name="T10" fmla="*/ 0 60000 65536"/>
                <a:gd name="T11" fmla="*/ 0 60000 65536"/>
                <a:gd name="T12" fmla="*/ 0 w 692"/>
                <a:gd name="T13" fmla="*/ 0 h 958"/>
                <a:gd name="T14" fmla="*/ 692 w 692"/>
                <a:gd name="T15" fmla="*/ 958 h 958"/>
              </a:gdLst>
              <a:ahLst/>
              <a:cxnLst>
                <a:cxn ang="T8">
                  <a:pos x="T0" y="T1"/>
                </a:cxn>
                <a:cxn ang="T9">
                  <a:pos x="T2" y="T3"/>
                </a:cxn>
                <a:cxn ang="T10">
                  <a:pos x="T4" y="T5"/>
                </a:cxn>
                <a:cxn ang="T11">
                  <a:pos x="T6" y="T7"/>
                </a:cxn>
              </a:cxnLst>
              <a:rect l="T12" t="T13" r="T14" b="T15"/>
              <a:pathLst>
                <a:path w="692" h="958">
                  <a:moveTo>
                    <a:pt x="65" y="0"/>
                  </a:moveTo>
                  <a:lnTo>
                    <a:pt x="692" y="958"/>
                  </a:lnTo>
                  <a:lnTo>
                    <a:pt x="0" y="958"/>
                  </a:lnTo>
                  <a:lnTo>
                    <a:pt x="65" y="0"/>
                  </a:lnTo>
                  <a:close/>
                </a:path>
              </a:pathLst>
            </a:custGeom>
            <a:solidFill>
              <a:srgbClr val="AD232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6180" name="Freeform 33"/>
            <p:cNvSpPr>
              <a:spLocks noChangeArrowheads="1"/>
            </p:cNvSpPr>
            <p:nvPr/>
          </p:nvSpPr>
          <p:spPr bwMode="auto">
            <a:xfrm>
              <a:off x="755651" y="3617056"/>
              <a:ext cx="2000250" cy="1520825"/>
            </a:xfrm>
            <a:custGeom>
              <a:avLst/>
              <a:gdLst>
                <a:gd name="T0" fmla="*/ 0 w 1260"/>
                <a:gd name="T1" fmla="*/ 0 h 958"/>
                <a:gd name="T2" fmla="*/ 2000250 w 1260"/>
                <a:gd name="T3" fmla="*/ 1520825 h 958"/>
                <a:gd name="T4" fmla="*/ 995363 w 1260"/>
                <a:gd name="T5" fmla="*/ 1520825 h 958"/>
                <a:gd name="T6" fmla="*/ 0 w 1260"/>
                <a:gd name="T7" fmla="*/ 0 h 958"/>
                <a:gd name="T8" fmla="*/ 0 60000 65536"/>
                <a:gd name="T9" fmla="*/ 0 60000 65536"/>
                <a:gd name="T10" fmla="*/ 0 60000 65536"/>
                <a:gd name="T11" fmla="*/ 0 60000 65536"/>
                <a:gd name="T12" fmla="*/ 0 w 1260"/>
                <a:gd name="T13" fmla="*/ 0 h 958"/>
                <a:gd name="T14" fmla="*/ 1260 w 1260"/>
                <a:gd name="T15" fmla="*/ 958 h 958"/>
              </a:gdLst>
              <a:ahLst/>
              <a:cxnLst>
                <a:cxn ang="T8">
                  <a:pos x="T0" y="T1"/>
                </a:cxn>
                <a:cxn ang="T9">
                  <a:pos x="T2" y="T3"/>
                </a:cxn>
                <a:cxn ang="T10">
                  <a:pos x="T4" y="T5"/>
                </a:cxn>
                <a:cxn ang="T11">
                  <a:pos x="T6" y="T7"/>
                </a:cxn>
              </a:cxnLst>
              <a:rect l="T12" t="T13" r="T14" b="T15"/>
              <a:pathLst>
                <a:path w="1260" h="958">
                  <a:moveTo>
                    <a:pt x="0" y="0"/>
                  </a:moveTo>
                  <a:lnTo>
                    <a:pt x="1260" y="958"/>
                  </a:lnTo>
                  <a:lnTo>
                    <a:pt x="627" y="958"/>
                  </a:lnTo>
                  <a:lnTo>
                    <a:pt x="0" y="0"/>
                  </a:lnTo>
                  <a:close/>
                </a:path>
              </a:pathLst>
            </a:custGeom>
            <a:solidFill>
              <a:srgbClr val="DD272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6181" name="Freeform 34"/>
            <p:cNvSpPr>
              <a:spLocks noChangeArrowheads="1"/>
            </p:cNvSpPr>
            <p:nvPr/>
          </p:nvSpPr>
          <p:spPr bwMode="auto">
            <a:xfrm>
              <a:off x="755651" y="3617056"/>
              <a:ext cx="2127250" cy="1520825"/>
            </a:xfrm>
            <a:custGeom>
              <a:avLst/>
              <a:gdLst>
                <a:gd name="T0" fmla="*/ 2000250 w 1340"/>
                <a:gd name="T1" fmla="*/ 1520825 h 958"/>
                <a:gd name="T2" fmla="*/ 2127250 w 1340"/>
                <a:gd name="T3" fmla="*/ 179388 h 958"/>
                <a:gd name="T4" fmla="*/ 0 w 1340"/>
                <a:gd name="T5" fmla="*/ 0 h 958"/>
                <a:gd name="T6" fmla="*/ 2000250 w 1340"/>
                <a:gd name="T7" fmla="*/ 1520825 h 958"/>
                <a:gd name="T8" fmla="*/ 0 60000 65536"/>
                <a:gd name="T9" fmla="*/ 0 60000 65536"/>
                <a:gd name="T10" fmla="*/ 0 60000 65536"/>
                <a:gd name="T11" fmla="*/ 0 60000 65536"/>
                <a:gd name="T12" fmla="*/ 0 w 1340"/>
                <a:gd name="T13" fmla="*/ 0 h 958"/>
                <a:gd name="T14" fmla="*/ 1340 w 1340"/>
                <a:gd name="T15" fmla="*/ 958 h 958"/>
              </a:gdLst>
              <a:ahLst/>
              <a:cxnLst>
                <a:cxn ang="T8">
                  <a:pos x="T0" y="T1"/>
                </a:cxn>
                <a:cxn ang="T9">
                  <a:pos x="T2" y="T3"/>
                </a:cxn>
                <a:cxn ang="T10">
                  <a:pos x="T4" y="T5"/>
                </a:cxn>
                <a:cxn ang="T11">
                  <a:pos x="T6" y="T7"/>
                </a:cxn>
              </a:cxnLst>
              <a:rect l="T12" t="T13" r="T14" b="T15"/>
              <a:pathLst>
                <a:path w="1340" h="958">
                  <a:moveTo>
                    <a:pt x="1260" y="958"/>
                  </a:moveTo>
                  <a:lnTo>
                    <a:pt x="1340" y="113"/>
                  </a:lnTo>
                  <a:lnTo>
                    <a:pt x="0" y="0"/>
                  </a:lnTo>
                  <a:lnTo>
                    <a:pt x="1260" y="958"/>
                  </a:lnTo>
                  <a:close/>
                </a:path>
              </a:pathLst>
            </a:custGeom>
            <a:solidFill>
              <a:srgbClr val="E24C2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6182" name="Freeform 35"/>
            <p:cNvSpPr>
              <a:spLocks noChangeArrowheads="1"/>
            </p:cNvSpPr>
            <p:nvPr/>
          </p:nvSpPr>
          <p:spPr bwMode="auto">
            <a:xfrm>
              <a:off x="755651" y="2399443"/>
              <a:ext cx="2127250" cy="1397000"/>
            </a:xfrm>
            <a:custGeom>
              <a:avLst/>
              <a:gdLst>
                <a:gd name="T0" fmla="*/ 1679575 w 1340"/>
                <a:gd name="T1" fmla="*/ 0 h 880"/>
                <a:gd name="T2" fmla="*/ 0 w 1340"/>
                <a:gd name="T3" fmla="*/ 1217613 h 880"/>
                <a:gd name="T4" fmla="*/ 2127250 w 1340"/>
                <a:gd name="T5" fmla="*/ 1397000 h 880"/>
                <a:gd name="T6" fmla="*/ 1679575 w 1340"/>
                <a:gd name="T7" fmla="*/ 0 h 880"/>
                <a:gd name="T8" fmla="*/ 0 60000 65536"/>
                <a:gd name="T9" fmla="*/ 0 60000 65536"/>
                <a:gd name="T10" fmla="*/ 0 60000 65536"/>
                <a:gd name="T11" fmla="*/ 0 60000 65536"/>
                <a:gd name="T12" fmla="*/ 0 w 1340"/>
                <a:gd name="T13" fmla="*/ 0 h 880"/>
                <a:gd name="T14" fmla="*/ 1340 w 1340"/>
                <a:gd name="T15" fmla="*/ 880 h 880"/>
              </a:gdLst>
              <a:ahLst/>
              <a:cxnLst>
                <a:cxn ang="T8">
                  <a:pos x="T0" y="T1"/>
                </a:cxn>
                <a:cxn ang="T9">
                  <a:pos x="T2" y="T3"/>
                </a:cxn>
                <a:cxn ang="T10">
                  <a:pos x="T4" y="T5"/>
                </a:cxn>
                <a:cxn ang="T11">
                  <a:pos x="T6" y="T7"/>
                </a:cxn>
              </a:cxnLst>
              <a:rect l="T12" t="T13" r="T14" b="T15"/>
              <a:pathLst>
                <a:path w="1340" h="880">
                  <a:moveTo>
                    <a:pt x="1058" y="0"/>
                  </a:moveTo>
                  <a:lnTo>
                    <a:pt x="0" y="767"/>
                  </a:lnTo>
                  <a:lnTo>
                    <a:pt x="1340" y="880"/>
                  </a:lnTo>
                  <a:lnTo>
                    <a:pt x="1058" y="0"/>
                  </a:lnTo>
                  <a:close/>
                </a:path>
              </a:pathLst>
            </a:custGeom>
            <a:solidFill>
              <a:srgbClr val="C3549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6183" name="Freeform 36"/>
            <p:cNvSpPr>
              <a:spLocks noChangeArrowheads="1"/>
            </p:cNvSpPr>
            <p:nvPr/>
          </p:nvSpPr>
          <p:spPr bwMode="auto">
            <a:xfrm>
              <a:off x="2435226" y="2399443"/>
              <a:ext cx="1633538" cy="1711325"/>
            </a:xfrm>
            <a:custGeom>
              <a:avLst/>
              <a:gdLst>
                <a:gd name="T0" fmla="*/ 0 w 1029"/>
                <a:gd name="T1" fmla="*/ 0 h 1078"/>
                <a:gd name="T2" fmla="*/ 1633538 w 1029"/>
                <a:gd name="T3" fmla="*/ 1711325 h 1078"/>
                <a:gd name="T4" fmla="*/ 447675 w 1029"/>
                <a:gd name="T5" fmla="*/ 1397000 h 1078"/>
                <a:gd name="T6" fmla="*/ 0 w 1029"/>
                <a:gd name="T7" fmla="*/ 0 h 1078"/>
                <a:gd name="T8" fmla="*/ 0 60000 65536"/>
                <a:gd name="T9" fmla="*/ 0 60000 65536"/>
                <a:gd name="T10" fmla="*/ 0 60000 65536"/>
                <a:gd name="T11" fmla="*/ 0 60000 65536"/>
                <a:gd name="T12" fmla="*/ 0 w 1029"/>
                <a:gd name="T13" fmla="*/ 0 h 1078"/>
                <a:gd name="T14" fmla="*/ 1029 w 1029"/>
                <a:gd name="T15" fmla="*/ 1078 h 1078"/>
              </a:gdLst>
              <a:ahLst/>
              <a:cxnLst>
                <a:cxn ang="T8">
                  <a:pos x="T0" y="T1"/>
                </a:cxn>
                <a:cxn ang="T9">
                  <a:pos x="T2" y="T3"/>
                </a:cxn>
                <a:cxn ang="T10">
                  <a:pos x="T4" y="T5"/>
                </a:cxn>
                <a:cxn ang="T11">
                  <a:pos x="T6" y="T7"/>
                </a:cxn>
              </a:cxnLst>
              <a:rect l="T12" t="T13" r="T14" b="T15"/>
              <a:pathLst>
                <a:path w="1029" h="1078">
                  <a:moveTo>
                    <a:pt x="0" y="0"/>
                  </a:moveTo>
                  <a:lnTo>
                    <a:pt x="1029" y="1078"/>
                  </a:lnTo>
                  <a:lnTo>
                    <a:pt x="282" y="880"/>
                  </a:lnTo>
                  <a:lnTo>
                    <a:pt x="0" y="0"/>
                  </a:lnTo>
                  <a:close/>
                </a:path>
              </a:pathLst>
            </a:custGeom>
            <a:solidFill>
              <a:srgbClr val="DA368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6184" name="Freeform 37"/>
            <p:cNvSpPr>
              <a:spLocks noChangeArrowheads="1"/>
            </p:cNvSpPr>
            <p:nvPr/>
          </p:nvSpPr>
          <p:spPr bwMode="auto">
            <a:xfrm>
              <a:off x="2435226" y="1523143"/>
              <a:ext cx="1633538" cy="2587625"/>
            </a:xfrm>
            <a:custGeom>
              <a:avLst/>
              <a:gdLst>
                <a:gd name="T0" fmla="*/ 0 w 1029"/>
                <a:gd name="T1" fmla="*/ 876300 h 1630"/>
                <a:gd name="T2" fmla="*/ 949325 w 1029"/>
                <a:gd name="T3" fmla="*/ 0 h 1630"/>
                <a:gd name="T4" fmla="*/ 1633538 w 1029"/>
                <a:gd name="T5" fmla="*/ 2587625 h 1630"/>
                <a:gd name="T6" fmla="*/ 0 w 1029"/>
                <a:gd name="T7" fmla="*/ 876300 h 1630"/>
                <a:gd name="T8" fmla="*/ 0 60000 65536"/>
                <a:gd name="T9" fmla="*/ 0 60000 65536"/>
                <a:gd name="T10" fmla="*/ 0 60000 65536"/>
                <a:gd name="T11" fmla="*/ 0 60000 65536"/>
                <a:gd name="T12" fmla="*/ 0 w 1029"/>
                <a:gd name="T13" fmla="*/ 0 h 1630"/>
                <a:gd name="T14" fmla="*/ 1029 w 1029"/>
                <a:gd name="T15" fmla="*/ 1630 h 1630"/>
              </a:gdLst>
              <a:ahLst/>
              <a:cxnLst>
                <a:cxn ang="T8">
                  <a:pos x="T0" y="T1"/>
                </a:cxn>
                <a:cxn ang="T9">
                  <a:pos x="T2" y="T3"/>
                </a:cxn>
                <a:cxn ang="T10">
                  <a:pos x="T4" y="T5"/>
                </a:cxn>
                <a:cxn ang="T11">
                  <a:pos x="T6" y="T7"/>
                </a:cxn>
              </a:cxnLst>
              <a:rect l="T12" t="T13" r="T14" b="T15"/>
              <a:pathLst>
                <a:path w="1029" h="1630">
                  <a:moveTo>
                    <a:pt x="0" y="552"/>
                  </a:moveTo>
                  <a:lnTo>
                    <a:pt x="598" y="0"/>
                  </a:lnTo>
                  <a:lnTo>
                    <a:pt x="1029" y="1630"/>
                  </a:lnTo>
                  <a:lnTo>
                    <a:pt x="0" y="552"/>
                  </a:lnTo>
                  <a:close/>
                </a:path>
              </a:pathLst>
            </a:custGeom>
            <a:solidFill>
              <a:srgbClr val="B5207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6185" name="Freeform 38"/>
            <p:cNvSpPr>
              <a:spLocks noChangeArrowheads="1"/>
            </p:cNvSpPr>
            <p:nvPr/>
          </p:nvSpPr>
          <p:spPr bwMode="auto">
            <a:xfrm>
              <a:off x="3361469" y="1523143"/>
              <a:ext cx="977899" cy="2587625"/>
            </a:xfrm>
            <a:custGeom>
              <a:avLst/>
              <a:gdLst>
                <a:gd name="T0" fmla="*/ 0 w 616"/>
                <a:gd name="T1" fmla="*/ 0 h 1630"/>
                <a:gd name="T2" fmla="*/ 977899 w 616"/>
                <a:gd name="T3" fmla="*/ 631825 h 1630"/>
                <a:gd name="T4" fmla="*/ 684212 w 616"/>
                <a:gd name="T5" fmla="*/ 2587625 h 1630"/>
                <a:gd name="T6" fmla="*/ 0 w 616"/>
                <a:gd name="T7" fmla="*/ 0 h 1630"/>
                <a:gd name="T8" fmla="*/ 0 60000 65536"/>
                <a:gd name="T9" fmla="*/ 0 60000 65536"/>
                <a:gd name="T10" fmla="*/ 0 60000 65536"/>
                <a:gd name="T11" fmla="*/ 0 60000 65536"/>
                <a:gd name="T12" fmla="*/ 0 w 616"/>
                <a:gd name="T13" fmla="*/ 0 h 1630"/>
                <a:gd name="T14" fmla="*/ 616 w 616"/>
                <a:gd name="T15" fmla="*/ 1630 h 1630"/>
              </a:gdLst>
              <a:ahLst/>
              <a:cxnLst>
                <a:cxn ang="T8">
                  <a:pos x="T0" y="T1"/>
                </a:cxn>
                <a:cxn ang="T9">
                  <a:pos x="T2" y="T3"/>
                </a:cxn>
                <a:cxn ang="T10">
                  <a:pos x="T4" y="T5"/>
                </a:cxn>
                <a:cxn ang="T11">
                  <a:pos x="T6" y="T7"/>
                </a:cxn>
              </a:cxnLst>
              <a:rect l="T12" t="T13" r="T14" b="T15"/>
              <a:pathLst>
                <a:path w="616" h="1630">
                  <a:moveTo>
                    <a:pt x="0" y="0"/>
                  </a:moveTo>
                  <a:lnTo>
                    <a:pt x="616" y="398"/>
                  </a:lnTo>
                  <a:lnTo>
                    <a:pt x="431" y="1630"/>
                  </a:lnTo>
                  <a:lnTo>
                    <a:pt x="0" y="0"/>
                  </a:lnTo>
                  <a:close/>
                </a:path>
              </a:pathLst>
            </a:custGeom>
            <a:solidFill>
              <a:srgbClr val="95226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6186" name="Freeform 39"/>
            <p:cNvSpPr>
              <a:spLocks noChangeArrowheads="1"/>
            </p:cNvSpPr>
            <p:nvPr/>
          </p:nvSpPr>
          <p:spPr bwMode="auto">
            <a:xfrm>
              <a:off x="2882901" y="3796443"/>
              <a:ext cx="1687513" cy="1341437"/>
            </a:xfrm>
            <a:custGeom>
              <a:avLst/>
              <a:gdLst>
                <a:gd name="T0" fmla="*/ 0 w 1063"/>
                <a:gd name="T1" fmla="*/ 0 h 845"/>
                <a:gd name="T2" fmla="*/ 1687513 w 1063"/>
                <a:gd name="T3" fmla="*/ 1341437 h 845"/>
                <a:gd name="T4" fmla="*/ 1185863 w 1063"/>
                <a:gd name="T5" fmla="*/ 314325 h 845"/>
                <a:gd name="T6" fmla="*/ 0 w 1063"/>
                <a:gd name="T7" fmla="*/ 0 h 845"/>
                <a:gd name="T8" fmla="*/ 0 60000 65536"/>
                <a:gd name="T9" fmla="*/ 0 60000 65536"/>
                <a:gd name="T10" fmla="*/ 0 60000 65536"/>
                <a:gd name="T11" fmla="*/ 0 60000 65536"/>
                <a:gd name="T12" fmla="*/ 0 w 1063"/>
                <a:gd name="T13" fmla="*/ 0 h 845"/>
                <a:gd name="T14" fmla="*/ 1063 w 1063"/>
                <a:gd name="T15" fmla="*/ 845 h 845"/>
              </a:gdLst>
              <a:ahLst/>
              <a:cxnLst>
                <a:cxn ang="T8">
                  <a:pos x="T0" y="T1"/>
                </a:cxn>
                <a:cxn ang="T9">
                  <a:pos x="T2" y="T3"/>
                </a:cxn>
                <a:cxn ang="T10">
                  <a:pos x="T4" y="T5"/>
                </a:cxn>
                <a:cxn ang="T11">
                  <a:pos x="T6" y="T7"/>
                </a:cxn>
              </a:cxnLst>
              <a:rect l="T12" t="T13" r="T14" b="T15"/>
              <a:pathLst>
                <a:path w="1063" h="845">
                  <a:moveTo>
                    <a:pt x="0" y="0"/>
                  </a:moveTo>
                  <a:lnTo>
                    <a:pt x="1063" y="845"/>
                  </a:lnTo>
                  <a:lnTo>
                    <a:pt x="747" y="198"/>
                  </a:lnTo>
                  <a:lnTo>
                    <a:pt x="0" y="0"/>
                  </a:lnTo>
                  <a:close/>
                </a:path>
              </a:pathLst>
            </a:custGeom>
            <a:solidFill>
              <a:srgbClr val="B6225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6187" name="Freeform 40"/>
            <p:cNvSpPr>
              <a:spLocks noChangeArrowheads="1"/>
            </p:cNvSpPr>
            <p:nvPr/>
          </p:nvSpPr>
          <p:spPr bwMode="auto">
            <a:xfrm>
              <a:off x="2755901" y="3796443"/>
              <a:ext cx="1814513" cy="1341437"/>
            </a:xfrm>
            <a:custGeom>
              <a:avLst/>
              <a:gdLst>
                <a:gd name="T0" fmla="*/ 0 w 1143"/>
                <a:gd name="T1" fmla="*/ 1341437 h 845"/>
                <a:gd name="T2" fmla="*/ 1814513 w 1143"/>
                <a:gd name="T3" fmla="*/ 1341437 h 845"/>
                <a:gd name="T4" fmla="*/ 127000 w 1143"/>
                <a:gd name="T5" fmla="*/ 0 h 845"/>
                <a:gd name="T6" fmla="*/ 0 w 1143"/>
                <a:gd name="T7" fmla="*/ 1341437 h 845"/>
                <a:gd name="T8" fmla="*/ 0 60000 65536"/>
                <a:gd name="T9" fmla="*/ 0 60000 65536"/>
                <a:gd name="T10" fmla="*/ 0 60000 65536"/>
                <a:gd name="T11" fmla="*/ 0 60000 65536"/>
                <a:gd name="T12" fmla="*/ 0 w 1143"/>
                <a:gd name="T13" fmla="*/ 0 h 845"/>
                <a:gd name="T14" fmla="*/ 1143 w 1143"/>
                <a:gd name="T15" fmla="*/ 845 h 845"/>
              </a:gdLst>
              <a:ahLst/>
              <a:cxnLst>
                <a:cxn ang="T8">
                  <a:pos x="T0" y="T1"/>
                </a:cxn>
                <a:cxn ang="T9">
                  <a:pos x="T2" y="T3"/>
                </a:cxn>
                <a:cxn ang="T10">
                  <a:pos x="T4" y="T5"/>
                </a:cxn>
                <a:cxn ang="T11">
                  <a:pos x="T6" y="T7"/>
                </a:cxn>
              </a:cxnLst>
              <a:rect l="T12" t="T13" r="T14" b="T15"/>
              <a:pathLst>
                <a:path w="1143" h="845">
                  <a:moveTo>
                    <a:pt x="0" y="845"/>
                  </a:moveTo>
                  <a:lnTo>
                    <a:pt x="1143" y="845"/>
                  </a:lnTo>
                  <a:lnTo>
                    <a:pt x="80" y="0"/>
                  </a:lnTo>
                  <a:lnTo>
                    <a:pt x="0" y="845"/>
                  </a:lnTo>
                  <a:close/>
                </a:path>
              </a:pathLst>
            </a:custGeom>
            <a:solidFill>
              <a:srgbClr val="C3549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6188" name="Freeform 43"/>
            <p:cNvSpPr>
              <a:spLocks noChangeArrowheads="1"/>
            </p:cNvSpPr>
            <p:nvPr/>
          </p:nvSpPr>
          <p:spPr bwMode="auto">
            <a:xfrm>
              <a:off x="1892301" y="1010381"/>
              <a:ext cx="449263" cy="533400"/>
            </a:xfrm>
            <a:custGeom>
              <a:avLst/>
              <a:gdLst>
                <a:gd name="T0" fmla="*/ 215900 w 283"/>
                <a:gd name="T1" fmla="*/ 0 h 336"/>
                <a:gd name="T2" fmla="*/ 0 w 283"/>
                <a:gd name="T3" fmla="*/ 533400 h 336"/>
                <a:gd name="T4" fmla="*/ 449263 w 283"/>
                <a:gd name="T5" fmla="*/ 301625 h 336"/>
                <a:gd name="T6" fmla="*/ 215900 w 283"/>
                <a:gd name="T7" fmla="*/ 0 h 336"/>
                <a:gd name="T8" fmla="*/ 0 60000 65536"/>
                <a:gd name="T9" fmla="*/ 0 60000 65536"/>
                <a:gd name="T10" fmla="*/ 0 60000 65536"/>
                <a:gd name="T11" fmla="*/ 0 60000 65536"/>
                <a:gd name="T12" fmla="*/ 0 w 283"/>
                <a:gd name="T13" fmla="*/ 0 h 336"/>
                <a:gd name="T14" fmla="*/ 283 w 283"/>
                <a:gd name="T15" fmla="*/ 336 h 336"/>
              </a:gdLst>
              <a:ahLst/>
              <a:cxnLst>
                <a:cxn ang="T8">
                  <a:pos x="T0" y="T1"/>
                </a:cxn>
                <a:cxn ang="T9">
                  <a:pos x="T2" y="T3"/>
                </a:cxn>
                <a:cxn ang="T10">
                  <a:pos x="T4" y="T5"/>
                </a:cxn>
                <a:cxn ang="T11">
                  <a:pos x="T6" y="T7"/>
                </a:cxn>
              </a:cxnLst>
              <a:rect l="T12" t="T13" r="T14" b="T15"/>
              <a:pathLst>
                <a:path w="283" h="336">
                  <a:moveTo>
                    <a:pt x="136" y="0"/>
                  </a:moveTo>
                  <a:lnTo>
                    <a:pt x="0" y="336"/>
                  </a:lnTo>
                  <a:lnTo>
                    <a:pt x="283" y="190"/>
                  </a:lnTo>
                  <a:lnTo>
                    <a:pt x="136" y="0"/>
                  </a:lnTo>
                  <a:close/>
                </a:path>
              </a:pathLst>
            </a:custGeom>
            <a:solidFill>
              <a:srgbClr val="E58A2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6189" name="Freeform 44"/>
            <p:cNvSpPr>
              <a:spLocks noChangeArrowheads="1"/>
            </p:cNvSpPr>
            <p:nvPr/>
          </p:nvSpPr>
          <p:spPr bwMode="auto">
            <a:xfrm>
              <a:off x="1892301" y="1312006"/>
              <a:ext cx="449263" cy="338137"/>
            </a:xfrm>
            <a:custGeom>
              <a:avLst/>
              <a:gdLst>
                <a:gd name="T0" fmla="*/ 0 w 283"/>
                <a:gd name="T1" fmla="*/ 231775 h 213"/>
                <a:gd name="T2" fmla="*/ 441325 w 283"/>
                <a:gd name="T3" fmla="*/ 338137 h 213"/>
                <a:gd name="T4" fmla="*/ 449263 w 283"/>
                <a:gd name="T5" fmla="*/ 0 h 213"/>
                <a:gd name="T6" fmla="*/ 0 w 283"/>
                <a:gd name="T7" fmla="*/ 231775 h 213"/>
                <a:gd name="T8" fmla="*/ 0 60000 65536"/>
                <a:gd name="T9" fmla="*/ 0 60000 65536"/>
                <a:gd name="T10" fmla="*/ 0 60000 65536"/>
                <a:gd name="T11" fmla="*/ 0 60000 65536"/>
                <a:gd name="T12" fmla="*/ 0 w 283"/>
                <a:gd name="T13" fmla="*/ 0 h 213"/>
                <a:gd name="T14" fmla="*/ 283 w 283"/>
                <a:gd name="T15" fmla="*/ 213 h 213"/>
              </a:gdLst>
              <a:ahLst/>
              <a:cxnLst>
                <a:cxn ang="T8">
                  <a:pos x="T0" y="T1"/>
                </a:cxn>
                <a:cxn ang="T9">
                  <a:pos x="T2" y="T3"/>
                </a:cxn>
                <a:cxn ang="T10">
                  <a:pos x="T4" y="T5"/>
                </a:cxn>
                <a:cxn ang="T11">
                  <a:pos x="T6" y="T7"/>
                </a:cxn>
              </a:cxnLst>
              <a:rect l="T12" t="T13" r="T14" b="T15"/>
              <a:pathLst>
                <a:path w="283" h="213">
                  <a:moveTo>
                    <a:pt x="0" y="146"/>
                  </a:moveTo>
                  <a:lnTo>
                    <a:pt x="278" y="213"/>
                  </a:lnTo>
                  <a:lnTo>
                    <a:pt x="283" y="0"/>
                  </a:lnTo>
                  <a:lnTo>
                    <a:pt x="0" y="146"/>
                  </a:lnTo>
                  <a:close/>
                </a:path>
              </a:pathLst>
            </a:custGeom>
            <a:solidFill>
              <a:srgbClr val="F4E67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 name="Freeform 45"/>
            <p:cNvSpPr>
              <a:spLocks noChangeArrowheads="1"/>
            </p:cNvSpPr>
            <p:nvPr/>
          </p:nvSpPr>
          <p:spPr bwMode="auto">
            <a:xfrm>
              <a:off x="0" y="4388581"/>
              <a:ext cx="652463" cy="749300"/>
            </a:xfrm>
            <a:custGeom>
              <a:avLst/>
              <a:gdLst>
                <a:gd name="T0" fmla="*/ 652463 w 411"/>
                <a:gd name="T1" fmla="*/ 749300 h 472"/>
                <a:gd name="T2" fmla="*/ 0 w 411"/>
                <a:gd name="T3" fmla="*/ 749300 h 472"/>
                <a:gd name="T4" fmla="*/ 0 w 411"/>
                <a:gd name="T5" fmla="*/ 0 h 472"/>
                <a:gd name="T6" fmla="*/ 652463 w 411"/>
                <a:gd name="T7" fmla="*/ 749300 h 472"/>
                <a:gd name="T8" fmla="*/ 0 60000 65536"/>
                <a:gd name="T9" fmla="*/ 0 60000 65536"/>
                <a:gd name="T10" fmla="*/ 0 60000 65536"/>
                <a:gd name="T11" fmla="*/ 0 60000 65536"/>
                <a:gd name="T12" fmla="*/ 0 w 411"/>
                <a:gd name="T13" fmla="*/ 0 h 472"/>
                <a:gd name="T14" fmla="*/ 411 w 411"/>
                <a:gd name="T15" fmla="*/ 472 h 472"/>
              </a:gdLst>
              <a:ahLst/>
              <a:cxnLst>
                <a:cxn ang="T8">
                  <a:pos x="T0" y="T1"/>
                </a:cxn>
                <a:cxn ang="T9">
                  <a:pos x="T2" y="T3"/>
                </a:cxn>
                <a:cxn ang="T10">
                  <a:pos x="T4" y="T5"/>
                </a:cxn>
                <a:cxn ang="T11">
                  <a:pos x="T6" y="T7"/>
                </a:cxn>
              </a:cxnLst>
              <a:rect l="T12" t="T13" r="T14" b="T15"/>
              <a:pathLst>
                <a:path w="411" h="472">
                  <a:moveTo>
                    <a:pt x="411" y="472"/>
                  </a:moveTo>
                  <a:lnTo>
                    <a:pt x="0" y="472"/>
                  </a:lnTo>
                  <a:lnTo>
                    <a:pt x="0" y="0"/>
                  </a:lnTo>
                  <a:lnTo>
                    <a:pt x="411" y="472"/>
                  </a:lnTo>
                  <a:close/>
                </a:path>
              </a:pathLst>
            </a:custGeom>
            <a:solidFill>
              <a:srgbClr val="E25A6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 name="Freeform 46"/>
            <p:cNvSpPr>
              <a:spLocks noChangeArrowheads="1"/>
            </p:cNvSpPr>
            <p:nvPr/>
          </p:nvSpPr>
          <p:spPr bwMode="auto">
            <a:xfrm>
              <a:off x="0" y="1581881"/>
              <a:ext cx="2435225" cy="817562"/>
            </a:xfrm>
            <a:custGeom>
              <a:avLst/>
              <a:gdLst>
                <a:gd name="T0" fmla="*/ 2435225 w 1534"/>
                <a:gd name="T1" fmla="*/ 817562 h 515"/>
                <a:gd name="T2" fmla="*/ 1700213 w 1534"/>
                <a:gd name="T3" fmla="*/ 0 h 515"/>
                <a:gd name="T4" fmla="*/ 0 w 1534"/>
                <a:gd name="T5" fmla="*/ 398462 h 515"/>
                <a:gd name="T6" fmla="*/ 2435225 w 1534"/>
                <a:gd name="T7" fmla="*/ 817562 h 515"/>
                <a:gd name="T8" fmla="*/ 0 60000 65536"/>
                <a:gd name="T9" fmla="*/ 0 60000 65536"/>
                <a:gd name="T10" fmla="*/ 0 60000 65536"/>
                <a:gd name="T11" fmla="*/ 0 60000 65536"/>
                <a:gd name="T12" fmla="*/ 0 w 1534"/>
                <a:gd name="T13" fmla="*/ 0 h 515"/>
                <a:gd name="T14" fmla="*/ 1534 w 1534"/>
                <a:gd name="T15" fmla="*/ 515 h 515"/>
              </a:gdLst>
              <a:ahLst/>
              <a:cxnLst>
                <a:cxn ang="T8">
                  <a:pos x="T0" y="T1"/>
                </a:cxn>
                <a:cxn ang="T9">
                  <a:pos x="T2" y="T3"/>
                </a:cxn>
                <a:cxn ang="T10">
                  <a:pos x="T4" y="T5"/>
                </a:cxn>
                <a:cxn ang="T11">
                  <a:pos x="T6" y="T7"/>
                </a:cxn>
              </a:cxnLst>
              <a:rect l="T12" t="T13" r="T14" b="T15"/>
              <a:pathLst>
                <a:path w="1534" h="515">
                  <a:moveTo>
                    <a:pt x="1534" y="515"/>
                  </a:moveTo>
                  <a:lnTo>
                    <a:pt x="1071" y="0"/>
                  </a:lnTo>
                  <a:lnTo>
                    <a:pt x="0" y="251"/>
                  </a:lnTo>
                  <a:lnTo>
                    <a:pt x="1534" y="515"/>
                  </a:lnTo>
                  <a:close/>
                </a:path>
              </a:pathLst>
            </a:custGeom>
            <a:solidFill>
              <a:srgbClr val="F4E67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4" name="Freeform 47"/>
            <p:cNvSpPr>
              <a:spLocks noChangeArrowheads="1"/>
            </p:cNvSpPr>
            <p:nvPr/>
          </p:nvSpPr>
          <p:spPr bwMode="auto">
            <a:xfrm>
              <a:off x="0" y="605568"/>
              <a:ext cx="1941513" cy="1374775"/>
            </a:xfrm>
            <a:custGeom>
              <a:avLst/>
              <a:gdLst>
                <a:gd name="T0" fmla="*/ 1700213 w 1223"/>
                <a:gd name="T1" fmla="*/ 976313 h 866"/>
                <a:gd name="T2" fmla="*/ 1941513 w 1223"/>
                <a:gd name="T3" fmla="*/ 0 h 866"/>
                <a:gd name="T4" fmla="*/ 0 w 1223"/>
                <a:gd name="T5" fmla="*/ 1374775 h 866"/>
                <a:gd name="T6" fmla="*/ 1700213 w 1223"/>
                <a:gd name="T7" fmla="*/ 976313 h 866"/>
                <a:gd name="T8" fmla="*/ 0 60000 65536"/>
                <a:gd name="T9" fmla="*/ 0 60000 65536"/>
                <a:gd name="T10" fmla="*/ 0 60000 65536"/>
                <a:gd name="T11" fmla="*/ 0 60000 65536"/>
                <a:gd name="T12" fmla="*/ 0 w 1223"/>
                <a:gd name="T13" fmla="*/ 0 h 866"/>
                <a:gd name="T14" fmla="*/ 1223 w 1223"/>
                <a:gd name="T15" fmla="*/ 866 h 866"/>
              </a:gdLst>
              <a:ahLst/>
              <a:cxnLst>
                <a:cxn ang="T8">
                  <a:pos x="T0" y="T1"/>
                </a:cxn>
                <a:cxn ang="T9">
                  <a:pos x="T2" y="T3"/>
                </a:cxn>
                <a:cxn ang="T10">
                  <a:pos x="T4" y="T5"/>
                </a:cxn>
                <a:cxn ang="T11">
                  <a:pos x="T6" y="T7"/>
                </a:cxn>
              </a:cxnLst>
              <a:rect l="T12" t="T13" r="T14" b="T15"/>
              <a:pathLst>
                <a:path w="1223" h="866">
                  <a:moveTo>
                    <a:pt x="1071" y="615"/>
                  </a:moveTo>
                  <a:lnTo>
                    <a:pt x="1223" y="0"/>
                  </a:lnTo>
                  <a:lnTo>
                    <a:pt x="0" y="866"/>
                  </a:lnTo>
                  <a:lnTo>
                    <a:pt x="1071" y="615"/>
                  </a:lnTo>
                  <a:close/>
                </a:path>
              </a:pathLst>
            </a:custGeom>
            <a:solidFill>
              <a:srgbClr val="E58A2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 name="Freeform 48"/>
            <p:cNvSpPr>
              <a:spLocks noChangeArrowheads="1"/>
            </p:cNvSpPr>
            <p:nvPr/>
          </p:nvSpPr>
          <p:spPr bwMode="auto">
            <a:xfrm>
              <a:off x="0" y="0"/>
              <a:ext cx="1941513" cy="1108075"/>
            </a:xfrm>
            <a:custGeom>
              <a:avLst/>
              <a:gdLst>
                <a:gd name="T0" fmla="*/ 0 w 1223"/>
                <a:gd name="T1" fmla="*/ 1108075 h 698"/>
                <a:gd name="T2" fmla="*/ 0 w 1223"/>
                <a:gd name="T3" fmla="*/ 0 h 698"/>
                <a:gd name="T4" fmla="*/ 1941513 w 1223"/>
                <a:gd name="T5" fmla="*/ 628650 h 698"/>
                <a:gd name="T6" fmla="*/ 0 w 1223"/>
                <a:gd name="T7" fmla="*/ 1108075 h 698"/>
                <a:gd name="T8" fmla="*/ 0 60000 65536"/>
                <a:gd name="T9" fmla="*/ 0 60000 65536"/>
                <a:gd name="T10" fmla="*/ 0 60000 65536"/>
                <a:gd name="T11" fmla="*/ 0 60000 65536"/>
                <a:gd name="T12" fmla="*/ 0 w 1223"/>
                <a:gd name="T13" fmla="*/ 0 h 698"/>
                <a:gd name="T14" fmla="*/ 1223 w 1223"/>
                <a:gd name="T15" fmla="*/ 698 h 698"/>
              </a:gdLst>
              <a:ahLst/>
              <a:cxnLst>
                <a:cxn ang="T8">
                  <a:pos x="T0" y="T1"/>
                </a:cxn>
                <a:cxn ang="T9">
                  <a:pos x="T2" y="T3"/>
                </a:cxn>
                <a:cxn ang="T10">
                  <a:pos x="T4" y="T5"/>
                </a:cxn>
                <a:cxn ang="T11">
                  <a:pos x="T6" y="T7"/>
                </a:cxn>
              </a:cxnLst>
              <a:rect l="T12" t="T13" r="T14" b="T15"/>
              <a:pathLst>
                <a:path w="1223" h="698">
                  <a:moveTo>
                    <a:pt x="0" y="698"/>
                  </a:moveTo>
                  <a:lnTo>
                    <a:pt x="0" y="0"/>
                  </a:lnTo>
                  <a:lnTo>
                    <a:pt x="1223" y="396"/>
                  </a:lnTo>
                  <a:lnTo>
                    <a:pt x="0" y="698"/>
                  </a:lnTo>
                  <a:close/>
                </a:path>
              </a:pathLst>
            </a:custGeom>
            <a:solidFill>
              <a:srgbClr val="F4C51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6" name="Freeform 71"/>
            <p:cNvSpPr>
              <a:spLocks noChangeArrowheads="1"/>
            </p:cNvSpPr>
            <p:nvPr/>
          </p:nvSpPr>
          <p:spPr bwMode="auto">
            <a:xfrm>
              <a:off x="4016376" y="1504093"/>
              <a:ext cx="327025" cy="257175"/>
            </a:xfrm>
            <a:custGeom>
              <a:avLst/>
              <a:gdLst>
                <a:gd name="T0" fmla="*/ 157163 w 206"/>
                <a:gd name="T1" fmla="*/ 0 h 162"/>
                <a:gd name="T2" fmla="*/ 0 w 206"/>
                <a:gd name="T3" fmla="*/ 257175 h 162"/>
                <a:gd name="T4" fmla="*/ 327025 w 206"/>
                <a:gd name="T5" fmla="*/ 185738 h 162"/>
                <a:gd name="T6" fmla="*/ 157163 w 206"/>
                <a:gd name="T7" fmla="*/ 0 h 162"/>
                <a:gd name="T8" fmla="*/ 0 60000 65536"/>
                <a:gd name="T9" fmla="*/ 0 60000 65536"/>
                <a:gd name="T10" fmla="*/ 0 60000 65536"/>
                <a:gd name="T11" fmla="*/ 0 60000 65536"/>
                <a:gd name="T12" fmla="*/ 0 w 206"/>
                <a:gd name="T13" fmla="*/ 0 h 162"/>
                <a:gd name="T14" fmla="*/ 206 w 206"/>
                <a:gd name="T15" fmla="*/ 162 h 162"/>
              </a:gdLst>
              <a:ahLst/>
              <a:cxnLst>
                <a:cxn ang="T8">
                  <a:pos x="T0" y="T1"/>
                </a:cxn>
                <a:cxn ang="T9">
                  <a:pos x="T2" y="T3"/>
                </a:cxn>
                <a:cxn ang="T10">
                  <a:pos x="T4" y="T5"/>
                </a:cxn>
                <a:cxn ang="T11">
                  <a:pos x="T6" y="T7"/>
                </a:cxn>
              </a:cxnLst>
              <a:rect l="T12" t="T13" r="T14" b="T15"/>
              <a:pathLst>
                <a:path w="206" h="162">
                  <a:moveTo>
                    <a:pt x="99" y="0"/>
                  </a:moveTo>
                  <a:lnTo>
                    <a:pt x="0" y="162"/>
                  </a:lnTo>
                  <a:lnTo>
                    <a:pt x="206" y="117"/>
                  </a:lnTo>
                  <a:lnTo>
                    <a:pt x="99" y="0"/>
                  </a:lnTo>
                  <a:close/>
                </a:path>
              </a:pathLst>
            </a:custGeom>
            <a:solidFill>
              <a:srgbClr val="DA368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6195" name="Freeform 72"/>
            <p:cNvSpPr>
              <a:spLocks noChangeArrowheads="1"/>
            </p:cNvSpPr>
            <p:nvPr/>
          </p:nvSpPr>
          <p:spPr bwMode="auto">
            <a:xfrm>
              <a:off x="4016376" y="1689831"/>
              <a:ext cx="327025" cy="188912"/>
            </a:xfrm>
            <a:custGeom>
              <a:avLst/>
              <a:gdLst>
                <a:gd name="T0" fmla="*/ 0 w 206"/>
                <a:gd name="T1" fmla="*/ 71437 h 119"/>
                <a:gd name="T2" fmla="*/ 265113 w 206"/>
                <a:gd name="T3" fmla="*/ 188912 h 119"/>
                <a:gd name="T4" fmla="*/ 327025 w 206"/>
                <a:gd name="T5" fmla="*/ 0 h 119"/>
                <a:gd name="T6" fmla="*/ 0 w 206"/>
                <a:gd name="T7" fmla="*/ 71437 h 119"/>
                <a:gd name="T8" fmla="*/ 0 60000 65536"/>
                <a:gd name="T9" fmla="*/ 0 60000 65536"/>
                <a:gd name="T10" fmla="*/ 0 60000 65536"/>
                <a:gd name="T11" fmla="*/ 0 60000 65536"/>
                <a:gd name="T12" fmla="*/ 0 w 206"/>
                <a:gd name="T13" fmla="*/ 0 h 119"/>
                <a:gd name="T14" fmla="*/ 206 w 206"/>
                <a:gd name="T15" fmla="*/ 119 h 119"/>
              </a:gdLst>
              <a:ahLst/>
              <a:cxnLst>
                <a:cxn ang="T8">
                  <a:pos x="T0" y="T1"/>
                </a:cxn>
                <a:cxn ang="T9">
                  <a:pos x="T2" y="T3"/>
                </a:cxn>
                <a:cxn ang="T10">
                  <a:pos x="T4" y="T5"/>
                </a:cxn>
                <a:cxn ang="T11">
                  <a:pos x="T6" y="T7"/>
                </a:cxn>
              </a:cxnLst>
              <a:rect l="T12" t="T13" r="T14" b="T15"/>
              <a:pathLst>
                <a:path w="206" h="119">
                  <a:moveTo>
                    <a:pt x="0" y="45"/>
                  </a:moveTo>
                  <a:lnTo>
                    <a:pt x="167" y="119"/>
                  </a:lnTo>
                  <a:lnTo>
                    <a:pt x="206" y="0"/>
                  </a:lnTo>
                  <a:lnTo>
                    <a:pt x="0" y="45"/>
                  </a:lnTo>
                  <a:close/>
                </a:path>
              </a:pathLst>
            </a:custGeom>
            <a:solidFill>
              <a:srgbClr val="B5207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6196" name="Oval 95"/>
            <p:cNvSpPr>
              <a:spLocks noChangeArrowheads="1"/>
            </p:cNvSpPr>
            <p:nvPr/>
          </p:nvSpPr>
          <p:spPr bwMode="auto">
            <a:xfrm>
              <a:off x="3835401" y="4126643"/>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000000"/>
                </a:solidFill>
                <a:latin typeface="Calibri" panose="020F0502020204030204" pitchFamily="34" charset="0"/>
                <a:sym typeface="宋体" panose="02010600030101010101" pitchFamily="2" charset="-122"/>
              </a:endParaRPr>
            </a:p>
          </p:txBody>
        </p:sp>
        <p:sp>
          <p:nvSpPr>
            <p:cNvPr id="6197" name="Oval 96"/>
            <p:cNvSpPr>
              <a:spLocks noChangeArrowheads="1"/>
            </p:cNvSpPr>
            <p:nvPr/>
          </p:nvSpPr>
          <p:spPr bwMode="auto">
            <a:xfrm>
              <a:off x="2714626" y="3823431"/>
              <a:ext cx="57150"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000000"/>
                </a:solidFill>
                <a:latin typeface="Calibri" panose="020F0502020204030204" pitchFamily="34" charset="0"/>
                <a:sym typeface="宋体" panose="02010600030101010101" pitchFamily="2" charset="-122"/>
              </a:endParaRPr>
            </a:p>
          </p:txBody>
        </p:sp>
        <p:sp>
          <p:nvSpPr>
            <p:cNvPr id="6198" name="Oval 97"/>
            <p:cNvSpPr>
              <a:spLocks noChangeArrowheads="1"/>
            </p:cNvSpPr>
            <p:nvPr/>
          </p:nvSpPr>
          <p:spPr bwMode="auto">
            <a:xfrm>
              <a:off x="2276476" y="2489931"/>
              <a:ext cx="58738" cy="79375"/>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000000"/>
                </a:solidFill>
                <a:latin typeface="Calibri" panose="020F0502020204030204" pitchFamily="34" charset="0"/>
                <a:sym typeface="宋体" panose="02010600030101010101" pitchFamily="2" charset="-122"/>
              </a:endParaRPr>
            </a:p>
          </p:txBody>
        </p:sp>
        <p:sp>
          <p:nvSpPr>
            <p:cNvPr id="6199" name="Oval 98"/>
            <p:cNvSpPr>
              <a:spLocks noChangeArrowheads="1"/>
            </p:cNvSpPr>
            <p:nvPr/>
          </p:nvSpPr>
          <p:spPr bwMode="auto">
            <a:xfrm>
              <a:off x="688976" y="3650393"/>
              <a:ext cx="58738" cy="79375"/>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000000"/>
                </a:solidFill>
                <a:latin typeface="Calibri" panose="020F0502020204030204" pitchFamily="34" charset="0"/>
                <a:sym typeface="宋体" panose="02010600030101010101" pitchFamily="2" charset="-122"/>
              </a:endParaRPr>
            </a:p>
          </p:txBody>
        </p:sp>
        <p:sp>
          <p:nvSpPr>
            <p:cNvPr id="6200" name="Oval 99"/>
            <p:cNvSpPr>
              <a:spLocks noChangeArrowheads="1"/>
            </p:cNvSpPr>
            <p:nvPr/>
          </p:nvSpPr>
          <p:spPr bwMode="auto">
            <a:xfrm>
              <a:off x="695326" y="1569181"/>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000000"/>
                </a:solidFill>
                <a:latin typeface="Calibri" panose="020F0502020204030204" pitchFamily="34" charset="0"/>
                <a:sym typeface="宋体" panose="02010600030101010101" pitchFamily="2" charset="-122"/>
              </a:endParaRPr>
            </a:p>
          </p:txBody>
        </p:sp>
        <p:sp>
          <p:nvSpPr>
            <p:cNvPr id="6201" name="Oval 100"/>
            <p:cNvSpPr>
              <a:spLocks noChangeArrowheads="1"/>
            </p:cNvSpPr>
            <p:nvPr/>
          </p:nvSpPr>
          <p:spPr bwMode="auto">
            <a:xfrm>
              <a:off x="163513" y="1956531"/>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000000"/>
                </a:solidFill>
                <a:latin typeface="Calibri" panose="020F0502020204030204" pitchFamily="34" charset="0"/>
                <a:sym typeface="宋体" panose="02010600030101010101" pitchFamily="2" charset="-122"/>
              </a:endParaRPr>
            </a:p>
          </p:txBody>
        </p:sp>
        <p:sp>
          <p:nvSpPr>
            <p:cNvPr id="6202" name="Oval 101"/>
            <p:cNvSpPr>
              <a:spLocks noChangeArrowheads="1"/>
            </p:cNvSpPr>
            <p:nvPr/>
          </p:nvSpPr>
          <p:spPr bwMode="auto">
            <a:xfrm>
              <a:off x="1584326" y="1697768"/>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000000"/>
                </a:solidFill>
                <a:latin typeface="Calibri" panose="020F0502020204030204" pitchFamily="34" charset="0"/>
                <a:sym typeface="宋体" panose="02010600030101010101" pitchFamily="2" charset="-122"/>
              </a:endParaRPr>
            </a:p>
          </p:txBody>
        </p:sp>
        <p:sp>
          <p:nvSpPr>
            <p:cNvPr id="6203" name="Oval 102"/>
            <p:cNvSpPr>
              <a:spLocks noChangeArrowheads="1"/>
            </p:cNvSpPr>
            <p:nvPr/>
          </p:nvSpPr>
          <p:spPr bwMode="auto">
            <a:xfrm>
              <a:off x="3182938" y="1661256"/>
              <a:ext cx="58738" cy="79375"/>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000000"/>
                </a:solidFill>
                <a:latin typeface="Calibri" panose="020F0502020204030204" pitchFamily="34" charset="0"/>
                <a:sym typeface="宋体" panose="02010600030101010101" pitchFamily="2" charset="-122"/>
              </a:endParaRPr>
            </a:p>
          </p:txBody>
        </p:sp>
        <p:sp>
          <p:nvSpPr>
            <p:cNvPr id="6204" name="Oval 103"/>
            <p:cNvSpPr>
              <a:spLocks noChangeArrowheads="1"/>
            </p:cNvSpPr>
            <p:nvPr/>
          </p:nvSpPr>
          <p:spPr bwMode="auto">
            <a:xfrm>
              <a:off x="4127501" y="2272443"/>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000000"/>
                </a:solidFill>
                <a:latin typeface="Calibri" panose="020F0502020204030204" pitchFamily="34" charset="0"/>
                <a:sym typeface="宋体" panose="02010600030101010101" pitchFamily="2" charset="-122"/>
              </a:endParaRPr>
            </a:p>
          </p:txBody>
        </p:sp>
      </p:grpSp>
    </p:spTree>
    <p:extLst>
      <p:ext uri="{BB962C8B-B14F-4D97-AF65-F5344CB8AC3E}">
        <p14:creationId xmlns:p14="http://schemas.microsoft.com/office/powerpoint/2010/main" val="2439709709"/>
      </p:ext>
    </p:extLst>
  </p:cSld>
  <p:clrMapOvr>
    <a:masterClrMapping/>
  </p:clrMapOvr>
  <p:transition spd="slow" advClick="0" advTm="4000">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190"/>
                                        </p:tgtEl>
                                        <p:attrNameLst>
                                          <p:attrName>style.visibility</p:attrName>
                                        </p:attrNameLst>
                                      </p:cBhvr>
                                      <p:to>
                                        <p:strVal val="visible"/>
                                      </p:to>
                                    </p:set>
                                    <p:anim calcmode="lin" valueType="num">
                                      <p:cBhvr>
                                        <p:cTn id="7" dur="500" fill="hold"/>
                                        <p:tgtEl>
                                          <p:spTgt spid="6190"/>
                                        </p:tgtEl>
                                        <p:attrNameLst>
                                          <p:attrName>ppt_w</p:attrName>
                                        </p:attrNameLst>
                                      </p:cBhvr>
                                      <p:tavLst>
                                        <p:tav tm="0">
                                          <p:val>
                                            <p:fltVal val="0"/>
                                          </p:val>
                                        </p:tav>
                                        <p:tav tm="100000">
                                          <p:val>
                                            <p:strVal val="#ppt_w"/>
                                          </p:val>
                                        </p:tav>
                                      </p:tavLst>
                                    </p:anim>
                                    <p:anim calcmode="lin" valueType="num">
                                      <p:cBhvr>
                                        <p:cTn id="8" dur="500" fill="hold"/>
                                        <p:tgtEl>
                                          <p:spTgt spid="6190"/>
                                        </p:tgtEl>
                                        <p:attrNameLst>
                                          <p:attrName>ppt_h</p:attrName>
                                        </p:attrNameLst>
                                      </p:cBhvr>
                                      <p:tavLst>
                                        <p:tav tm="0">
                                          <p:val>
                                            <p:fltVal val="0"/>
                                          </p:val>
                                        </p:tav>
                                        <p:tav tm="100000">
                                          <p:val>
                                            <p:strVal val="#ppt_h"/>
                                          </p:val>
                                        </p:tav>
                                      </p:tavLst>
                                    </p:anim>
                                    <p:animEffect>
                                      <p:cBhvr>
                                        <p:cTn id="9" dur="500"/>
                                        <p:tgtEl>
                                          <p:spTgt spid="6190"/>
                                        </p:tgtEl>
                                      </p:cBhvr>
                                    </p:animEffect>
                                  </p:childTnLst>
                                </p:cTn>
                              </p:par>
                            </p:childTnLst>
                          </p:cTn>
                        </p:par>
                        <p:par>
                          <p:cTn id="10" fill="hold" nodeType="afterGroup">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6191"/>
                                        </p:tgtEl>
                                        <p:attrNameLst>
                                          <p:attrName>style.visibility</p:attrName>
                                        </p:attrNameLst>
                                      </p:cBhvr>
                                      <p:to>
                                        <p:strVal val="visible"/>
                                      </p:to>
                                    </p:set>
                                    <p:animEffect>
                                      <p:cBhvr>
                                        <p:cTn id="13" dur="500"/>
                                        <p:tgtEl>
                                          <p:spTgt spid="6191"/>
                                        </p:tgtEl>
                                      </p:cBhvr>
                                    </p:animEffect>
                                  </p:childTnLst>
                                </p:cTn>
                              </p:par>
                            </p:childTnLst>
                          </p:cTn>
                        </p:par>
                        <p:par>
                          <p:cTn id="14" fill="hold" nodeType="afterGroup">
                            <p:stCondLst>
                              <p:cond delay="1000"/>
                            </p:stCondLst>
                            <p:childTnLst>
                              <p:par>
                                <p:cTn id="15" presetID="22" presetClass="entr" presetSubtype="1" fill="hold" grpId="0" nodeType="afterEffect">
                                  <p:stCondLst>
                                    <p:cond delay="0"/>
                                  </p:stCondLst>
                                  <p:childTnLst>
                                    <p:set>
                                      <p:cBhvr>
                                        <p:cTn id="16" dur="1" fill="hold">
                                          <p:stCondLst>
                                            <p:cond delay="0"/>
                                          </p:stCondLst>
                                        </p:cTn>
                                        <p:tgtEl>
                                          <p:spTgt spid="6192"/>
                                        </p:tgtEl>
                                        <p:attrNameLst>
                                          <p:attrName>style.visibility</p:attrName>
                                        </p:attrNameLst>
                                      </p:cBhvr>
                                      <p:to>
                                        <p:strVal val="visible"/>
                                      </p:to>
                                    </p:set>
                                    <p:animEffect>
                                      <p:cBhvr>
                                        <p:cTn id="17" dur="500"/>
                                        <p:tgtEl>
                                          <p:spTgt spid="61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90" grpId="0" bldLvl="0" animBg="1" autoUpdateAnimBg="0"/>
      <p:bldP spid="6191" grpId="0" bldLvl="0" animBg="1" autoUpdateAnimBg="0"/>
      <p:bldP spid="6192" grpId="0" bldLvl="0" autoUpdateAnimBg="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314" name="Group 2"/>
          <p:cNvGrpSpPr>
            <a:grpSpLocks/>
          </p:cNvGrpSpPr>
          <p:nvPr/>
        </p:nvGrpSpPr>
        <p:grpSpPr bwMode="auto">
          <a:xfrm rot="-5400000">
            <a:off x="10806112" y="5465763"/>
            <a:ext cx="1304925" cy="1466850"/>
            <a:chOff x="0" y="0"/>
            <a:chExt cx="4570414" cy="5137881"/>
          </a:xfrm>
        </p:grpSpPr>
        <p:sp>
          <p:nvSpPr>
            <p:cNvPr id="13381" name="Freeform 5"/>
            <p:cNvSpPr>
              <a:spLocks noChangeArrowheads="1"/>
            </p:cNvSpPr>
            <p:nvPr/>
          </p:nvSpPr>
          <p:spPr bwMode="auto">
            <a:xfrm>
              <a:off x="0" y="1283431"/>
              <a:ext cx="1301750" cy="850900"/>
            </a:xfrm>
            <a:custGeom>
              <a:avLst/>
              <a:gdLst>
                <a:gd name="T0" fmla="*/ 0 w 820"/>
                <a:gd name="T1" fmla="*/ 850900 h 536"/>
                <a:gd name="T2" fmla="*/ 0 w 820"/>
                <a:gd name="T3" fmla="*/ 0 h 536"/>
                <a:gd name="T4" fmla="*/ 1301750 w 820"/>
                <a:gd name="T5" fmla="*/ 592138 h 536"/>
                <a:gd name="T6" fmla="*/ 0 w 820"/>
                <a:gd name="T7" fmla="*/ 850900 h 536"/>
                <a:gd name="T8" fmla="*/ 0 60000 65536"/>
                <a:gd name="T9" fmla="*/ 0 60000 65536"/>
                <a:gd name="T10" fmla="*/ 0 60000 65536"/>
                <a:gd name="T11" fmla="*/ 0 60000 65536"/>
                <a:gd name="T12" fmla="*/ 0 w 820"/>
                <a:gd name="T13" fmla="*/ 0 h 536"/>
                <a:gd name="T14" fmla="*/ 820 w 820"/>
                <a:gd name="T15" fmla="*/ 536 h 536"/>
              </a:gdLst>
              <a:ahLst/>
              <a:cxnLst>
                <a:cxn ang="T8">
                  <a:pos x="T0" y="T1"/>
                </a:cxn>
                <a:cxn ang="T9">
                  <a:pos x="T2" y="T3"/>
                </a:cxn>
                <a:cxn ang="T10">
                  <a:pos x="T4" y="T5"/>
                </a:cxn>
                <a:cxn ang="T11">
                  <a:pos x="T6" y="T7"/>
                </a:cxn>
              </a:cxnLst>
              <a:rect l="T12" t="T13" r="T14" b="T15"/>
              <a:pathLst>
                <a:path w="820" h="536">
                  <a:moveTo>
                    <a:pt x="0" y="536"/>
                  </a:moveTo>
                  <a:lnTo>
                    <a:pt x="0" y="0"/>
                  </a:lnTo>
                  <a:lnTo>
                    <a:pt x="820" y="373"/>
                  </a:lnTo>
                  <a:lnTo>
                    <a:pt x="0" y="536"/>
                  </a:lnTo>
                  <a:close/>
                </a:path>
              </a:pathLst>
            </a:custGeom>
            <a:solidFill>
              <a:srgbClr val="E8CB2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3382" name="Freeform 6"/>
            <p:cNvSpPr>
              <a:spLocks noChangeArrowheads="1"/>
            </p:cNvSpPr>
            <p:nvPr/>
          </p:nvSpPr>
          <p:spPr bwMode="auto">
            <a:xfrm>
              <a:off x="0" y="826231"/>
              <a:ext cx="1847850" cy="1049337"/>
            </a:xfrm>
            <a:custGeom>
              <a:avLst/>
              <a:gdLst>
                <a:gd name="T0" fmla="*/ 0 w 1164"/>
                <a:gd name="T1" fmla="*/ 457200 h 661"/>
                <a:gd name="T2" fmla="*/ 1847850 w 1164"/>
                <a:gd name="T3" fmla="*/ 0 h 661"/>
                <a:gd name="T4" fmla="*/ 1301750 w 1164"/>
                <a:gd name="T5" fmla="*/ 1049337 h 661"/>
                <a:gd name="T6" fmla="*/ 0 w 1164"/>
                <a:gd name="T7" fmla="*/ 457200 h 661"/>
                <a:gd name="T8" fmla="*/ 0 60000 65536"/>
                <a:gd name="T9" fmla="*/ 0 60000 65536"/>
                <a:gd name="T10" fmla="*/ 0 60000 65536"/>
                <a:gd name="T11" fmla="*/ 0 60000 65536"/>
                <a:gd name="T12" fmla="*/ 0 w 1164"/>
                <a:gd name="T13" fmla="*/ 0 h 661"/>
                <a:gd name="T14" fmla="*/ 1164 w 1164"/>
                <a:gd name="T15" fmla="*/ 661 h 661"/>
              </a:gdLst>
              <a:ahLst/>
              <a:cxnLst>
                <a:cxn ang="T8">
                  <a:pos x="T0" y="T1"/>
                </a:cxn>
                <a:cxn ang="T9">
                  <a:pos x="T2" y="T3"/>
                </a:cxn>
                <a:cxn ang="T10">
                  <a:pos x="T4" y="T5"/>
                </a:cxn>
                <a:cxn ang="T11">
                  <a:pos x="T6" y="T7"/>
                </a:cxn>
              </a:cxnLst>
              <a:rect l="T12" t="T13" r="T14" b="T15"/>
              <a:pathLst>
                <a:path w="1164" h="661">
                  <a:moveTo>
                    <a:pt x="0" y="288"/>
                  </a:moveTo>
                  <a:lnTo>
                    <a:pt x="1164" y="0"/>
                  </a:lnTo>
                  <a:lnTo>
                    <a:pt x="820" y="661"/>
                  </a:lnTo>
                  <a:lnTo>
                    <a:pt x="0" y="288"/>
                  </a:lnTo>
                  <a:close/>
                </a:path>
              </a:pathLst>
            </a:custGeom>
            <a:solidFill>
              <a:srgbClr val="E7AC2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3383" name="Freeform 7"/>
            <p:cNvSpPr>
              <a:spLocks noChangeArrowheads="1"/>
            </p:cNvSpPr>
            <p:nvPr/>
          </p:nvSpPr>
          <p:spPr bwMode="auto">
            <a:xfrm>
              <a:off x="0" y="2134331"/>
              <a:ext cx="719138" cy="2290762"/>
            </a:xfrm>
            <a:custGeom>
              <a:avLst/>
              <a:gdLst>
                <a:gd name="T0" fmla="*/ 0 w 453"/>
                <a:gd name="T1" fmla="*/ 2290762 h 1443"/>
                <a:gd name="T2" fmla="*/ 0 w 453"/>
                <a:gd name="T3" fmla="*/ 0 h 1443"/>
                <a:gd name="T4" fmla="*/ 719138 w 453"/>
                <a:gd name="T5" fmla="*/ 1557337 h 1443"/>
                <a:gd name="T6" fmla="*/ 0 w 453"/>
                <a:gd name="T7" fmla="*/ 2290762 h 1443"/>
                <a:gd name="T8" fmla="*/ 0 60000 65536"/>
                <a:gd name="T9" fmla="*/ 0 60000 65536"/>
                <a:gd name="T10" fmla="*/ 0 60000 65536"/>
                <a:gd name="T11" fmla="*/ 0 60000 65536"/>
                <a:gd name="T12" fmla="*/ 0 w 453"/>
                <a:gd name="T13" fmla="*/ 0 h 1443"/>
                <a:gd name="T14" fmla="*/ 453 w 453"/>
                <a:gd name="T15" fmla="*/ 1443 h 1443"/>
              </a:gdLst>
              <a:ahLst/>
              <a:cxnLst>
                <a:cxn ang="T8">
                  <a:pos x="T0" y="T1"/>
                </a:cxn>
                <a:cxn ang="T9">
                  <a:pos x="T2" y="T3"/>
                </a:cxn>
                <a:cxn ang="T10">
                  <a:pos x="T4" y="T5"/>
                </a:cxn>
                <a:cxn ang="T11">
                  <a:pos x="T6" y="T7"/>
                </a:cxn>
              </a:cxnLst>
              <a:rect l="T12" t="T13" r="T14" b="T15"/>
              <a:pathLst>
                <a:path w="453" h="1443">
                  <a:moveTo>
                    <a:pt x="0" y="1443"/>
                  </a:moveTo>
                  <a:lnTo>
                    <a:pt x="0" y="0"/>
                  </a:lnTo>
                  <a:lnTo>
                    <a:pt x="453" y="981"/>
                  </a:lnTo>
                  <a:lnTo>
                    <a:pt x="0" y="1443"/>
                  </a:lnTo>
                  <a:close/>
                </a:path>
              </a:pathLst>
            </a:custGeom>
            <a:solidFill>
              <a:srgbClr val="E24C2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3384" name="Freeform 8"/>
            <p:cNvSpPr>
              <a:spLocks noChangeArrowheads="1"/>
            </p:cNvSpPr>
            <p:nvPr/>
          </p:nvSpPr>
          <p:spPr bwMode="auto">
            <a:xfrm>
              <a:off x="0" y="2134331"/>
              <a:ext cx="2316163" cy="1557337"/>
            </a:xfrm>
            <a:custGeom>
              <a:avLst/>
              <a:gdLst>
                <a:gd name="T0" fmla="*/ 0 w 1459"/>
                <a:gd name="T1" fmla="*/ 0 h 981"/>
                <a:gd name="T2" fmla="*/ 2316163 w 1459"/>
                <a:gd name="T3" fmla="*/ 398462 h 981"/>
                <a:gd name="T4" fmla="*/ 719138 w 1459"/>
                <a:gd name="T5" fmla="*/ 1557337 h 981"/>
                <a:gd name="T6" fmla="*/ 0 w 1459"/>
                <a:gd name="T7" fmla="*/ 0 h 981"/>
                <a:gd name="T8" fmla="*/ 0 60000 65536"/>
                <a:gd name="T9" fmla="*/ 0 60000 65536"/>
                <a:gd name="T10" fmla="*/ 0 60000 65536"/>
                <a:gd name="T11" fmla="*/ 0 60000 65536"/>
                <a:gd name="T12" fmla="*/ 0 w 1459"/>
                <a:gd name="T13" fmla="*/ 0 h 981"/>
                <a:gd name="T14" fmla="*/ 1459 w 1459"/>
                <a:gd name="T15" fmla="*/ 981 h 981"/>
              </a:gdLst>
              <a:ahLst/>
              <a:cxnLst>
                <a:cxn ang="T8">
                  <a:pos x="T0" y="T1"/>
                </a:cxn>
                <a:cxn ang="T9">
                  <a:pos x="T2" y="T3"/>
                </a:cxn>
                <a:cxn ang="T10">
                  <a:pos x="T4" y="T5"/>
                </a:cxn>
                <a:cxn ang="T11">
                  <a:pos x="T6" y="T7"/>
                </a:cxn>
              </a:cxnLst>
              <a:rect l="T12" t="T13" r="T14" b="T15"/>
              <a:pathLst>
                <a:path w="1459" h="981">
                  <a:moveTo>
                    <a:pt x="0" y="0"/>
                  </a:moveTo>
                  <a:lnTo>
                    <a:pt x="1459" y="251"/>
                  </a:lnTo>
                  <a:lnTo>
                    <a:pt x="453" y="981"/>
                  </a:lnTo>
                  <a:lnTo>
                    <a:pt x="0" y="0"/>
                  </a:lnTo>
                  <a:close/>
                </a:path>
              </a:pathLst>
            </a:custGeom>
            <a:solidFill>
              <a:srgbClr val="E25D2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3385" name="Freeform 9"/>
            <p:cNvSpPr>
              <a:spLocks noChangeArrowheads="1"/>
            </p:cNvSpPr>
            <p:nvPr/>
          </p:nvSpPr>
          <p:spPr bwMode="auto">
            <a:xfrm>
              <a:off x="0" y="3691668"/>
              <a:ext cx="719138" cy="1446212"/>
            </a:xfrm>
            <a:custGeom>
              <a:avLst/>
              <a:gdLst>
                <a:gd name="T0" fmla="*/ 719138 w 453"/>
                <a:gd name="T1" fmla="*/ 0 h 911"/>
                <a:gd name="T2" fmla="*/ 620713 w 453"/>
                <a:gd name="T3" fmla="*/ 1446212 h 911"/>
                <a:gd name="T4" fmla="*/ 0 w 453"/>
                <a:gd name="T5" fmla="*/ 733425 h 911"/>
                <a:gd name="T6" fmla="*/ 719138 w 453"/>
                <a:gd name="T7" fmla="*/ 0 h 911"/>
                <a:gd name="T8" fmla="*/ 0 60000 65536"/>
                <a:gd name="T9" fmla="*/ 0 60000 65536"/>
                <a:gd name="T10" fmla="*/ 0 60000 65536"/>
                <a:gd name="T11" fmla="*/ 0 60000 65536"/>
                <a:gd name="T12" fmla="*/ 0 w 453"/>
                <a:gd name="T13" fmla="*/ 0 h 911"/>
                <a:gd name="T14" fmla="*/ 453 w 453"/>
                <a:gd name="T15" fmla="*/ 911 h 911"/>
              </a:gdLst>
              <a:ahLst/>
              <a:cxnLst>
                <a:cxn ang="T8">
                  <a:pos x="T0" y="T1"/>
                </a:cxn>
                <a:cxn ang="T9">
                  <a:pos x="T2" y="T3"/>
                </a:cxn>
                <a:cxn ang="T10">
                  <a:pos x="T4" y="T5"/>
                </a:cxn>
                <a:cxn ang="T11">
                  <a:pos x="T6" y="T7"/>
                </a:cxn>
              </a:cxnLst>
              <a:rect l="T12" t="T13" r="T14" b="T15"/>
              <a:pathLst>
                <a:path w="453" h="911">
                  <a:moveTo>
                    <a:pt x="453" y="0"/>
                  </a:moveTo>
                  <a:lnTo>
                    <a:pt x="391" y="911"/>
                  </a:lnTo>
                  <a:lnTo>
                    <a:pt x="0" y="462"/>
                  </a:lnTo>
                  <a:lnTo>
                    <a:pt x="453" y="0"/>
                  </a:lnTo>
                  <a:close/>
                </a:path>
              </a:pathLst>
            </a:custGeom>
            <a:solidFill>
              <a:srgbClr val="DD272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3386" name="Freeform 10"/>
            <p:cNvSpPr>
              <a:spLocks noChangeArrowheads="1"/>
            </p:cNvSpPr>
            <p:nvPr/>
          </p:nvSpPr>
          <p:spPr bwMode="auto">
            <a:xfrm>
              <a:off x="620713" y="3691668"/>
              <a:ext cx="1046163" cy="1446212"/>
            </a:xfrm>
            <a:custGeom>
              <a:avLst/>
              <a:gdLst>
                <a:gd name="T0" fmla="*/ 98425 w 659"/>
                <a:gd name="T1" fmla="*/ 0 h 911"/>
                <a:gd name="T2" fmla="*/ 1046163 w 659"/>
                <a:gd name="T3" fmla="*/ 1446212 h 911"/>
                <a:gd name="T4" fmla="*/ 0 w 659"/>
                <a:gd name="T5" fmla="*/ 1446212 h 911"/>
                <a:gd name="T6" fmla="*/ 98425 w 659"/>
                <a:gd name="T7" fmla="*/ 0 h 911"/>
                <a:gd name="T8" fmla="*/ 0 60000 65536"/>
                <a:gd name="T9" fmla="*/ 0 60000 65536"/>
                <a:gd name="T10" fmla="*/ 0 60000 65536"/>
                <a:gd name="T11" fmla="*/ 0 60000 65536"/>
                <a:gd name="T12" fmla="*/ 0 w 659"/>
                <a:gd name="T13" fmla="*/ 0 h 911"/>
                <a:gd name="T14" fmla="*/ 659 w 659"/>
                <a:gd name="T15" fmla="*/ 911 h 911"/>
              </a:gdLst>
              <a:ahLst/>
              <a:cxnLst>
                <a:cxn ang="T8">
                  <a:pos x="T0" y="T1"/>
                </a:cxn>
                <a:cxn ang="T9">
                  <a:pos x="T2" y="T3"/>
                </a:cxn>
                <a:cxn ang="T10">
                  <a:pos x="T4" y="T5"/>
                </a:cxn>
                <a:cxn ang="T11">
                  <a:pos x="T6" y="T7"/>
                </a:cxn>
              </a:cxnLst>
              <a:rect l="T12" t="T13" r="T14" b="T15"/>
              <a:pathLst>
                <a:path w="659" h="911">
                  <a:moveTo>
                    <a:pt x="62" y="0"/>
                  </a:moveTo>
                  <a:lnTo>
                    <a:pt x="659" y="911"/>
                  </a:lnTo>
                  <a:lnTo>
                    <a:pt x="0" y="911"/>
                  </a:lnTo>
                  <a:lnTo>
                    <a:pt x="62" y="0"/>
                  </a:lnTo>
                  <a:close/>
                </a:path>
              </a:pathLst>
            </a:custGeom>
            <a:solidFill>
              <a:srgbClr val="AD232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3387" name="Freeform 11"/>
            <p:cNvSpPr>
              <a:spLocks noChangeArrowheads="1"/>
            </p:cNvSpPr>
            <p:nvPr/>
          </p:nvSpPr>
          <p:spPr bwMode="auto">
            <a:xfrm>
              <a:off x="719138" y="3691668"/>
              <a:ext cx="1901825" cy="1446212"/>
            </a:xfrm>
            <a:custGeom>
              <a:avLst/>
              <a:gdLst>
                <a:gd name="T0" fmla="*/ 0 w 1198"/>
                <a:gd name="T1" fmla="*/ 0 h 911"/>
                <a:gd name="T2" fmla="*/ 1901825 w 1198"/>
                <a:gd name="T3" fmla="*/ 1446212 h 911"/>
                <a:gd name="T4" fmla="*/ 947738 w 1198"/>
                <a:gd name="T5" fmla="*/ 1446212 h 911"/>
                <a:gd name="T6" fmla="*/ 0 w 1198"/>
                <a:gd name="T7" fmla="*/ 0 h 911"/>
                <a:gd name="T8" fmla="*/ 0 60000 65536"/>
                <a:gd name="T9" fmla="*/ 0 60000 65536"/>
                <a:gd name="T10" fmla="*/ 0 60000 65536"/>
                <a:gd name="T11" fmla="*/ 0 60000 65536"/>
                <a:gd name="T12" fmla="*/ 0 w 1198"/>
                <a:gd name="T13" fmla="*/ 0 h 911"/>
                <a:gd name="T14" fmla="*/ 1198 w 1198"/>
                <a:gd name="T15" fmla="*/ 911 h 911"/>
              </a:gdLst>
              <a:ahLst/>
              <a:cxnLst>
                <a:cxn ang="T8">
                  <a:pos x="T0" y="T1"/>
                </a:cxn>
                <a:cxn ang="T9">
                  <a:pos x="T2" y="T3"/>
                </a:cxn>
                <a:cxn ang="T10">
                  <a:pos x="T4" y="T5"/>
                </a:cxn>
                <a:cxn ang="T11">
                  <a:pos x="T6" y="T7"/>
                </a:cxn>
              </a:cxnLst>
              <a:rect l="T12" t="T13" r="T14" b="T15"/>
              <a:pathLst>
                <a:path w="1198" h="911">
                  <a:moveTo>
                    <a:pt x="0" y="0"/>
                  </a:moveTo>
                  <a:lnTo>
                    <a:pt x="1198" y="911"/>
                  </a:lnTo>
                  <a:lnTo>
                    <a:pt x="597" y="911"/>
                  </a:lnTo>
                  <a:lnTo>
                    <a:pt x="0" y="0"/>
                  </a:lnTo>
                  <a:close/>
                </a:path>
              </a:pathLst>
            </a:custGeom>
            <a:solidFill>
              <a:srgbClr val="DD272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3388" name="Freeform 12"/>
            <p:cNvSpPr>
              <a:spLocks noChangeArrowheads="1"/>
            </p:cNvSpPr>
            <p:nvPr/>
          </p:nvSpPr>
          <p:spPr bwMode="auto">
            <a:xfrm>
              <a:off x="719138" y="3691668"/>
              <a:ext cx="2022475" cy="1446212"/>
            </a:xfrm>
            <a:custGeom>
              <a:avLst/>
              <a:gdLst>
                <a:gd name="T0" fmla="*/ 1901825 w 1274"/>
                <a:gd name="T1" fmla="*/ 1446212 h 911"/>
                <a:gd name="T2" fmla="*/ 2022475 w 1274"/>
                <a:gd name="T3" fmla="*/ 169862 h 911"/>
                <a:gd name="T4" fmla="*/ 0 w 1274"/>
                <a:gd name="T5" fmla="*/ 0 h 911"/>
                <a:gd name="T6" fmla="*/ 1901825 w 1274"/>
                <a:gd name="T7" fmla="*/ 1446212 h 911"/>
                <a:gd name="T8" fmla="*/ 0 60000 65536"/>
                <a:gd name="T9" fmla="*/ 0 60000 65536"/>
                <a:gd name="T10" fmla="*/ 0 60000 65536"/>
                <a:gd name="T11" fmla="*/ 0 60000 65536"/>
                <a:gd name="T12" fmla="*/ 0 w 1274"/>
                <a:gd name="T13" fmla="*/ 0 h 911"/>
                <a:gd name="T14" fmla="*/ 1274 w 1274"/>
                <a:gd name="T15" fmla="*/ 911 h 911"/>
              </a:gdLst>
              <a:ahLst/>
              <a:cxnLst>
                <a:cxn ang="T8">
                  <a:pos x="T0" y="T1"/>
                </a:cxn>
                <a:cxn ang="T9">
                  <a:pos x="T2" y="T3"/>
                </a:cxn>
                <a:cxn ang="T10">
                  <a:pos x="T4" y="T5"/>
                </a:cxn>
                <a:cxn ang="T11">
                  <a:pos x="T6" y="T7"/>
                </a:cxn>
              </a:cxnLst>
              <a:rect l="T12" t="T13" r="T14" b="T15"/>
              <a:pathLst>
                <a:path w="1274" h="911">
                  <a:moveTo>
                    <a:pt x="1198" y="911"/>
                  </a:moveTo>
                  <a:lnTo>
                    <a:pt x="1274" y="107"/>
                  </a:lnTo>
                  <a:lnTo>
                    <a:pt x="0" y="0"/>
                  </a:lnTo>
                  <a:lnTo>
                    <a:pt x="1198" y="911"/>
                  </a:lnTo>
                  <a:close/>
                </a:path>
              </a:pathLst>
            </a:custGeom>
            <a:solidFill>
              <a:srgbClr val="E24C2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3389" name="Freeform 13"/>
            <p:cNvSpPr>
              <a:spLocks noChangeArrowheads="1"/>
            </p:cNvSpPr>
            <p:nvPr/>
          </p:nvSpPr>
          <p:spPr bwMode="auto">
            <a:xfrm>
              <a:off x="719138" y="2532793"/>
              <a:ext cx="2022475" cy="1328737"/>
            </a:xfrm>
            <a:custGeom>
              <a:avLst/>
              <a:gdLst>
                <a:gd name="T0" fmla="*/ 1597025 w 1274"/>
                <a:gd name="T1" fmla="*/ 0 h 837"/>
                <a:gd name="T2" fmla="*/ 0 w 1274"/>
                <a:gd name="T3" fmla="*/ 1158875 h 837"/>
                <a:gd name="T4" fmla="*/ 2022475 w 1274"/>
                <a:gd name="T5" fmla="*/ 1328737 h 837"/>
                <a:gd name="T6" fmla="*/ 1597025 w 1274"/>
                <a:gd name="T7" fmla="*/ 0 h 837"/>
                <a:gd name="T8" fmla="*/ 0 60000 65536"/>
                <a:gd name="T9" fmla="*/ 0 60000 65536"/>
                <a:gd name="T10" fmla="*/ 0 60000 65536"/>
                <a:gd name="T11" fmla="*/ 0 60000 65536"/>
                <a:gd name="T12" fmla="*/ 0 w 1274"/>
                <a:gd name="T13" fmla="*/ 0 h 837"/>
                <a:gd name="T14" fmla="*/ 1274 w 1274"/>
                <a:gd name="T15" fmla="*/ 837 h 837"/>
              </a:gdLst>
              <a:ahLst/>
              <a:cxnLst>
                <a:cxn ang="T8">
                  <a:pos x="T0" y="T1"/>
                </a:cxn>
                <a:cxn ang="T9">
                  <a:pos x="T2" y="T3"/>
                </a:cxn>
                <a:cxn ang="T10">
                  <a:pos x="T4" y="T5"/>
                </a:cxn>
                <a:cxn ang="T11">
                  <a:pos x="T6" y="T7"/>
                </a:cxn>
              </a:cxnLst>
              <a:rect l="T12" t="T13" r="T14" b="T15"/>
              <a:pathLst>
                <a:path w="1274" h="837">
                  <a:moveTo>
                    <a:pt x="1006" y="0"/>
                  </a:moveTo>
                  <a:lnTo>
                    <a:pt x="0" y="730"/>
                  </a:lnTo>
                  <a:lnTo>
                    <a:pt x="1274" y="837"/>
                  </a:lnTo>
                  <a:lnTo>
                    <a:pt x="1006" y="0"/>
                  </a:lnTo>
                  <a:close/>
                </a:path>
              </a:pathLst>
            </a:custGeom>
            <a:solidFill>
              <a:srgbClr val="C3549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3390" name="Freeform 14"/>
            <p:cNvSpPr>
              <a:spLocks noChangeArrowheads="1"/>
            </p:cNvSpPr>
            <p:nvPr/>
          </p:nvSpPr>
          <p:spPr bwMode="auto">
            <a:xfrm>
              <a:off x="2316163" y="2532793"/>
              <a:ext cx="1555750" cy="1627187"/>
            </a:xfrm>
            <a:custGeom>
              <a:avLst/>
              <a:gdLst>
                <a:gd name="T0" fmla="*/ 0 w 980"/>
                <a:gd name="T1" fmla="*/ 0 h 1025"/>
                <a:gd name="T2" fmla="*/ 1555750 w 980"/>
                <a:gd name="T3" fmla="*/ 1627187 h 1025"/>
                <a:gd name="T4" fmla="*/ 425450 w 980"/>
                <a:gd name="T5" fmla="*/ 1328737 h 1025"/>
                <a:gd name="T6" fmla="*/ 0 w 980"/>
                <a:gd name="T7" fmla="*/ 0 h 1025"/>
                <a:gd name="T8" fmla="*/ 0 60000 65536"/>
                <a:gd name="T9" fmla="*/ 0 60000 65536"/>
                <a:gd name="T10" fmla="*/ 0 60000 65536"/>
                <a:gd name="T11" fmla="*/ 0 60000 65536"/>
                <a:gd name="T12" fmla="*/ 0 w 980"/>
                <a:gd name="T13" fmla="*/ 0 h 1025"/>
                <a:gd name="T14" fmla="*/ 980 w 980"/>
                <a:gd name="T15" fmla="*/ 1025 h 1025"/>
              </a:gdLst>
              <a:ahLst/>
              <a:cxnLst>
                <a:cxn ang="T8">
                  <a:pos x="T0" y="T1"/>
                </a:cxn>
                <a:cxn ang="T9">
                  <a:pos x="T2" y="T3"/>
                </a:cxn>
                <a:cxn ang="T10">
                  <a:pos x="T4" y="T5"/>
                </a:cxn>
                <a:cxn ang="T11">
                  <a:pos x="T6" y="T7"/>
                </a:cxn>
              </a:cxnLst>
              <a:rect l="T12" t="T13" r="T14" b="T15"/>
              <a:pathLst>
                <a:path w="980" h="1025">
                  <a:moveTo>
                    <a:pt x="0" y="0"/>
                  </a:moveTo>
                  <a:lnTo>
                    <a:pt x="980" y="1025"/>
                  </a:lnTo>
                  <a:lnTo>
                    <a:pt x="268" y="837"/>
                  </a:lnTo>
                  <a:lnTo>
                    <a:pt x="0" y="0"/>
                  </a:lnTo>
                  <a:close/>
                </a:path>
              </a:pathLst>
            </a:custGeom>
            <a:solidFill>
              <a:srgbClr val="DA368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3391" name="Freeform 15"/>
            <p:cNvSpPr>
              <a:spLocks noChangeArrowheads="1"/>
            </p:cNvSpPr>
            <p:nvPr/>
          </p:nvSpPr>
          <p:spPr bwMode="auto">
            <a:xfrm>
              <a:off x="2316163" y="1699356"/>
              <a:ext cx="1555750" cy="2460625"/>
            </a:xfrm>
            <a:custGeom>
              <a:avLst/>
              <a:gdLst>
                <a:gd name="T0" fmla="*/ 0 w 980"/>
                <a:gd name="T1" fmla="*/ 833438 h 1550"/>
                <a:gd name="T2" fmla="*/ 903288 w 980"/>
                <a:gd name="T3" fmla="*/ 0 h 1550"/>
                <a:gd name="T4" fmla="*/ 1555750 w 980"/>
                <a:gd name="T5" fmla="*/ 2460625 h 1550"/>
                <a:gd name="T6" fmla="*/ 0 w 980"/>
                <a:gd name="T7" fmla="*/ 833438 h 1550"/>
                <a:gd name="T8" fmla="*/ 0 60000 65536"/>
                <a:gd name="T9" fmla="*/ 0 60000 65536"/>
                <a:gd name="T10" fmla="*/ 0 60000 65536"/>
                <a:gd name="T11" fmla="*/ 0 60000 65536"/>
                <a:gd name="T12" fmla="*/ 0 w 980"/>
                <a:gd name="T13" fmla="*/ 0 h 1550"/>
                <a:gd name="T14" fmla="*/ 980 w 980"/>
                <a:gd name="T15" fmla="*/ 1550 h 1550"/>
              </a:gdLst>
              <a:ahLst/>
              <a:cxnLst>
                <a:cxn ang="T8">
                  <a:pos x="T0" y="T1"/>
                </a:cxn>
                <a:cxn ang="T9">
                  <a:pos x="T2" y="T3"/>
                </a:cxn>
                <a:cxn ang="T10">
                  <a:pos x="T4" y="T5"/>
                </a:cxn>
                <a:cxn ang="T11">
                  <a:pos x="T6" y="T7"/>
                </a:cxn>
              </a:cxnLst>
              <a:rect l="T12" t="T13" r="T14" b="T15"/>
              <a:pathLst>
                <a:path w="980" h="1550">
                  <a:moveTo>
                    <a:pt x="0" y="525"/>
                  </a:moveTo>
                  <a:lnTo>
                    <a:pt x="569" y="0"/>
                  </a:lnTo>
                  <a:lnTo>
                    <a:pt x="980" y="1550"/>
                  </a:lnTo>
                  <a:lnTo>
                    <a:pt x="0" y="525"/>
                  </a:lnTo>
                  <a:close/>
                </a:path>
              </a:pathLst>
            </a:custGeom>
            <a:solidFill>
              <a:srgbClr val="B5207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3392" name="Freeform 16"/>
            <p:cNvSpPr>
              <a:spLocks noChangeArrowheads="1"/>
            </p:cNvSpPr>
            <p:nvPr/>
          </p:nvSpPr>
          <p:spPr bwMode="auto">
            <a:xfrm>
              <a:off x="3219451" y="1699356"/>
              <a:ext cx="930275" cy="2460625"/>
            </a:xfrm>
            <a:custGeom>
              <a:avLst/>
              <a:gdLst>
                <a:gd name="T0" fmla="*/ 0 w 586"/>
                <a:gd name="T1" fmla="*/ 0 h 1550"/>
                <a:gd name="T2" fmla="*/ 930275 w 586"/>
                <a:gd name="T3" fmla="*/ 600075 h 1550"/>
                <a:gd name="T4" fmla="*/ 652463 w 586"/>
                <a:gd name="T5" fmla="*/ 2460625 h 1550"/>
                <a:gd name="T6" fmla="*/ 0 w 586"/>
                <a:gd name="T7" fmla="*/ 0 h 1550"/>
                <a:gd name="T8" fmla="*/ 0 60000 65536"/>
                <a:gd name="T9" fmla="*/ 0 60000 65536"/>
                <a:gd name="T10" fmla="*/ 0 60000 65536"/>
                <a:gd name="T11" fmla="*/ 0 60000 65536"/>
                <a:gd name="T12" fmla="*/ 0 w 586"/>
                <a:gd name="T13" fmla="*/ 0 h 1550"/>
                <a:gd name="T14" fmla="*/ 586 w 586"/>
                <a:gd name="T15" fmla="*/ 1550 h 1550"/>
              </a:gdLst>
              <a:ahLst/>
              <a:cxnLst>
                <a:cxn ang="T8">
                  <a:pos x="T0" y="T1"/>
                </a:cxn>
                <a:cxn ang="T9">
                  <a:pos x="T2" y="T3"/>
                </a:cxn>
                <a:cxn ang="T10">
                  <a:pos x="T4" y="T5"/>
                </a:cxn>
                <a:cxn ang="T11">
                  <a:pos x="T6" y="T7"/>
                </a:cxn>
              </a:cxnLst>
              <a:rect l="T12" t="T13" r="T14" b="T15"/>
              <a:pathLst>
                <a:path w="586" h="1550">
                  <a:moveTo>
                    <a:pt x="0" y="0"/>
                  </a:moveTo>
                  <a:lnTo>
                    <a:pt x="586" y="378"/>
                  </a:lnTo>
                  <a:lnTo>
                    <a:pt x="411" y="1550"/>
                  </a:lnTo>
                  <a:lnTo>
                    <a:pt x="0" y="0"/>
                  </a:lnTo>
                  <a:close/>
                </a:path>
              </a:pathLst>
            </a:custGeom>
            <a:solidFill>
              <a:srgbClr val="95226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3393" name="Freeform 17"/>
            <p:cNvSpPr>
              <a:spLocks noChangeArrowheads="1"/>
            </p:cNvSpPr>
            <p:nvPr/>
          </p:nvSpPr>
          <p:spPr bwMode="auto">
            <a:xfrm>
              <a:off x="2741613" y="3861531"/>
              <a:ext cx="1606550" cy="1276350"/>
            </a:xfrm>
            <a:custGeom>
              <a:avLst/>
              <a:gdLst>
                <a:gd name="T0" fmla="*/ 0 w 1012"/>
                <a:gd name="T1" fmla="*/ 0 h 804"/>
                <a:gd name="T2" fmla="*/ 1606550 w 1012"/>
                <a:gd name="T3" fmla="*/ 1276350 h 804"/>
                <a:gd name="T4" fmla="*/ 1130300 w 1012"/>
                <a:gd name="T5" fmla="*/ 298450 h 804"/>
                <a:gd name="T6" fmla="*/ 0 w 1012"/>
                <a:gd name="T7" fmla="*/ 0 h 804"/>
                <a:gd name="T8" fmla="*/ 0 60000 65536"/>
                <a:gd name="T9" fmla="*/ 0 60000 65536"/>
                <a:gd name="T10" fmla="*/ 0 60000 65536"/>
                <a:gd name="T11" fmla="*/ 0 60000 65536"/>
                <a:gd name="T12" fmla="*/ 0 w 1012"/>
                <a:gd name="T13" fmla="*/ 0 h 804"/>
                <a:gd name="T14" fmla="*/ 1012 w 1012"/>
                <a:gd name="T15" fmla="*/ 804 h 804"/>
              </a:gdLst>
              <a:ahLst/>
              <a:cxnLst>
                <a:cxn ang="T8">
                  <a:pos x="T0" y="T1"/>
                </a:cxn>
                <a:cxn ang="T9">
                  <a:pos x="T2" y="T3"/>
                </a:cxn>
                <a:cxn ang="T10">
                  <a:pos x="T4" y="T5"/>
                </a:cxn>
                <a:cxn ang="T11">
                  <a:pos x="T6" y="T7"/>
                </a:cxn>
              </a:cxnLst>
              <a:rect l="T12" t="T13" r="T14" b="T15"/>
              <a:pathLst>
                <a:path w="1012" h="804">
                  <a:moveTo>
                    <a:pt x="0" y="0"/>
                  </a:moveTo>
                  <a:lnTo>
                    <a:pt x="1012" y="804"/>
                  </a:lnTo>
                  <a:lnTo>
                    <a:pt x="712" y="188"/>
                  </a:lnTo>
                  <a:lnTo>
                    <a:pt x="0" y="0"/>
                  </a:lnTo>
                  <a:close/>
                </a:path>
              </a:pathLst>
            </a:custGeom>
            <a:solidFill>
              <a:srgbClr val="B6225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3394" name="Freeform 18"/>
            <p:cNvSpPr>
              <a:spLocks noChangeArrowheads="1"/>
            </p:cNvSpPr>
            <p:nvPr/>
          </p:nvSpPr>
          <p:spPr bwMode="auto">
            <a:xfrm>
              <a:off x="2620963" y="3861531"/>
              <a:ext cx="1727200" cy="1276350"/>
            </a:xfrm>
            <a:custGeom>
              <a:avLst/>
              <a:gdLst>
                <a:gd name="T0" fmla="*/ 0 w 1088"/>
                <a:gd name="T1" fmla="*/ 1276350 h 804"/>
                <a:gd name="T2" fmla="*/ 1727200 w 1088"/>
                <a:gd name="T3" fmla="*/ 1276350 h 804"/>
                <a:gd name="T4" fmla="*/ 120650 w 1088"/>
                <a:gd name="T5" fmla="*/ 0 h 804"/>
                <a:gd name="T6" fmla="*/ 0 w 1088"/>
                <a:gd name="T7" fmla="*/ 1276350 h 804"/>
                <a:gd name="T8" fmla="*/ 0 60000 65536"/>
                <a:gd name="T9" fmla="*/ 0 60000 65536"/>
                <a:gd name="T10" fmla="*/ 0 60000 65536"/>
                <a:gd name="T11" fmla="*/ 0 60000 65536"/>
                <a:gd name="T12" fmla="*/ 0 w 1088"/>
                <a:gd name="T13" fmla="*/ 0 h 804"/>
                <a:gd name="T14" fmla="*/ 1088 w 1088"/>
                <a:gd name="T15" fmla="*/ 804 h 804"/>
              </a:gdLst>
              <a:ahLst/>
              <a:cxnLst>
                <a:cxn ang="T8">
                  <a:pos x="T0" y="T1"/>
                </a:cxn>
                <a:cxn ang="T9">
                  <a:pos x="T2" y="T3"/>
                </a:cxn>
                <a:cxn ang="T10">
                  <a:pos x="T4" y="T5"/>
                </a:cxn>
                <a:cxn ang="T11">
                  <a:pos x="T6" y="T7"/>
                </a:cxn>
              </a:cxnLst>
              <a:rect l="T12" t="T13" r="T14" b="T15"/>
              <a:pathLst>
                <a:path w="1088" h="804">
                  <a:moveTo>
                    <a:pt x="0" y="804"/>
                  </a:moveTo>
                  <a:lnTo>
                    <a:pt x="1088" y="804"/>
                  </a:lnTo>
                  <a:lnTo>
                    <a:pt x="76" y="0"/>
                  </a:lnTo>
                  <a:lnTo>
                    <a:pt x="0" y="804"/>
                  </a:lnTo>
                  <a:close/>
                </a:path>
              </a:pathLst>
            </a:custGeom>
            <a:solidFill>
              <a:srgbClr val="C3549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3395" name="Freeform 21"/>
            <p:cNvSpPr>
              <a:spLocks noChangeArrowheads="1"/>
            </p:cNvSpPr>
            <p:nvPr/>
          </p:nvSpPr>
          <p:spPr bwMode="auto">
            <a:xfrm>
              <a:off x="1800226" y="1211993"/>
              <a:ext cx="427038" cy="508000"/>
            </a:xfrm>
            <a:custGeom>
              <a:avLst/>
              <a:gdLst>
                <a:gd name="T0" fmla="*/ 206375 w 269"/>
                <a:gd name="T1" fmla="*/ 0 h 320"/>
                <a:gd name="T2" fmla="*/ 0 w 269"/>
                <a:gd name="T3" fmla="*/ 508000 h 320"/>
                <a:gd name="T4" fmla="*/ 427038 w 269"/>
                <a:gd name="T5" fmla="*/ 285750 h 320"/>
                <a:gd name="T6" fmla="*/ 206375 w 269"/>
                <a:gd name="T7" fmla="*/ 0 h 320"/>
                <a:gd name="T8" fmla="*/ 0 60000 65536"/>
                <a:gd name="T9" fmla="*/ 0 60000 65536"/>
                <a:gd name="T10" fmla="*/ 0 60000 65536"/>
                <a:gd name="T11" fmla="*/ 0 60000 65536"/>
                <a:gd name="T12" fmla="*/ 0 w 269"/>
                <a:gd name="T13" fmla="*/ 0 h 320"/>
                <a:gd name="T14" fmla="*/ 269 w 269"/>
                <a:gd name="T15" fmla="*/ 320 h 320"/>
              </a:gdLst>
              <a:ahLst/>
              <a:cxnLst>
                <a:cxn ang="T8">
                  <a:pos x="T0" y="T1"/>
                </a:cxn>
                <a:cxn ang="T9">
                  <a:pos x="T2" y="T3"/>
                </a:cxn>
                <a:cxn ang="T10">
                  <a:pos x="T4" y="T5"/>
                </a:cxn>
                <a:cxn ang="T11">
                  <a:pos x="T6" y="T7"/>
                </a:cxn>
              </a:cxnLst>
              <a:rect l="T12" t="T13" r="T14" b="T15"/>
              <a:pathLst>
                <a:path w="269" h="320">
                  <a:moveTo>
                    <a:pt x="130" y="0"/>
                  </a:moveTo>
                  <a:lnTo>
                    <a:pt x="0" y="320"/>
                  </a:lnTo>
                  <a:lnTo>
                    <a:pt x="269" y="180"/>
                  </a:lnTo>
                  <a:lnTo>
                    <a:pt x="130" y="0"/>
                  </a:lnTo>
                  <a:close/>
                </a:path>
              </a:pathLst>
            </a:custGeom>
            <a:solidFill>
              <a:srgbClr val="E58A2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3396" name="Freeform 22"/>
            <p:cNvSpPr>
              <a:spLocks noChangeArrowheads="1"/>
            </p:cNvSpPr>
            <p:nvPr/>
          </p:nvSpPr>
          <p:spPr bwMode="auto">
            <a:xfrm>
              <a:off x="1800226" y="1497743"/>
              <a:ext cx="427038" cy="322262"/>
            </a:xfrm>
            <a:custGeom>
              <a:avLst/>
              <a:gdLst>
                <a:gd name="T0" fmla="*/ 0 w 269"/>
                <a:gd name="T1" fmla="*/ 222250 h 203"/>
                <a:gd name="T2" fmla="*/ 419100 w 269"/>
                <a:gd name="T3" fmla="*/ 322262 h 203"/>
                <a:gd name="T4" fmla="*/ 427038 w 269"/>
                <a:gd name="T5" fmla="*/ 0 h 203"/>
                <a:gd name="T6" fmla="*/ 0 w 269"/>
                <a:gd name="T7" fmla="*/ 222250 h 203"/>
                <a:gd name="T8" fmla="*/ 0 60000 65536"/>
                <a:gd name="T9" fmla="*/ 0 60000 65536"/>
                <a:gd name="T10" fmla="*/ 0 60000 65536"/>
                <a:gd name="T11" fmla="*/ 0 60000 65536"/>
                <a:gd name="T12" fmla="*/ 0 w 269"/>
                <a:gd name="T13" fmla="*/ 0 h 203"/>
                <a:gd name="T14" fmla="*/ 269 w 269"/>
                <a:gd name="T15" fmla="*/ 203 h 203"/>
              </a:gdLst>
              <a:ahLst/>
              <a:cxnLst>
                <a:cxn ang="T8">
                  <a:pos x="T0" y="T1"/>
                </a:cxn>
                <a:cxn ang="T9">
                  <a:pos x="T2" y="T3"/>
                </a:cxn>
                <a:cxn ang="T10">
                  <a:pos x="T4" y="T5"/>
                </a:cxn>
                <a:cxn ang="T11">
                  <a:pos x="T6" y="T7"/>
                </a:cxn>
              </a:cxnLst>
              <a:rect l="T12" t="T13" r="T14" b="T15"/>
              <a:pathLst>
                <a:path w="269" h="203">
                  <a:moveTo>
                    <a:pt x="0" y="140"/>
                  </a:moveTo>
                  <a:lnTo>
                    <a:pt x="264" y="203"/>
                  </a:lnTo>
                  <a:lnTo>
                    <a:pt x="269" y="0"/>
                  </a:lnTo>
                  <a:lnTo>
                    <a:pt x="0" y="140"/>
                  </a:lnTo>
                  <a:close/>
                </a:path>
              </a:pathLst>
            </a:custGeom>
            <a:solidFill>
              <a:srgbClr val="F4E67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3397" name="Freeform 23"/>
            <p:cNvSpPr>
              <a:spLocks noChangeArrowheads="1"/>
            </p:cNvSpPr>
            <p:nvPr/>
          </p:nvSpPr>
          <p:spPr bwMode="auto">
            <a:xfrm>
              <a:off x="0" y="4425093"/>
              <a:ext cx="620713" cy="712787"/>
            </a:xfrm>
            <a:custGeom>
              <a:avLst/>
              <a:gdLst>
                <a:gd name="T0" fmla="*/ 620713 w 391"/>
                <a:gd name="T1" fmla="*/ 712787 h 449"/>
                <a:gd name="T2" fmla="*/ 0 w 391"/>
                <a:gd name="T3" fmla="*/ 712787 h 449"/>
                <a:gd name="T4" fmla="*/ 0 w 391"/>
                <a:gd name="T5" fmla="*/ 0 h 449"/>
                <a:gd name="T6" fmla="*/ 620713 w 391"/>
                <a:gd name="T7" fmla="*/ 712787 h 449"/>
                <a:gd name="T8" fmla="*/ 0 60000 65536"/>
                <a:gd name="T9" fmla="*/ 0 60000 65536"/>
                <a:gd name="T10" fmla="*/ 0 60000 65536"/>
                <a:gd name="T11" fmla="*/ 0 60000 65536"/>
                <a:gd name="T12" fmla="*/ 0 w 391"/>
                <a:gd name="T13" fmla="*/ 0 h 449"/>
                <a:gd name="T14" fmla="*/ 391 w 391"/>
                <a:gd name="T15" fmla="*/ 449 h 449"/>
              </a:gdLst>
              <a:ahLst/>
              <a:cxnLst>
                <a:cxn ang="T8">
                  <a:pos x="T0" y="T1"/>
                </a:cxn>
                <a:cxn ang="T9">
                  <a:pos x="T2" y="T3"/>
                </a:cxn>
                <a:cxn ang="T10">
                  <a:pos x="T4" y="T5"/>
                </a:cxn>
                <a:cxn ang="T11">
                  <a:pos x="T6" y="T7"/>
                </a:cxn>
              </a:cxnLst>
              <a:rect l="T12" t="T13" r="T14" b="T15"/>
              <a:pathLst>
                <a:path w="391" h="449">
                  <a:moveTo>
                    <a:pt x="391" y="449"/>
                  </a:moveTo>
                  <a:lnTo>
                    <a:pt x="0" y="449"/>
                  </a:lnTo>
                  <a:lnTo>
                    <a:pt x="0" y="0"/>
                  </a:lnTo>
                  <a:lnTo>
                    <a:pt x="391" y="449"/>
                  </a:lnTo>
                  <a:close/>
                </a:path>
              </a:pathLst>
            </a:custGeom>
            <a:solidFill>
              <a:srgbClr val="E25A6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3398" name="Freeform 24"/>
            <p:cNvSpPr>
              <a:spLocks noChangeArrowheads="1"/>
            </p:cNvSpPr>
            <p:nvPr/>
          </p:nvSpPr>
          <p:spPr bwMode="auto">
            <a:xfrm>
              <a:off x="0" y="1756506"/>
              <a:ext cx="2316163" cy="776287"/>
            </a:xfrm>
            <a:custGeom>
              <a:avLst/>
              <a:gdLst>
                <a:gd name="T0" fmla="*/ 2316163 w 1459"/>
                <a:gd name="T1" fmla="*/ 776287 h 489"/>
                <a:gd name="T2" fmla="*/ 1617663 w 1459"/>
                <a:gd name="T3" fmla="*/ 0 h 489"/>
                <a:gd name="T4" fmla="*/ 0 w 1459"/>
                <a:gd name="T5" fmla="*/ 377825 h 489"/>
                <a:gd name="T6" fmla="*/ 2316163 w 1459"/>
                <a:gd name="T7" fmla="*/ 776287 h 489"/>
                <a:gd name="T8" fmla="*/ 0 60000 65536"/>
                <a:gd name="T9" fmla="*/ 0 60000 65536"/>
                <a:gd name="T10" fmla="*/ 0 60000 65536"/>
                <a:gd name="T11" fmla="*/ 0 60000 65536"/>
                <a:gd name="T12" fmla="*/ 0 w 1459"/>
                <a:gd name="T13" fmla="*/ 0 h 489"/>
                <a:gd name="T14" fmla="*/ 1459 w 1459"/>
                <a:gd name="T15" fmla="*/ 489 h 489"/>
              </a:gdLst>
              <a:ahLst/>
              <a:cxnLst>
                <a:cxn ang="T8">
                  <a:pos x="T0" y="T1"/>
                </a:cxn>
                <a:cxn ang="T9">
                  <a:pos x="T2" y="T3"/>
                </a:cxn>
                <a:cxn ang="T10">
                  <a:pos x="T4" y="T5"/>
                </a:cxn>
                <a:cxn ang="T11">
                  <a:pos x="T6" y="T7"/>
                </a:cxn>
              </a:cxnLst>
              <a:rect l="T12" t="T13" r="T14" b="T15"/>
              <a:pathLst>
                <a:path w="1459" h="489">
                  <a:moveTo>
                    <a:pt x="1459" y="489"/>
                  </a:moveTo>
                  <a:lnTo>
                    <a:pt x="1019" y="0"/>
                  </a:lnTo>
                  <a:lnTo>
                    <a:pt x="0" y="238"/>
                  </a:lnTo>
                  <a:lnTo>
                    <a:pt x="1459" y="489"/>
                  </a:lnTo>
                  <a:close/>
                </a:path>
              </a:pathLst>
            </a:custGeom>
            <a:solidFill>
              <a:srgbClr val="F4E67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3399" name="Freeform 25"/>
            <p:cNvSpPr>
              <a:spLocks noChangeArrowheads="1"/>
            </p:cNvSpPr>
            <p:nvPr/>
          </p:nvSpPr>
          <p:spPr bwMode="auto">
            <a:xfrm>
              <a:off x="0" y="826231"/>
              <a:ext cx="1847850" cy="1308100"/>
            </a:xfrm>
            <a:custGeom>
              <a:avLst/>
              <a:gdLst>
                <a:gd name="T0" fmla="*/ 1617663 w 1164"/>
                <a:gd name="T1" fmla="*/ 930275 h 824"/>
                <a:gd name="T2" fmla="*/ 1847850 w 1164"/>
                <a:gd name="T3" fmla="*/ 0 h 824"/>
                <a:gd name="T4" fmla="*/ 0 w 1164"/>
                <a:gd name="T5" fmla="*/ 1308100 h 824"/>
                <a:gd name="T6" fmla="*/ 1617663 w 1164"/>
                <a:gd name="T7" fmla="*/ 930275 h 824"/>
                <a:gd name="T8" fmla="*/ 0 60000 65536"/>
                <a:gd name="T9" fmla="*/ 0 60000 65536"/>
                <a:gd name="T10" fmla="*/ 0 60000 65536"/>
                <a:gd name="T11" fmla="*/ 0 60000 65536"/>
                <a:gd name="T12" fmla="*/ 0 w 1164"/>
                <a:gd name="T13" fmla="*/ 0 h 824"/>
                <a:gd name="T14" fmla="*/ 1164 w 1164"/>
                <a:gd name="T15" fmla="*/ 824 h 824"/>
              </a:gdLst>
              <a:ahLst/>
              <a:cxnLst>
                <a:cxn ang="T8">
                  <a:pos x="T0" y="T1"/>
                </a:cxn>
                <a:cxn ang="T9">
                  <a:pos x="T2" y="T3"/>
                </a:cxn>
                <a:cxn ang="T10">
                  <a:pos x="T4" y="T5"/>
                </a:cxn>
                <a:cxn ang="T11">
                  <a:pos x="T6" y="T7"/>
                </a:cxn>
              </a:cxnLst>
              <a:rect l="T12" t="T13" r="T14" b="T15"/>
              <a:pathLst>
                <a:path w="1164" h="824">
                  <a:moveTo>
                    <a:pt x="1019" y="586"/>
                  </a:moveTo>
                  <a:lnTo>
                    <a:pt x="1164" y="0"/>
                  </a:lnTo>
                  <a:lnTo>
                    <a:pt x="0" y="824"/>
                  </a:lnTo>
                  <a:lnTo>
                    <a:pt x="1019" y="586"/>
                  </a:lnTo>
                  <a:close/>
                </a:path>
              </a:pathLst>
            </a:custGeom>
            <a:solidFill>
              <a:srgbClr val="E58A2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3400" name="Freeform 26"/>
            <p:cNvSpPr>
              <a:spLocks noChangeArrowheads="1"/>
            </p:cNvSpPr>
            <p:nvPr/>
          </p:nvSpPr>
          <p:spPr bwMode="auto">
            <a:xfrm>
              <a:off x="0" y="229331"/>
              <a:ext cx="1847850" cy="1054100"/>
            </a:xfrm>
            <a:custGeom>
              <a:avLst/>
              <a:gdLst>
                <a:gd name="T0" fmla="*/ 0 w 1164"/>
                <a:gd name="T1" fmla="*/ 1054100 h 664"/>
                <a:gd name="T2" fmla="*/ 0 w 1164"/>
                <a:gd name="T3" fmla="*/ 0 h 664"/>
                <a:gd name="T4" fmla="*/ 1847850 w 1164"/>
                <a:gd name="T5" fmla="*/ 596900 h 664"/>
                <a:gd name="T6" fmla="*/ 0 w 1164"/>
                <a:gd name="T7" fmla="*/ 1054100 h 664"/>
                <a:gd name="T8" fmla="*/ 0 60000 65536"/>
                <a:gd name="T9" fmla="*/ 0 60000 65536"/>
                <a:gd name="T10" fmla="*/ 0 60000 65536"/>
                <a:gd name="T11" fmla="*/ 0 60000 65536"/>
                <a:gd name="T12" fmla="*/ 0 w 1164"/>
                <a:gd name="T13" fmla="*/ 0 h 664"/>
                <a:gd name="T14" fmla="*/ 1164 w 1164"/>
                <a:gd name="T15" fmla="*/ 664 h 664"/>
              </a:gdLst>
              <a:ahLst/>
              <a:cxnLst>
                <a:cxn ang="T8">
                  <a:pos x="T0" y="T1"/>
                </a:cxn>
                <a:cxn ang="T9">
                  <a:pos x="T2" y="T3"/>
                </a:cxn>
                <a:cxn ang="T10">
                  <a:pos x="T4" y="T5"/>
                </a:cxn>
                <a:cxn ang="T11">
                  <a:pos x="T6" y="T7"/>
                </a:cxn>
              </a:cxnLst>
              <a:rect l="T12" t="T13" r="T14" b="T15"/>
              <a:pathLst>
                <a:path w="1164" h="664">
                  <a:moveTo>
                    <a:pt x="0" y="664"/>
                  </a:moveTo>
                  <a:lnTo>
                    <a:pt x="0" y="0"/>
                  </a:lnTo>
                  <a:lnTo>
                    <a:pt x="1164" y="376"/>
                  </a:lnTo>
                  <a:lnTo>
                    <a:pt x="0" y="664"/>
                  </a:lnTo>
                  <a:close/>
                </a:path>
              </a:pathLst>
            </a:custGeom>
            <a:solidFill>
              <a:srgbClr val="F4C51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3401" name="Freeform 27"/>
            <p:cNvSpPr>
              <a:spLocks noChangeArrowheads="1"/>
            </p:cNvSpPr>
            <p:nvPr/>
          </p:nvSpPr>
          <p:spPr bwMode="auto">
            <a:xfrm>
              <a:off x="0" y="1084993"/>
              <a:ext cx="1368425" cy="895350"/>
            </a:xfrm>
            <a:custGeom>
              <a:avLst/>
              <a:gdLst>
                <a:gd name="T0" fmla="*/ 0 w 862"/>
                <a:gd name="T1" fmla="*/ 895350 h 564"/>
                <a:gd name="T2" fmla="*/ 0 w 862"/>
                <a:gd name="T3" fmla="*/ 0 h 564"/>
                <a:gd name="T4" fmla="*/ 1368425 w 862"/>
                <a:gd name="T5" fmla="*/ 622300 h 564"/>
                <a:gd name="T6" fmla="*/ 0 w 862"/>
                <a:gd name="T7" fmla="*/ 895350 h 564"/>
                <a:gd name="T8" fmla="*/ 0 60000 65536"/>
                <a:gd name="T9" fmla="*/ 0 60000 65536"/>
                <a:gd name="T10" fmla="*/ 0 60000 65536"/>
                <a:gd name="T11" fmla="*/ 0 60000 65536"/>
                <a:gd name="T12" fmla="*/ 0 w 862"/>
                <a:gd name="T13" fmla="*/ 0 h 564"/>
                <a:gd name="T14" fmla="*/ 862 w 862"/>
                <a:gd name="T15" fmla="*/ 564 h 564"/>
              </a:gdLst>
              <a:ahLst/>
              <a:cxnLst>
                <a:cxn ang="T8">
                  <a:pos x="T0" y="T1"/>
                </a:cxn>
                <a:cxn ang="T9">
                  <a:pos x="T2" y="T3"/>
                </a:cxn>
                <a:cxn ang="T10">
                  <a:pos x="T4" y="T5"/>
                </a:cxn>
                <a:cxn ang="T11">
                  <a:pos x="T6" y="T7"/>
                </a:cxn>
              </a:cxnLst>
              <a:rect l="T12" t="T13" r="T14" b="T15"/>
              <a:pathLst>
                <a:path w="862" h="564">
                  <a:moveTo>
                    <a:pt x="0" y="564"/>
                  </a:moveTo>
                  <a:lnTo>
                    <a:pt x="0" y="0"/>
                  </a:lnTo>
                  <a:lnTo>
                    <a:pt x="862" y="392"/>
                  </a:lnTo>
                  <a:lnTo>
                    <a:pt x="0" y="564"/>
                  </a:lnTo>
                  <a:close/>
                </a:path>
              </a:pathLst>
            </a:custGeom>
            <a:solidFill>
              <a:srgbClr val="E8CB2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3402" name="Freeform 28"/>
            <p:cNvSpPr>
              <a:spLocks noChangeArrowheads="1"/>
            </p:cNvSpPr>
            <p:nvPr/>
          </p:nvSpPr>
          <p:spPr bwMode="auto">
            <a:xfrm>
              <a:off x="0" y="605568"/>
              <a:ext cx="1941513" cy="1101725"/>
            </a:xfrm>
            <a:custGeom>
              <a:avLst/>
              <a:gdLst>
                <a:gd name="T0" fmla="*/ 0 w 1223"/>
                <a:gd name="T1" fmla="*/ 479425 h 694"/>
                <a:gd name="T2" fmla="*/ 1941513 w 1223"/>
                <a:gd name="T3" fmla="*/ 0 h 694"/>
                <a:gd name="T4" fmla="*/ 1368425 w 1223"/>
                <a:gd name="T5" fmla="*/ 1101725 h 694"/>
                <a:gd name="T6" fmla="*/ 0 w 1223"/>
                <a:gd name="T7" fmla="*/ 479425 h 694"/>
                <a:gd name="T8" fmla="*/ 0 60000 65536"/>
                <a:gd name="T9" fmla="*/ 0 60000 65536"/>
                <a:gd name="T10" fmla="*/ 0 60000 65536"/>
                <a:gd name="T11" fmla="*/ 0 60000 65536"/>
                <a:gd name="T12" fmla="*/ 0 w 1223"/>
                <a:gd name="T13" fmla="*/ 0 h 694"/>
                <a:gd name="T14" fmla="*/ 1223 w 1223"/>
                <a:gd name="T15" fmla="*/ 694 h 694"/>
              </a:gdLst>
              <a:ahLst/>
              <a:cxnLst>
                <a:cxn ang="T8">
                  <a:pos x="T0" y="T1"/>
                </a:cxn>
                <a:cxn ang="T9">
                  <a:pos x="T2" y="T3"/>
                </a:cxn>
                <a:cxn ang="T10">
                  <a:pos x="T4" y="T5"/>
                </a:cxn>
                <a:cxn ang="T11">
                  <a:pos x="T6" y="T7"/>
                </a:cxn>
              </a:cxnLst>
              <a:rect l="T12" t="T13" r="T14" b="T15"/>
              <a:pathLst>
                <a:path w="1223" h="694">
                  <a:moveTo>
                    <a:pt x="0" y="302"/>
                  </a:moveTo>
                  <a:lnTo>
                    <a:pt x="1223" y="0"/>
                  </a:lnTo>
                  <a:lnTo>
                    <a:pt x="862" y="694"/>
                  </a:lnTo>
                  <a:lnTo>
                    <a:pt x="0" y="302"/>
                  </a:lnTo>
                  <a:close/>
                </a:path>
              </a:pathLst>
            </a:custGeom>
            <a:solidFill>
              <a:srgbClr val="F8B62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3403" name="Freeform 29"/>
            <p:cNvSpPr>
              <a:spLocks noChangeArrowheads="1"/>
            </p:cNvSpPr>
            <p:nvPr/>
          </p:nvSpPr>
          <p:spPr bwMode="auto">
            <a:xfrm>
              <a:off x="0" y="1980343"/>
              <a:ext cx="755650" cy="2408237"/>
            </a:xfrm>
            <a:custGeom>
              <a:avLst/>
              <a:gdLst>
                <a:gd name="T0" fmla="*/ 0 w 476"/>
                <a:gd name="T1" fmla="*/ 2408237 h 1517"/>
                <a:gd name="T2" fmla="*/ 0 w 476"/>
                <a:gd name="T3" fmla="*/ 0 h 1517"/>
                <a:gd name="T4" fmla="*/ 755650 w 476"/>
                <a:gd name="T5" fmla="*/ 1636712 h 1517"/>
                <a:gd name="T6" fmla="*/ 0 w 476"/>
                <a:gd name="T7" fmla="*/ 2408237 h 1517"/>
                <a:gd name="T8" fmla="*/ 0 60000 65536"/>
                <a:gd name="T9" fmla="*/ 0 60000 65536"/>
                <a:gd name="T10" fmla="*/ 0 60000 65536"/>
                <a:gd name="T11" fmla="*/ 0 60000 65536"/>
                <a:gd name="T12" fmla="*/ 0 w 476"/>
                <a:gd name="T13" fmla="*/ 0 h 1517"/>
                <a:gd name="T14" fmla="*/ 476 w 476"/>
                <a:gd name="T15" fmla="*/ 1517 h 1517"/>
              </a:gdLst>
              <a:ahLst/>
              <a:cxnLst>
                <a:cxn ang="T8">
                  <a:pos x="T0" y="T1"/>
                </a:cxn>
                <a:cxn ang="T9">
                  <a:pos x="T2" y="T3"/>
                </a:cxn>
                <a:cxn ang="T10">
                  <a:pos x="T4" y="T5"/>
                </a:cxn>
                <a:cxn ang="T11">
                  <a:pos x="T6" y="T7"/>
                </a:cxn>
              </a:cxnLst>
              <a:rect l="T12" t="T13" r="T14" b="T15"/>
              <a:pathLst>
                <a:path w="476" h="1517">
                  <a:moveTo>
                    <a:pt x="0" y="1517"/>
                  </a:moveTo>
                  <a:lnTo>
                    <a:pt x="0" y="0"/>
                  </a:lnTo>
                  <a:lnTo>
                    <a:pt x="476" y="1031"/>
                  </a:lnTo>
                  <a:lnTo>
                    <a:pt x="0" y="1517"/>
                  </a:lnTo>
                  <a:close/>
                </a:path>
              </a:pathLst>
            </a:custGeom>
            <a:solidFill>
              <a:srgbClr val="E24C2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3404" name="Freeform 30"/>
            <p:cNvSpPr>
              <a:spLocks noChangeArrowheads="1"/>
            </p:cNvSpPr>
            <p:nvPr/>
          </p:nvSpPr>
          <p:spPr bwMode="auto">
            <a:xfrm>
              <a:off x="0" y="1980343"/>
              <a:ext cx="2435225" cy="1636712"/>
            </a:xfrm>
            <a:custGeom>
              <a:avLst/>
              <a:gdLst>
                <a:gd name="T0" fmla="*/ 0 w 1534"/>
                <a:gd name="T1" fmla="*/ 0 h 1031"/>
                <a:gd name="T2" fmla="*/ 2435225 w 1534"/>
                <a:gd name="T3" fmla="*/ 419100 h 1031"/>
                <a:gd name="T4" fmla="*/ 755650 w 1534"/>
                <a:gd name="T5" fmla="*/ 1636712 h 1031"/>
                <a:gd name="T6" fmla="*/ 0 w 1534"/>
                <a:gd name="T7" fmla="*/ 0 h 1031"/>
                <a:gd name="T8" fmla="*/ 0 60000 65536"/>
                <a:gd name="T9" fmla="*/ 0 60000 65536"/>
                <a:gd name="T10" fmla="*/ 0 60000 65536"/>
                <a:gd name="T11" fmla="*/ 0 60000 65536"/>
                <a:gd name="T12" fmla="*/ 0 w 1534"/>
                <a:gd name="T13" fmla="*/ 0 h 1031"/>
                <a:gd name="T14" fmla="*/ 1534 w 1534"/>
                <a:gd name="T15" fmla="*/ 1031 h 1031"/>
              </a:gdLst>
              <a:ahLst/>
              <a:cxnLst>
                <a:cxn ang="T8">
                  <a:pos x="T0" y="T1"/>
                </a:cxn>
                <a:cxn ang="T9">
                  <a:pos x="T2" y="T3"/>
                </a:cxn>
                <a:cxn ang="T10">
                  <a:pos x="T4" y="T5"/>
                </a:cxn>
                <a:cxn ang="T11">
                  <a:pos x="T6" y="T7"/>
                </a:cxn>
              </a:cxnLst>
              <a:rect l="T12" t="T13" r="T14" b="T15"/>
              <a:pathLst>
                <a:path w="1534" h="1031">
                  <a:moveTo>
                    <a:pt x="0" y="0"/>
                  </a:moveTo>
                  <a:lnTo>
                    <a:pt x="1534" y="264"/>
                  </a:lnTo>
                  <a:lnTo>
                    <a:pt x="476" y="1031"/>
                  </a:lnTo>
                  <a:lnTo>
                    <a:pt x="0" y="0"/>
                  </a:lnTo>
                  <a:close/>
                </a:path>
              </a:pathLst>
            </a:custGeom>
            <a:solidFill>
              <a:srgbClr val="E25D2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3405" name="Freeform 31"/>
            <p:cNvSpPr>
              <a:spLocks noChangeArrowheads="1"/>
            </p:cNvSpPr>
            <p:nvPr/>
          </p:nvSpPr>
          <p:spPr bwMode="auto">
            <a:xfrm>
              <a:off x="0" y="3617056"/>
              <a:ext cx="755650" cy="1520825"/>
            </a:xfrm>
            <a:custGeom>
              <a:avLst/>
              <a:gdLst>
                <a:gd name="T0" fmla="*/ 755650 w 476"/>
                <a:gd name="T1" fmla="*/ 0 h 958"/>
                <a:gd name="T2" fmla="*/ 652463 w 476"/>
                <a:gd name="T3" fmla="*/ 1520825 h 958"/>
                <a:gd name="T4" fmla="*/ 0 w 476"/>
                <a:gd name="T5" fmla="*/ 771525 h 958"/>
                <a:gd name="T6" fmla="*/ 755650 w 476"/>
                <a:gd name="T7" fmla="*/ 0 h 958"/>
                <a:gd name="T8" fmla="*/ 0 60000 65536"/>
                <a:gd name="T9" fmla="*/ 0 60000 65536"/>
                <a:gd name="T10" fmla="*/ 0 60000 65536"/>
                <a:gd name="T11" fmla="*/ 0 60000 65536"/>
                <a:gd name="T12" fmla="*/ 0 w 476"/>
                <a:gd name="T13" fmla="*/ 0 h 958"/>
                <a:gd name="T14" fmla="*/ 476 w 476"/>
                <a:gd name="T15" fmla="*/ 958 h 958"/>
              </a:gdLst>
              <a:ahLst/>
              <a:cxnLst>
                <a:cxn ang="T8">
                  <a:pos x="T0" y="T1"/>
                </a:cxn>
                <a:cxn ang="T9">
                  <a:pos x="T2" y="T3"/>
                </a:cxn>
                <a:cxn ang="T10">
                  <a:pos x="T4" y="T5"/>
                </a:cxn>
                <a:cxn ang="T11">
                  <a:pos x="T6" y="T7"/>
                </a:cxn>
              </a:cxnLst>
              <a:rect l="T12" t="T13" r="T14" b="T15"/>
              <a:pathLst>
                <a:path w="476" h="958">
                  <a:moveTo>
                    <a:pt x="476" y="0"/>
                  </a:moveTo>
                  <a:lnTo>
                    <a:pt x="411" y="958"/>
                  </a:lnTo>
                  <a:lnTo>
                    <a:pt x="0" y="486"/>
                  </a:lnTo>
                  <a:lnTo>
                    <a:pt x="476" y="0"/>
                  </a:lnTo>
                  <a:close/>
                </a:path>
              </a:pathLst>
            </a:custGeom>
            <a:solidFill>
              <a:srgbClr val="DD272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3406" name="Freeform 32"/>
            <p:cNvSpPr>
              <a:spLocks noChangeArrowheads="1"/>
            </p:cNvSpPr>
            <p:nvPr/>
          </p:nvSpPr>
          <p:spPr bwMode="auto">
            <a:xfrm>
              <a:off x="652463" y="3617056"/>
              <a:ext cx="1098550" cy="1520825"/>
            </a:xfrm>
            <a:custGeom>
              <a:avLst/>
              <a:gdLst>
                <a:gd name="T0" fmla="*/ 103188 w 692"/>
                <a:gd name="T1" fmla="*/ 0 h 958"/>
                <a:gd name="T2" fmla="*/ 1098550 w 692"/>
                <a:gd name="T3" fmla="*/ 1520825 h 958"/>
                <a:gd name="T4" fmla="*/ 0 w 692"/>
                <a:gd name="T5" fmla="*/ 1520825 h 958"/>
                <a:gd name="T6" fmla="*/ 103188 w 692"/>
                <a:gd name="T7" fmla="*/ 0 h 958"/>
                <a:gd name="T8" fmla="*/ 0 60000 65536"/>
                <a:gd name="T9" fmla="*/ 0 60000 65536"/>
                <a:gd name="T10" fmla="*/ 0 60000 65536"/>
                <a:gd name="T11" fmla="*/ 0 60000 65536"/>
                <a:gd name="T12" fmla="*/ 0 w 692"/>
                <a:gd name="T13" fmla="*/ 0 h 958"/>
                <a:gd name="T14" fmla="*/ 692 w 692"/>
                <a:gd name="T15" fmla="*/ 958 h 958"/>
              </a:gdLst>
              <a:ahLst/>
              <a:cxnLst>
                <a:cxn ang="T8">
                  <a:pos x="T0" y="T1"/>
                </a:cxn>
                <a:cxn ang="T9">
                  <a:pos x="T2" y="T3"/>
                </a:cxn>
                <a:cxn ang="T10">
                  <a:pos x="T4" y="T5"/>
                </a:cxn>
                <a:cxn ang="T11">
                  <a:pos x="T6" y="T7"/>
                </a:cxn>
              </a:cxnLst>
              <a:rect l="T12" t="T13" r="T14" b="T15"/>
              <a:pathLst>
                <a:path w="692" h="958">
                  <a:moveTo>
                    <a:pt x="65" y="0"/>
                  </a:moveTo>
                  <a:lnTo>
                    <a:pt x="692" y="958"/>
                  </a:lnTo>
                  <a:lnTo>
                    <a:pt x="0" y="958"/>
                  </a:lnTo>
                  <a:lnTo>
                    <a:pt x="65" y="0"/>
                  </a:lnTo>
                  <a:close/>
                </a:path>
              </a:pathLst>
            </a:custGeom>
            <a:solidFill>
              <a:srgbClr val="AD232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3407" name="Freeform 33"/>
            <p:cNvSpPr>
              <a:spLocks noChangeArrowheads="1"/>
            </p:cNvSpPr>
            <p:nvPr/>
          </p:nvSpPr>
          <p:spPr bwMode="auto">
            <a:xfrm>
              <a:off x="755651" y="3617056"/>
              <a:ext cx="2000250" cy="1520825"/>
            </a:xfrm>
            <a:custGeom>
              <a:avLst/>
              <a:gdLst>
                <a:gd name="T0" fmla="*/ 0 w 1260"/>
                <a:gd name="T1" fmla="*/ 0 h 958"/>
                <a:gd name="T2" fmla="*/ 2000250 w 1260"/>
                <a:gd name="T3" fmla="*/ 1520825 h 958"/>
                <a:gd name="T4" fmla="*/ 995363 w 1260"/>
                <a:gd name="T5" fmla="*/ 1520825 h 958"/>
                <a:gd name="T6" fmla="*/ 0 w 1260"/>
                <a:gd name="T7" fmla="*/ 0 h 958"/>
                <a:gd name="T8" fmla="*/ 0 60000 65536"/>
                <a:gd name="T9" fmla="*/ 0 60000 65536"/>
                <a:gd name="T10" fmla="*/ 0 60000 65536"/>
                <a:gd name="T11" fmla="*/ 0 60000 65536"/>
                <a:gd name="T12" fmla="*/ 0 w 1260"/>
                <a:gd name="T13" fmla="*/ 0 h 958"/>
                <a:gd name="T14" fmla="*/ 1260 w 1260"/>
                <a:gd name="T15" fmla="*/ 958 h 958"/>
              </a:gdLst>
              <a:ahLst/>
              <a:cxnLst>
                <a:cxn ang="T8">
                  <a:pos x="T0" y="T1"/>
                </a:cxn>
                <a:cxn ang="T9">
                  <a:pos x="T2" y="T3"/>
                </a:cxn>
                <a:cxn ang="T10">
                  <a:pos x="T4" y="T5"/>
                </a:cxn>
                <a:cxn ang="T11">
                  <a:pos x="T6" y="T7"/>
                </a:cxn>
              </a:cxnLst>
              <a:rect l="T12" t="T13" r="T14" b="T15"/>
              <a:pathLst>
                <a:path w="1260" h="958">
                  <a:moveTo>
                    <a:pt x="0" y="0"/>
                  </a:moveTo>
                  <a:lnTo>
                    <a:pt x="1260" y="958"/>
                  </a:lnTo>
                  <a:lnTo>
                    <a:pt x="627" y="958"/>
                  </a:lnTo>
                  <a:lnTo>
                    <a:pt x="0" y="0"/>
                  </a:lnTo>
                  <a:close/>
                </a:path>
              </a:pathLst>
            </a:custGeom>
            <a:solidFill>
              <a:srgbClr val="DD272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3408" name="Freeform 34"/>
            <p:cNvSpPr>
              <a:spLocks noChangeArrowheads="1"/>
            </p:cNvSpPr>
            <p:nvPr/>
          </p:nvSpPr>
          <p:spPr bwMode="auto">
            <a:xfrm>
              <a:off x="755651" y="3617056"/>
              <a:ext cx="2127250" cy="1520825"/>
            </a:xfrm>
            <a:custGeom>
              <a:avLst/>
              <a:gdLst>
                <a:gd name="T0" fmla="*/ 2000250 w 1340"/>
                <a:gd name="T1" fmla="*/ 1520825 h 958"/>
                <a:gd name="T2" fmla="*/ 2127250 w 1340"/>
                <a:gd name="T3" fmla="*/ 179388 h 958"/>
                <a:gd name="T4" fmla="*/ 0 w 1340"/>
                <a:gd name="T5" fmla="*/ 0 h 958"/>
                <a:gd name="T6" fmla="*/ 2000250 w 1340"/>
                <a:gd name="T7" fmla="*/ 1520825 h 958"/>
                <a:gd name="T8" fmla="*/ 0 60000 65536"/>
                <a:gd name="T9" fmla="*/ 0 60000 65536"/>
                <a:gd name="T10" fmla="*/ 0 60000 65536"/>
                <a:gd name="T11" fmla="*/ 0 60000 65536"/>
                <a:gd name="T12" fmla="*/ 0 w 1340"/>
                <a:gd name="T13" fmla="*/ 0 h 958"/>
                <a:gd name="T14" fmla="*/ 1340 w 1340"/>
                <a:gd name="T15" fmla="*/ 958 h 958"/>
              </a:gdLst>
              <a:ahLst/>
              <a:cxnLst>
                <a:cxn ang="T8">
                  <a:pos x="T0" y="T1"/>
                </a:cxn>
                <a:cxn ang="T9">
                  <a:pos x="T2" y="T3"/>
                </a:cxn>
                <a:cxn ang="T10">
                  <a:pos x="T4" y="T5"/>
                </a:cxn>
                <a:cxn ang="T11">
                  <a:pos x="T6" y="T7"/>
                </a:cxn>
              </a:cxnLst>
              <a:rect l="T12" t="T13" r="T14" b="T15"/>
              <a:pathLst>
                <a:path w="1340" h="958">
                  <a:moveTo>
                    <a:pt x="1260" y="958"/>
                  </a:moveTo>
                  <a:lnTo>
                    <a:pt x="1340" y="113"/>
                  </a:lnTo>
                  <a:lnTo>
                    <a:pt x="0" y="0"/>
                  </a:lnTo>
                  <a:lnTo>
                    <a:pt x="1260" y="958"/>
                  </a:lnTo>
                  <a:close/>
                </a:path>
              </a:pathLst>
            </a:custGeom>
            <a:solidFill>
              <a:srgbClr val="E24C2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3409" name="Freeform 35"/>
            <p:cNvSpPr>
              <a:spLocks noChangeArrowheads="1"/>
            </p:cNvSpPr>
            <p:nvPr/>
          </p:nvSpPr>
          <p:spPr bwMode="auto">
            <a:xfrm>
              <a:off x="755651" y="2399443"/>
              <a:ext cx="2127250" cy="1397000"/>
            </a:xfrm>
            <a:custGeom>
              <a:avLst/>
              <a:gdLst>
                <a:gd name="T0" fmla="*/ 1679575 w 1340"/>
                <a:gd name="T1" fmla="*/ 0 h 880"/>
                <a:gd name="T2" fmla="*/ 0 w 1340"/>
                <a:gd name="T3" fmla="*/ 1217613 h 880"/>
                <a:gd name="T4" fmla="*/ 2127250 w 1340"/>
                <a:gd name="T5" fmla="*/ 1397000 h 880"/>
                <a:gd name="T6" fmla="*/ 1679575 w 1340"/>
                <a:gd name="T7" fmla="*/ 0 h 880"/>
                <a:gd name="T8" fmla="*/ 0 60000 65536"/>
                <a:gd name="T9" fmla="*/ 0 60000 65536"/>
                <a:gd name="T10" fmla="*/ 0 60000 65536"/>
                <a:gd name="T11" fmla="*/ 0 60000 65536"/>
                <a:gd name="T12" fmla="*/ 0 w 1340"/>
                <a:gd name="T13" fmla="*/ 0 h 880"/>
                <a:gd name="T14" fmla="*/ 1340 w 1340"/>
                <a:gd name="T15" fmla="*/ 880 h 880"/>
              </a:gdLst>
              <a:ahLst/>
              <a:cxnLst>
                <a:cxn ang="T8">
                  <a:pos x="T0" y="T1"/>
                </a:cxn>
                <a:cxn ang="T9">
                  <a:pos x="T2" y="T3"/>
                </a:cxn>
                <a:cxn ang="T10">
                  <a:pos x="T4" y="T5"/>
                </a:cxn>
                <a:cxn ang="T11">
                  <a:pos x="T6" y="T7"/>
                </a:cxn>
              </a:cxnLst>
              <a:rect l="T12" t="T13" r="T14" b="T15"/>
              <a:pathLst>
                <a:path w="1340" h="880">
                  <a:moveTo>
                    <a:pt x="1058" y="0"/>
                  </a:moveTo>
                  <a:lnTo>
                    <a:pt x="0" y="767"/>
                  </a:lnTo>
                  <a:lnTo>
                    <a:pt x="1340" y="880"/>
                  </a:lnTo>
                  <a:lnTo>
                    <a:pt x="1058" y="0"/>
                  </a:lnTo>
                  <a:close/>
                </a:path>
              </a:pathLst>
            </a:custGeom>
            <a:solidFill>
              <a:srgbClr val="C3549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 name="Freeform 36"/>
            <p:cNvSpPr>
              <a:spLocks noChangeArrowheads="1"/>
            </p:cNvSpPr>
            <p:nvPr/>
          </p:nvSpPr>
          <p:spPr bwMode="auto">
            <a:xfrm>
              <a:off x="2435226" y="2399443"/>
              <a:ext cx="1633538" cy="1711325"/>
            </a:xfrm>
            <a:custGeom>
              <a:avLst/>
              <a:gdLst>
                <a:gd name="T0" fmla="*/ 0 w 1029"/>
                <a:gd name="T1" fmla="*/ 0 h 1078"/>
                <a:gd name="T2" fmla="*/ 1633538 w 1029"/>
                <a:gd name="T3" fmla="*/ 1711325 h 1078"/>
                <a:gd name="T4" fmla="*/ 447675 w 1029"/>
                <a:gd name="T5" fmla="*/ 1397000 h 1078"/>
                <a:gd name="T6" fmla="*/ 0 w 1029"/>
                <a:gd name="T7" fmla="*/ 0 h 1078"/>
                <a:gd name="T8" fmla="*/ 0 60000 65536"/>
                <a:gd name="T9" fmla="*/ 0 60000 65536"/>
                <a:gd name="T10" fmla="*/ 0 60000 65536"/>
                <a:gd name="T11" fmla="*/ 0 60000 65536"/>
                <a:gd name="T12" fmla="*/ 0 w 1029"/>
                <a:gd name="T13" fmla="*/ 0 h 1078"/>
                <a:gd name="T14" fmla="*/ 1029 w 1029"/>
                <a:gd name="T15" fmla="*/ 1078 h 1078"/>
              </a:gdLst>
              <a:ahLst/>
              <a:cxnLst>
                <a:cxn ang="T8">
                  <a:pos x="T0" y="T1"/>
                </a:cxn>
                <a:cxn ang="T9">
                  <a:pos x="T2" y="T3"/>
                </a:cxn>
                <a:cxn ang="T10">
                  <a:pos x="T4" y="T5"/>
                </a:cxn>
                <a:cxn ang="T11">
                  <a:pos x="T6" y="T7"/>
                </a:cxn>
              </a:cxnLst>
              <a:rect l="T12" t="T13" r="T14" b="T15"/>
              <a:pathLst>
                <a:path w="1029" h="1078">
                  <a:moveTo>
                    <a:pt x="0" y="0"/>
                  </a:moveTo>
                  <a:lnTo>
                    <a:pt x="1029" y="1078"/>
                  </a:lnTo>
                  <a:lnTo>
                    <a:pt x="282" y="880"/>
                  </a:lnTo>
                  <a:lnTo>
                    <a:pt x="0" y="0"/>
                  </a:lnTo>
                  <a:close/>
                </a:path>
              </a:pathLst>
            </a:custGeom>
            <a:solidFill>
              <a:srgbClr val="DA368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 name="Freeform 37"/>
            <p:cNvSpPr>
              <a:spLocks noChangeArrowheads="1"/>
            </p:cNvSpPr>
            <p:nvPr/>
          </p:nvSpPr>
          <p:spPr bwMode="auto">
            <a:xfrm>
              <a:off x="2435226" y="1523143"/>
              <a:ext cx="1633538" cy="2587625"/>
            </a:xfrm>
            <a:custGeom>
              <a:avLst/>
              <a:gdLst>
                <a:gd name="T0" fmla="*/ 0 w 1029"/>
                <a:gd name="T1" fmla="*/ 876300 h 1630"/>
                <a:gd name="T2" fmla="*/ 949325 w 1029"/>
                <a:gd name="T3" fmla="*/ 0 h 1630"/>
                <a:gd name="T4" fmla="*/ 1633538 w 1029"/>
                <a:gd name="T5" fmla="*/ 2587625 h 1630"/>
                <a:gd name="T6" fmla="*/ 0 w 1029"/>
                <a:gd name="T7" fmla="*/ 876300 h 1630"/>
                <a:gd name="T8" fmla="*/ 0 60000 65536"/>
                <a:gd name="T9" fmla="*/ 0 60000 65536"/>
                <a:gd name="T10" fmla="*/ 0 60000 65536"/>
                <a:gd name="T11" fmla="*/ 0 60000 65536"/>
                <a:gd name="T12" fmla="*/ 0 w 1029"/>
                <a:gd name="T13" fmla="*/ 0 h 1630"/>
                <a:gd name="T14" fmla="*/ 1029 w 1029"/>
                <a:gd name="T15" fmla="*/ 1630 h 1630"/>
              </a:gdLst>
              <a:ahLst/>
              <a:cxnLst>
                <a:cxn ang="T8">
                  <a:pos x="T0" y="T1"/>
                </a:cxn>
                <a:cxn ang="T9">
                  <a:pos x="T2" y="T3"/>
                </a:cxn>
                <a:cxn ang="T10">
                  <a:pos x="T4" y="T5"/>
                </a:cxn>
                <a:cxn ang="T11">
                  <a:pos x="T6" y="T7"/>
                </a:cxn>
              </a:cxnLst>
              <a:rect l="T12" t="T13" r="T14" b="T15"/>
              <a:pathLst>
                <a:path w="1029" h="1630">
                  <a:moveTo>
                    <a:pt x="0" y="552"/>
                  </a:moveTo>
                  <a:lnTo>
                    <a:pt x="598" y="0"/>
                  </a:lnTo>
                  <a:lnTo>
                    <a:pt x="1029" y="1630"/>
                  </a:lnTo>
                  <a:lnTo>
                    <a:pt x="0" y="552"/>
                  </a:lnTo>
                  <a:close/>
                </a:path>
              </a:pathLst>
            </a:custGeom>
            <a:solidFill>
              <a:srgbClr val="B5207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4" name="Freeform 38"/>
            <p:cNvSpPr>
              <a:spLocks noChangeArrowheads="1"/>
            </p:cNvSpPr>
            <p:nvPr/>
          </p:nvSpPr>
          <p:spPr bwMode="auto">
            <a:xfrm>
              <a:off x="3361469" y="1523143"/>
              <a:ext cx="977899" cy="2587625"/>
            </a:xfrm>
            <a:custGeom>
              <a:avLst/>
              <a:gdLst>
                <a:gd name="T0" fmla="*/ 0 w 616"/>
                <a:gd name="T1" fmla="*/ 0 h 1630"/>
                <a:gd name="T2" fmla="*/ 977899 w 616"/>
                <a:gd name="T3" fmla="*/ 631825 h 1630"/>
                <a:gd name="T4" fmla="*/ 684212 w 616"/>
                <a:gd name="T5" fmla="*/ 2587625 h 1630"/>
                <a:gd name="T6" fmla="*/ 0 w 616"/>
                <a:gd name="T7" fmla="*/ 0 h 1630"/>
                <a:gd name="T8" fmla="*/ 0 60000 65536"/>
                <a:gd name="T9" fmla="*/ 0 60000 65536"/>
                <a:gd name="T10" fmla="*/ 0 60000 65536"/>
                <a:gd name="T11" fmla="*/ 0 60000 65536"/>
                <a:gd name="T12" fmla="*/ 0 w 616"/>
                <a:gd name="T13" fmla="*/ 0 h 1630"/>
                <a:gd name="T14" fmla="*/ 616 w 616"/>
                <a:gd name="T15" fmla="*/ 1630 h 1630"/>
              </a:gdLst>
              <a:ahLst/>
              <a:cxnLst>
                <a:cxn ang="T8">
                  <a:pos x="T0" y="T1"/>
                </a:cxn>
                <a:cxn ang="T9">
                  <a:pos x="T2" y="T3"/>
                </a:cxn>
                <a:cxn ang="T10">
                  <a:pos x="T4" y="T5"/>
                </a:cxn>
                <a:cxn ang="T11">
                  <a:pos x="T6" y="T7"/>
                </a:cxn>
              </a:cxnLst>
              <a:rect l="T12" t="T13" r="T14" b="T15"/>
              <a:pathLst>
                <a:path w="616" h="1630">
                  <a:moveTo>
                    <a:pt x="0" y="0"/>
                  </a:moveTo>
                  <a:lnTo>
                    <a:pt x="616" y="398"/>
                  </a:lnTo>
                  <a:lnTo>
                    <a:pt x="431" y="1630"/>
                  </a:lnTo>
                  <a:lnTo>
                    <a:pt x="0" y="0"/>
                  </a:lnTo>
                  <a:close/>
                </a:path>
              </a:pathLst>
            </a:custGeom>
            <a:solidFill>
              <a:srgbClr val="95226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 name="Freeform 39"/>
            <p:cNvSpPr>
              <a:spLocks noChangeArrowheads="1"/>
            </p:cNvSpPr>
            <p:nvPr/>
          </p:nvSpPr>
          <p:spPr bwMode="auto">
            <a:xfrm>
              <a:off x="2882901" y="3796443"/>
              <a:ext cx="1687513" cy="1341437"/>
            </a:xfrm>
            <a:custGeom>
              <a:avLst/>
              <a:gdLst>
                <a:gd name="T0" fmla="*/ 0 w 1063"/>
                <a:gd name="T1" fmla="*/ 0 h 845"/>
                <a:gd name="T2" fmla="*/ 1687513 w 1063"/>
                <a:gd name="T3" fmla="*/ 1341437 h 845"/>
                <a:gd name="T4" fmla="*/ 1185863 w 1063"/>
                <a:gd name="T5" fmla="*/ 314325 h 845"/>
                <a:gd name="T6" fmla="*/ 0 w 1063"/>
                <a:gd name="T7" fmla="*/ 0 h 845"/>
                <a:gd name="T8" fmla="*/ 0 60000 65536"/>
                <a:gd name="T9" fmla="*/ 0 60000 65536"/>
                <a:gd name="T10" fmla="*/ 0 60000 65536"/>
                <a:gd name="T11" fmla="*/ 0 60000 65536"/>
                <a:gd name="T12" fmla="*/ 0 w 1063"/>
                <a:gd name="T13" fmla="*/ 0 h 845"/>
                <a:gd name="T14" fmla="*/ 1063 w 1063"/>
                <a:gd name="T15" fmla="*/ 845 h 845"/>
              </a:gdLst>
              <a:ahLst/>
              <a:cxnLst>
                <a:cxn ang="T8">
                  <a:pos x="T0" y="T1"/>
                </a:cxn>
                <a:cxn ang="T9">
                  <a:pos x="T2" y="T3"/>
                </a:cxn>
                <a:cxn ang="T10">
                  <a:pos x="T4" y="T5"/>
                </a:cxn>
                <a:cxn ang="T11">
                  <a:pos x="T6" y="T7"/>
                </a:cxn>
              </a:cxnLst>
              <a:rect l="T12" t="T13" r="T14" b="T15"/>
              <a:pathLst>
                <a:path w="1063" h="845">
                  <a:moveTo>
                    <a:pt x="0" y="0"/>
                  </a:moveTo>
                  <a:lnTo>
                    <a:pt x="1063" y="845"/>
                  </a:lnTo>
                  <a:lnTo>
                    <a:pt x="747" y="198"/>
                  </a:lnTo>
                  <a:lnTo>
                    <a:pt x="0" y="0"/>
                  </a:lnTo>
                  <a:close/>
                </a:path>
              </a:pathLst>
            </a:custGeom>
            <a:solidFill>
              <a:srgbClr val="B6225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6" name="Freeform 40"/>
            <p:cNvSpPr>
              <a:spLocks noChangeArrowheads="1"/>
            </p:cNvSpPr>
            <p:nvPr/>
          </p:nvSpPr>
          <p:spPr bwMode="auto">
            <a:xfrm>
              <a:off x="2755901" y="3796443"/>
              <a:ext cx="1814513" cy="1341437"/>
            </a:xfrm>
            <a:custGeom>
              <a:avLst/>
              <a:gdLst>
                <a:gd name="T0" fmla="*/ 0 w 1143"/>
                <a:gd name="T1" fmla="*/ 1341437 h 845"/>
                <a:gd name="T2" fmla="*/ 1814513 w 1143"/>
                <a:gd name="T3" fmla="*/ 1341437 h 845"/>
                <a:gd name="T4" fmla="*/ 127000 w 1143"/>
                <a:gd name="T5" fmla="*/ 0 h 845"/>
                <a:gd name="T6" fmla="*/ 0 w 1143"/>
                <a:gd name="T7" fmla="*/ 1341437 h 845"/>
                <a:gd name="T8" fmla="*/ 0 60000 65536"/>
                <a:gd name="T9" fmla="*/ 0 60000 65536"/>
                <a:gd name="T10" fmla="*/ 0 60000 65536"/>
                <a:gd name="T11" fmla="*/ 0 60000 65536"/>
                <a:gd name="T12" fmla="*/ 0 w 1143"/>
                <a:gd name="T13" fmla="*/ 0 h 845"/>
                <a:gd name="T14" fmla="*/ 1143 w 1143"/>
                <a:gd name="T15" fmla="*/ 845 h 845"/>
              </a:gdLst>
              <a:ahLst/>
              <a:cxnLst>
                <a:cxn ang="T8">
                  <a:pos x="T0" y="T1"/>
                </a:cxn>
                <a:cxn ang="T9">
                  <a:pos x="T2" y="T3"/>
                </a:cxn>
                <a:cxn ang="T10">
                  <a:pos x="T4" y="T5"/>
                </a:cxn>
                <a:cxn ang="T11">
                  <a:pos x="T6" y="T7"/>
                </a:cxn>
              </a:cxnLst>
              <a:rect l="T12" t="T13" r="T14" b="T15"/>
              <a:pathLst>
                <a:path w="1143" h="845">
                  <a:moveTo>
                    <a:pt x="0" y="845"/>
                  </a:moveTo>
                  <a:lnTo>
                    <a:pt x="1143" y="845"/>
                  </a:lnTo>
                  <a:lnTo>
                    <a:pt x="80" y="0"/>
                  </a:lnTo>
                  <a:lnTo>
                    <a:pt x="0" y="845"/>
                  </a:lnTo>
                  <a:close/>
                </a:path>
              </a:pathLst>
            </a:custGeom>
            <a:solidFill>
              <a:srgbClr val="C3549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7" name="Freeform 43"/>
            <p:cNvSpPr>
              <a:spLocks noChangeArrowheads="1"/>
            </p:cNvSpPr>
            <p:nvPr/>
          </p:nvSpPr>
          <p:spPr bwMode="auto">
            <a:xfrm>
              <a:off x="1892301" y="1010381"/>
              <a:ext cx="449263" cy="533400"/>
            </a:xfrm>
            <a:custGeom>
              <a:avLst/>
              <a:gdLst>
                <a:gd name="T0" fmla="*/ 215900 w 283"/>
                <a:gd name="T1" fmla="*/ 0 h 336"/>
                <a:gd name="T2" fmla="*/ 0 w 283"/>
                <a:gd name="T3" fmla="*/ 533400 h 336"/>
                <a:gd name="T4" fmla="*/ 449263 w 283"/>
                <a:gd name="T5" fmla="*/ 301625 h 336"/>
                <a:gd name="T6" fmla="*/ 215900 w 283"/>
                <a:gd name="T7" fmla="*/ 0 h 336"/>
                <a:gd name="T8" fmla="*/ 0 60000 65536"/>
                <a:gd name="T9" fmla="*/ 0 60000 65536"/>
                <a:gd name="T10" fmla="*/ 0 60000 65536"/>
                <a:gd name="T11" fmla="*/ 0 60000 65536"/>
                <a:gd name="T12" fmla="*/ 0 w 283"/>
                <a:gd name="T13" fmla="*/ 0 h 336"/>
                <a:gd name="T14" fmla="*/ 283 w 283"/>
                <a:gd name="T15" fmla="*/ 336 h 336"/>
              </a:gdLst>
              <a:ahLst/>
              <a:cxnLst>
                <a:cxn ang="T8">
                  <a:pos x="T0" y="T1"/>
                </a:cxn>
                <a:cxn ang="T9">
                  <a:pos x="T2" y="T3"/>
                </a:cxn>
                <a:cxn ang="T10">
                  <a:pos x="T4" y="T5"/>
                </a:cxn>
                <a:cxn ang="T11">
                  <a:pos x="T6" y="T7"/>
                </a:cxn>
              </a:cxnLst>
              <a:rect l="T12" t="T13" r="T14" b="T15"/>
              <a:pathLst>
                <a:path w="283" h="336">
                  <a:moveTo>
                    <a:pt x="136" y="0"/>
                  </a:moveTo>
                  <a:lnTo>
                    <a:pt x="0" y="336"/>
                  </a:lnTo>
                  <a:lnTo>
                    <a:pt x="283" y="190"/>
                  </a:lnTo>
                  <a:lnTo>
                    <a:pt x="136" y="0"/>
                  </a:lnTo>
                  <a:close/>
                </a:path>
              </a:pathLst>
            </a:custGeom>
            <a:solidFill>
              <a:srgbClr val="E58A2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 name="Freeform 44"/>
            <p:cNvSpPr>
              <a:spLocks noChangeArrowheads="1"/>
            </p:cNvSpPr>
            <p:nvPr/>
          </p:nvSpPr>
          <p:spPr bwMode="auto">
            <a:xfrm>
              <a:off x="1892301" y="1312006"/>
              <a:ext cx="449263" cy="338137"/>
            </a:xfrm>
            <a:custGeom>
              <a:avLst/>
              <a:gdLst>
                <a:gd name="T0" fmla="*/ 0 w 283"/>
                <a:gd name="T1" fmla="*/ 231775 h 213"/>
                <a:gd name="T2" fmla="*/ 441325 w 283"/>
                <a:gd name="T3" fmla="*/ 338137 h 213"/>
                <a:gd name="T4" fmla="*/ 449263 w 283"/>
                <a:gd name="T5" fmla="*/ 0 h 213"/>
                <a:gd name="T6" fmla="*/ 0 w 283"/>
                <a:gd name="T7" fmla="*/ 231775 h 213"/>
                <a:gd name="T8" fmla="*/ 0 60000 65536"/>
                <a:gd name="T9" fmla="*/ 0 60000 65536"/>
                <a:gd name="T10" fmla="*/ 0 60000 65536"/>
                <a:gd name="T11" fmla="*/ 0 60000 65536"/>
                <a:gd name="T12" fmla="*/ 0 w 283"/>
                <a:gd name="T13" fmla="*/ 0 h 213"/>
                <a:gd name="T14" fmla="*/ 283 w 283"/>
                <a:gd name="T15" fmla="*/ 213 h 213"/>
              </a:gdLst>
              <a:ahLst/>
              <a:cxnLst>
                <a:cxn ang="T8">
                  <a:pos x="T0" y="T1"/>
                </a:cxn>
                <a:cxn ang="T9">
                  <a:pos x="T2" y="T3"/>
                </a:cxn>
                <a:cxn ang="T10">
                  <a:pos x="T4" y="T5"/>
                </a:cxn>
                <a:cxn ang="T11">
                  <a:pos x="T6" y="T7"/>
                </a:cxn>
              </a:cxnLst>
              <a:rect l="T12" t="T13" r="T14" b="T15"/>
              <a:pathLst>
                <a:path w="283" h="213">
                  <a:moveTo>
                    <a:pt x="0" y="146"/>
                  </a:moveTo>
                  <a:lnTo>
                    <a:pt x="278" y="213"/>
                  </a:lnTo>
                  <a:lnTo>
                    <a:pt x="283" y="0"/>
                  </a:lnTo>
                  <a:lnTo>
                    <a:pt x="0" y="146"/>
                  </a:lnTo>
                  <a:close/>
                </a:path>
              </a:pathLst>
            </a:custGeom>
            <a:solidFill>
              <a:srgbClr val="F4E67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9" name="Freeform 45"/>
            <p:cNvSpPr>
              <a:spLocks noChangeArrowheads="1"/>
            </p:cNvSpPr>
            <p:nvPr/>
          </p:nvSpPr>
          <p:spPr bwMode="auto">
            <a:xfrm>
              <a:off x="0" y="4388581"/>
              <a:ext cx="652463" cy="749300"/>
            </a:xfrm>
            <a:custGeom>
              <a:avLst/>
              <a:gdLst>
                <a:gd name="T0" fmla="*/ 652463 w 411"/>
                <a:gd name="T1" fmla="*/ 749300 h 472"/>
                <a:gd name="T2" fmla="*/ 0 w 411"/>
                <a:gd name="T3" fmla="*/ 749300 h 472"/>
                <a:gd name="T4" fmla="*/ 0 w 411"/>
                <a:gd name="T5" fmla="*/ 0 h 472"/>
                <a:gd name="T6" fmla="*/ 652463 w 411"/>
                <a:gd name="T7" fmla="*/ 749300 h 472"/>
                <a:gd name="T8" fmla="*/ 0 60000 65536"/>
                <a:gd name="T9" fmla="*/ 0 60000 65536"/>
                <a:gd name="T10" fmla="*/ 0 60000 65536"/>
                <a:gd name="T11" fmla="*/ 0 60000 65536"/>
                <a:gd name="T12" fmla="*/ 0 w 411"/>
                <a:gd name="T13" fmla="*/ 0 h 472"/>
                <a:gd name="T14" fmla="*/ 411 w 411"/>
                <a:gd name="T15" fmla="*/ 472 h 472"/>
              </a:gdLst>
              <a:ahLst/>
              <a:cxnLst>
                <a:cxn ang="T8">
                  <a:pos x="T0" y="T1"/>
                </a:cxn>
                <a:cxn ang="T9">
                  <a:pos x="T2" y="T3"/>
                </a:cxn>
                <a:cxn ang="T10">
                  <a:pos x="T4" y="T5"/>
                </a:cxn>
                <a:cxn ang="T11">
                  <a:pos x="T6" y="T7"/>
                </a:cxn>
              </a:cxnLst>
              <a:rect l="T12" t="T13" r="T14" b="T15"/>
              <a:pathLst>
                <a:path w="411" h="472">
                  <a:moveTo>
                    <a:pt x="411" y="472"/>
                  </a:moveTo>
                  <a:lnTo>
                    <a:pt x="0" y="472"/>
                  </a:lnTo>
                  <a:lnTo>
                    <a:pt x="0" y="0"/>
                  </a:lnTo>
                  <a:lnTo>
                    <a:pt x="411" y="472"/>
                  </a:lnTo>
                  <a:close/>
                </a:path>
              </a:pathLst>
            </a:custGeom>
            <a:solidFill>
              <a:srgbClr val="E25A6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0" name="Freeform 46"/>
            <p:cNvSpPr>
              <a:spLocks noChangeArrowheads="1"/>
            </p:cNvSpPr>
            <p:nvPr/>
          </p:nvSpPr>
          <p:spPr bwMode="auto">
            <a:xfrm>
              <a:off x="0" y="1581881"/>
              <a:ext cx="2435225" cy="817562"/>
            </a:xfrm>
            <a:custGeom>
              <a:avLst/>
              <a:gdLst>
                <a:gd name="T0" fmla="*/ 2435225 w 1534"/>
                <a:gd name="T1" fmla="*/ 817562 h 515"/>
                <a:gd name="T2" fmla="*/ 1700213 w 1534"/>
                <a:gd name="T3" fmla="*/ 0 h 515"/>
                <a:gd name="T4" fmla="*/ 0 w 1534"/>
                <a:gd name="T5" fmla="*/ 398462 h 515"/>
                <a:gd name="T6" fmla="*/ 2435225 w 1534"/>
                <a:gd name="T7" fmla="*/ 817562 h 515"/>
                <a:gd name="T8" fmla="*/ 0 60000 65536"/>
                <a:gd name="T9" fmla="*/ 0 60000 65536"/>
                <a:gd name="T10" fmla="*/ 0 60000 65536"/>
                <a:gd name="T11" fmla="*/ 0 60000 65536"/>
                <a:gd name="T12" fmla="*/ 0 w 1534"/>
                <a:gd name="T13" fmla="*/ 0 h 515"/>
                <a:gd name="T14" fmla="*/ 1534 w 1534"/>
                <a:gd name="T15" fmla="*/ 515 h 515"/>
              </a:gdLst>
              <a:ahLst/>
              <a:cxnLst>
                <a:cxn ang="T8">
                  <a:pos x="T0" y="T1"/>
                </a:cxn>
                <a:cxn ang="T9">
                  <a:pos x="T2" y="T3"/>
                </a:cxn>
                <a:cxn ang="T10">
                  <a:pos x="T4" y="T5"/>
                </a:cxn>
                <a:cxn ang="T11">
                  <a:pos x="T6" y="T7"/>
                </a:cxn>
              </a:cxnLst>
              <a:rect l="T12" t="T13" r="T14" b="T15"/>
              <a:pathLst>
                <a:path w="1534" h="515">
                  <a:moveTo>
                    <a:pt x="1534" y="515"/>
                  </a:moveTo>
                  <a:lnTo>
                    <a:pt x="1071" y="0"/>
                  </a:lnTo>
                  <a:lnTo>
                    <a:pt x="0" y="251"/>
                  </a:lnTo>
                  <a:lnTo>
                    <a:pt x="1534" y="515"/>
                  </a:lnTo>
                  <a:close/>
                </a:path>
              </a:pathLst>
            </a:custGeom>
            <a:solidFill>
              <a:srgbClr val="F4E67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1" name="Freeform 47"/>
            <p:cNvSpPr>
              <a:spLocks noChangeArrowheads="1"/>
            </p:cNvSpPr>
            <p:nvPr/>
          </p:nvSpPr>
          <p:spPr bwMode="auto">
            <a:xfrm>
              <a:off x="0" y="605568"/>
              <a:ext cx="1941513" cy="1374775"/>
            </a:xfrm>
            <a:custGeom>
              <a:avLst/>
              <a:gdLst>
                <a:gd name="T0" fmla="*/ 1700213 w 1223"/>
                <a:gd name="T1" fmla="*/ 976313 h 866"/>
                <a:gd name="T2" fmla="*/ 1941513 w 1223"/>
                <a:gd name="T3" fmla="*/ 0 h 866"/>
                <a:gd name="T4" fmla="*/ 0 w 1223"/>
                <a:gd name="T5" fmla="*/ 1374775 h 866"/>
                <a:gd name="T6" fmla="*/ 1700213 w 1223"/>
                <a:gd name="T7" fmla="*/ 976313 h 866"/>
                <a:gd name="T8" fmla="*/ 0 60000 65536"/>
                <a:gd name="T9" fmla="*/ 0 60000 65536"/>
                <a:gd name="T10" fmla="*/ 0 60000 65536"/>
                <a:gd name="T11" fmla="*/ 0 60000 65536"/>
                <a:gd name="T12" fmla="*/ 0 w 1223"/>
                <a:gd name="T13" fmla="*/ 0 h 866"/>
                <a:gd name="T14" fmla="*/ 1223 w 1223"/>
                <a:gd name="T15" fmla="*/ 866 h 866"/>
              </a:gdLst>
              <a:ahLst/>
              <a:cxnLst>
                <a:cxn ang="T8">
                  <a:pos x="T0" y="T1"/>
                </a:cxn>
                <a:cxn ang="T9">
                  <a:pos x="T2" y="T3"/>
                </a:cxn>
                <a:cxn ang="T10">
                  <a:pos x="T4" y="T5"/>
                </a:cxn>
                <a:cxn ang="T11">
                  <a:pos x="T6" y="T7"/>
                </a:cxn>
              </a:cxnLst>
              <a:rect l="T12" t="T13" r="T14" b="T15"/>
              <a:pathLst>
                <a:path w="1223" h="866">
                  <a:moveTo>
                    <a:pt x="1071" y="615"/>
                  </a:moveTo>
                  <a:lnTo>
                    <a:pt x="1223" y="0"/>
                  </a:lnTo>
                  <a:lnTo>
                    <a:pt x="0" y="866"/>
                  </a:lnTo>
                  <a:lnTo>
                    <a:pt x="1071" y="615"/>
                  </a:lnTo>
                  <a:close/>
                </a:path>
              </a:pathLst>
            </a:custGeom>
            <a:solidFill>
              <a:srgbClr val="E58A2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 name="Freeform 48"/>
            <p:cNvSpPr>
              <a:spLocks noChangeArrowheads="1"/>
            </p:cNvSpPr>
            <p:nvPr/>
          </p:nvSpPr>
          <p:spPr bwMode="auto">
            <a:xfrm>
              <a:off x="0" y="0"/>
              <a:ext cx="1941513" cy="1108075"/>
            </a:xfrm>
            <a:custGeom>
              <a:avLst/>
              <a:gdLst>
                <a:gd name="T0" fmla="*/ 0 w 1223"/>
                <a:gd name="T1" fmla="*/ 1108075 h 698"/>
                <a:gd name="T2" fmla="*/ 0 w 1223"/>
                <a:gd name="T3" fmla="*/ 0 h 698"/>
                <a:gd name="T4" fmla="*/ 1941513 w 1223"/>
                <a:gd name="T5" fmla="*/ 628650 h 698"/>
                <a:gd name="T6" fmla="*/ 0 w 1223"/>
                <a:gd name="T7" fmla="*/ 1108075 h 698"/>
                <a:gd name="T8" fmla="*/ 0 60000 65536"/>
                <a:gd name="T9" fmla="*/ 0 60000 65536"/>
                <a:gd name="T10" fmla="*/ 0 60000 65536"/>
                <a:gd name="T11" fmla="*/ 0 60000 65536"/>
                <a:gd name="T12" fmla="*/ 0 w 1223"/>
                <a:gd name="T13" fmla="*/ 0 h 698"/>
                <a:gd name="T14" fmla="*/ 1223 w 1223"/>
                <a:gd name="T15" fmla="*/ 698 h 698"/>
              </a:gdLst>
              <a:ahLst/>
              <a:cxnLst>
                <a:cxn ang="T8">
                  <a:pos x="T0" y="T1"/>
                </a:cxn>
                <a:cxn ang="T9">
                  <a:pos x="T2" y="T3"/>
                </a:cxn>
                <a:cxn ang="T10">
                  <a:pos x="T4" y="T5"/>
                </a:cxn>
                <a:cxn ang="T11">
                  <a:pos x="T6" y="T7"/>
                </a:cxn>
              </a:cxnLst>
              <a:rect l="T12" t="T13" r="T14" b="T15"/>
              <a:pathLst>
                <a:path w="1223" h="698">
                  <a:moveTo>
                    <a:pt x="0" y="698"/>
                  </a:moveTo>
                  <a:lnTo>
                    <a:pt x="0" y="0"/>
                  </a:lnTo>
                  <a:lnTo>
                    <a:pt x="1223" y="396"/>
                  </a:lnTo>
                  <a:lnTo>
                    <a:pt x="0" y="698"/>
                  </a:lnTo>
                  <a:close/>
                </a:path>
              </a:pathLst>
            </a:custGeom>
            <a:solidFill>
              <a:srgbClr val="F4C51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3" name="Freeform 71"/>
            <p:cNvSpPr>
              <a:spLocks noChangeArrowheads="1"/>
            </p:cNvSpPr>
            <p:nvPr/>
          </p:nvSpPr>
          <p:spPr bwMode="auto">
            <a:xfrm>
              <a:off x="4016376" y="1504093"/>
              <a:ext cx="327025" cy="257175"/>
            </a:xfrm>
            <a:custGeom>
              <a:avLst/>
              <a:gdLst>
                <a:gd name="T0" fmla="*/ 157163 w 206"/>
                <a:gd name="T1" fmla="*/ 0 h 162"/>
                <a:gd name="T2" fmla="*/ 0 w 206"/>
                <a:gd name="T3" fmla="*/ 257175 h 162"/>
                <a:gd name="T4" fmla="*/ 327025 w 206"/>
                <a:gd name="T5" fmla="*/ 185738 h 162"/>
                <a:gd name="T6" fmla="*/ 157163 w 206"/>
                <a:gd name="T7" fmla="*/ 0 h 162"/>
                <a:gd name="T8" fmla="*/ 0 60000 65536"/>
                <a:gd name="T9" fmla="*/ 0 60000 65536"/>
                <a:gd name="T10" fmla="*/ 0 60000 65536"/>
                <a:gd name="T11" fmla="*/ 0 60000 65536"/>
                <a:gd name="T12" fmla="*/ 0 w 206"/>
                <a:gd name="T13" fmla="*/ 0 h 162"/>
                <a:gd name="T14" fmla="*/ 206 w 206"/>
                <a:gd name="T15" fmla="*/ 162 h 162"/>
              </a:gdLst>
              <a:ahLst/>
              <a:cxnLst>
                <a:cxn ang="T8">
                  <a:pos x="T0" y="T1"/>
                </a:cxn>
                <a:cxn ang="T9">
                  <a:pos x="T2" y="T3"/>
                </a:cxn>
                <a:cxn ang="T10">
                  <a:pos x="T4" y="T5"/>
                </a:cxn>
                <a:cxn ang="T11">
                  <a:pos x="T6" y="T7"/>
                </a:cxn>
              </a:cxnLst>
              <a:rect l="T12" t="T13" r="T14" b="T15"/>
              <a:pathLst>
                <a:path w="206" h="162">
                  <a:moveTo>
                    <a:pt x="99" y="0"/>
                  </a:moveTo>
                  <a:lnTo>
                    <a:pt x="0" y="162"/>
                  </a:lnTo>
                  <a:lnTo>
                    <a:pt x="206" y="117"/>
                  </a:lnTo>
                  <a:lnTo>
                    <a:pt x="99" y="0"/>
                  </a:lnTo>
                  <a:close/>
                </a:path>
              </a:pathLst>
            </a:custGeom>
            <a:solidFill>
              <a:srgbClr val="DA368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4" name="Freeform 72"/>
            <p:cNvSpPr>
              <a:spLocks noChangeArrowheads="1"/>
            </p:cNvSpPr>
            <p:nvPr/>
          </p:nvSpPr>
          <p:spPr bwMode="auto">
            <a:xfrm>
              <a:off x="4016376" y="1689831"/>
              <a:ext cx="327025" cy="188912"/>
            </a:xfrm>
            <a:custGeom>
              <a:avLst/>
              <a:gdLst>
                <a:gd name="T0" fmla="*/ 0 w 206"/>
                <a:gd name="T1" fmla="*/ 71437 h 119"/>
                <a:gd name="T2" fmla="*/ 265113 w 206"/>
                <a:gd name="T3" fmla="*/ 188912 h 119"/>
                <a:gd name="T4" fmla="*/ 327025 w 206"/>
                <a:gd name="T5" fmla="*/ 0 h 119"/>
                <a:gd name="T6" fmla="*/ 0 w 206"/>
                <a:gd name="T7" fmla="*/ 71437 h 119"/>
                <a:gd name="T8" fmla="*/ 0 60000 65536"/>
                <a:gd name="T9" fmla="*/ 0 60000 65536"/>
                <a:gd name="T10" fmla="*/ 0 60000 65536"/>
                <a:gd name="T11" fmla="*/ 0 60000 65536"/>
                <a:gd name="T12" fmla="*/ 0 w 206"/>
                <a:gd name="T13" fmla="*/ 0 h 119"/>
                <a:gd name="T14" fmla="*/ 206 w 206"/>
                <a:gd name="T15" fmla="*/ 119 h 119"/>
              </a:gdLst>
              <a:ahLst/>
              <a:cxnLst>
                <a:cxn ang="T8">
                  <a:pos x="T0" y="T1"/>
                </a:cxn>
                <a:cxn ang="T9">
                  <a:pos x="T2" y="T3"/>
                </a:cxn>
                <a:cxn ang="T10">
                  <a:pos x="T4" y="T5"/>
                </a:cxn>
                <a:cxn ang="T11">
                  <a:pos x="T6" y="T7"/>
                </a:cxn>
              </a:cxnLst>
              <a:rect l="T12" t="T13" r="T14" b="T15"/>
              <a:pathLst>
                <a:path w="206" h="119">
                  <a:moveTo>
                    <a:pt x="0" y="45"/>
                  </a:moveTo>
                  <a:lnTo>
                    <a:pt x="167" y="119"/>
                  </a:lnTo>
                  <a:lnTo>
                    <a:pt x="206" y="0"/>
                  </a:lnTo>
                  <a:lnTo>
                    <a:pt x="0" y="45"/>
                  </a:lnTo>
                  <a:close/>
                </a:path>
              </a:pathLst>
            </a:custGeom>
            <a:solidFill>
              <a:srgbClr val="B5207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5" name="Oval 95"/>
            <p:cNvSpPr>
              <a:spLocks noChangeArrowheads="1"/>
            </p:cNvSpPr>
            <p:nvPr/>
          </p:nvSpPr>
          <p:spPr bwMode="auto">
            <a:xfrm>
              <a:off x="3835401" y="4126643"/>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000000"/>
                </a:solidFill>
                <a:latin typeface="Calibri" panose="020F0502020204030204" pitchFamily="34" charset="0"/>
                <a:sym typeface="宋体" panose="02010600030101010101" pitchFamily="2" charset="-122"/>
              </a:endParaRPr>
            </a:p>
          </p:txBody>
        </p:sp>
        <p:sp>
          <p:nvSpPr>
            <p:cNvPr id="16" name="Oval 96"/>
            <p:cNvSpPr>
              <a:spLocks noChangeArrowheads="1"/>
            </p:cNvSpPr>
            <p:nvPr/>
          </p:nvSpPr>
          <p:spPr bwMode="auto">
            <a:xfrm>
              <a:off x="2714626" y="3823431"/>
              <a:ext cx="57150"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000000"/>
                </a:solidFill>
                <a:latin typeface="Calibri" panose="020F0502020204030204" pitchFamily="34" charset="0"/>
                <a:sym typeface="宋体" panose="02010600030101010101" pitchFamily="2" charset="-122"/>
              </a:endParaRPr>
            </a:p>
          </p:txBody>
        </p:sp>
        <p:sp>
          <p:nvSpPr>
            <p:cNvPr id="17" name="Oval 97"/>
            <p:cNvSpPr>
              <a:spLocks noChangeArrowheads="1"/>
            </p:cNvSpPr>
            <p:nvPr/>
          </p:nvSpPr>
          <p:spPr bwMode="auto">
            <a:xfrm>
              <a:off x="2276476" y="2489931"/>
              <a:ext cx="58738" cy="79375"/>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000000"/>
                </a:solidFill>
                <a:latin typeface="Calibri" panose="020F0502020204030204" pitchFamily="34" charset="0"/>
                <a:sym typeface="宋体" panose="02010600030101010101" pitchFamily="2" charset="-122"/>
              </a:endParaRPr>
            </a:p>
          </p:txBody>
        </p:sp>
        <p:sp>
          <p:nvSpPr>
            <p:cNvPr id="18" name="Oval 98"/>
            <p:cNvSpPr>
              <a:spLocks noChangeArrowheads="1"/>
            </p:cNvSpPr>
            <p:nvPr/>
          </p:nvSpPr>
          <p:spPr bwMode="auto">
            <a:xfrm>
              <a:off x="688976" y="3650393"/>
              <a:ext cx="58738" cy="79375"/>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000000"/>
                </a:solidFill>
                <a:latin typeface="Calibri" panose="020F0502020204030204" pitchFamily="34" charset="0"/>
                <a:sym typeface="宋体" panose="02010600030101010101" pitchFamily="2" charset="-122"/>
              </a:endParaRPr>
            </a:p>
          </p:txBody>
        </p:sp>
        <p:sp>
          <p:nvSpPr>
            <p:cNvPr id="19" name="Oval 99"/>
            <p:cNvSpPr>
              <a:spLocks noChangeArrowheads="1"/>
            </p:cNvSpPr>
            <p:nvPr/>
          </p:nvSpPr>
          <p:spPr bwMode="auto">
            <a:xfrm>
              <a:off x="695326" y="1569181"/>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000000"/>
                </a:solidFill>
                <a:latin typeface="Calibri" panose="020F0502020204030204" pitchFamily="34" charset="0"/>
                <a:sym typeface="宋体" panose="02010600030101010101" pitchFamily="2" charset="-122"/>
              </a:endParaRPr>
            </a:p>
          </p:txBody>
        </p:sp>
        <p:sp>
          <p:nvSpPr>
            <p:cNvPr id="20" name="Oval 100"/>
            <p:cNvSpPr>
              <a:spLocks noChangeArrowheads="1"/>
            </p:cNvSpPr>
            <p:nvPr/>
          </p:nvSpPr>
          <p:spPr bwMode="auto">
            <a:xfrm>
              <a:off x="163513" y="1956531"/>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000000"/>
                </a:solidFill>
                <a:latin typeface="Calibri" panose="020F0502020204030204" pitchFamily="34" charset="0"/>
                <a:sym typeface="宋体" panose="02010600030101010101" pitchFamily="2" charset="-122"/>
              </a:endParaRPr>
            </a:p>
          </p:txBody>
        </p:sp>
        <p:sp>
          <p:nvSpPr>
            <p:cNvPr id="21" name="Oval 101"/>
            <p:cNvSpPr>
              <a:spLocks noChangeArrowheads="1"/>
            </p:cNvSpPr>
            <p:nvPr/>
          </p:nvSpPr>
          <p:spPr bwMode="auto">
            <a:xfrm>
              <a:off x="1584326" y="1697768"/>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000000"/>
                </a:solidFill>
                <a:latin typeface="Calibri" panose="020F0502020204030204" pitchFamily="34" charset="0"/>
                <a:sym typeface="宋体" panose="02010600030101010101" pitchFamily="2" charset="-122"/>
              </a:endParaRPr>
            </a:p>
          </p:txBody>
        </p:sp>
        <p:sp>
          <p:nvSpPr>
            <p:cNvPr id="22" name="Oval 102"/>
            <p:cNvSpPr>
              <a:spLocks noChangeArrowheads="1"/>
            </p:cNvSpPr>
            <p:nvPr/>
          </p:nvSpPr>
          <p:spPr bwMode="auto">
            <a:xfrm>
              <a:off x="3182938" y="1661256"/>
              <a:ext cx="58738" cy="79375"/>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000000"/>
                </a:solidFill>
                <a:latin typeface="Calibri" panose="020F0502020204030204" pitchFamily="34" charset="0"/>
                <a:sym typeface="宋体" panose="02010600030101010101" pitchFamily="2" charset="-122"/>
              </a:endParaRPr>
            </a:p>
          </p:txBody>
        </p:sp>
        <p:sp>
          <p:nvSpPr>
            <p:cNvPr id="23" name="Oval 103"/>
            <p:cNvSpPr>
              <a:spLocks noChangeArrowheads="1"/>
            </p:cNvSpPr>
            <p:nvPr/>
          </p:nvSpPr>
          <p:spPr bwMode="auto">
            <a:xfrm>
              <a:off x="4127501" y="2272443"/>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000000"/>
                </a:solidFill>
                <a:latin typeface="Calibri" panose="020F0502020204030204" pitchFamily="34" charset="0"/>
                <a:sym typeface="宋体" panose="02010600030101010101" pitchFamily="2" charset="-122"/>
              </a:endParaRPr>
            </a:p>
          </p:txBody>
        </p:sp>
      </p:grpSp>
      <p:grpSp>
        <p:nvGrpSpPr>
          <p:cNvPr id="13315" name="Group 54"/>
          <p:cNvGrpSpPr>
            <a:grpSpLocks/>
          </p:cNvGrpSpPr>
          <p:nvPr/>
        </p:nvGrpSpPr>
        <p:grpSpPr bwMode="auto">
          <a:xfrm rot="5400000" flipH="1">
            <a:off x="-34925" y="34925"/>
            <a:ext cx="1809750" cy="1739900"/>
            <a:chOff x="0" y="0"/>
            <a:chExt cx="4756151" cy="4570413"/>
          </a:xfrm>
        </p:grpSpPr>
        <p:sp>
          <p:nvSpPr>
            <p:cNvPr id="13339" name="Freeform 51"/>
            <p:cNvSpPr>
              <a:spLocks noChangeArrowheads="1"/>
            </p:cNvSpPr>
            <p:nvPr/>
          </p:nvSpPr>
          <p:spPr bwMode="auto">
            <a:xfrm>
              <a:off x="492125" y="581025"/>
              <a:ext cx="1258888" cy="2062162"/>
            </a:xfrm>
            <a:custGeom>
              <a:avLst/>
              <a:gdLst>
                <a:gd name="T0" fmla="*/ 0 w 793"/>
                <a:gd name="T1" fmla="*/ 0 h 1299"/>
                <a:gd name="T2" fmla="*/ 190500 w 793"/>
                <a:gd name="T3" fmla="*/ 2062162 h 1299"/>
                <a:gd name="T4" fmla="*/ 1258888 w 793"/>
                <a:gd name="T5" fmla="*/ 1857375 h 1299"/>
                <a:gd name="T6" fmla="*/ 0 w 793"/>
                <a:gd name="T7" fmla="*/ 0 h 1299"/>
                <a:gd name="T8" fmla="*/ 0 60000 65536"/>
                <a:gd name="T9" fmla="*/ 0 60000 65536"/>
                <a:gd name="T10" fmla="*/ 0 60000 65536"/>
                <a:gd name="T11" fmla="*/ 0 60000 65536"/>
                <a:gd name="T12" fmla="*/ 0 w 793"/>
                <a:gd name="T13" fmla="*/ 0 h 1299"/>
                <a:gd name="T14" fmla="*/ 793 w 793"/>
                <a:gd name="T15" fmla="*/ 1299 h 1299"/>
              </a:gdLst>
              <a:ahLst/>
              <a:cxnLst>
                <a:cxn ang="T8">
                  <a:pos x="T0" y="T1"/>
                </a:cxn>
                <a:cxn ang="T9">
                  <a:pos x="T2" y="T3"/>
                </a:cxn>
                <a:cxn ang="T10">
                  <a:pos x="T4" y="T5"/>
                </a:cxn>
                <a:cxn ang="T11">
                  <a:pos x="T6" y="T7"/>
                </a:cxn>
              </a:cxnLst>
              <a:rect l="T12" t="T13" r="T14" b="T15"/>
              <a:pathLst>
                <a:path w="793" h="1299">
                  <a:moveTo>
                    <a:pt x="0" y="0"/>
                  </a:moveTo>
                  <a:lnTo>
                    <a:pt x="120" y="1299"/>
                  </a:lnTo>
                  <a:lnTo>
                    <a:pt x="793" y="1170"/>
                  </a:lnTo>
                  <a:lnTo>
                    <a:pt x="0" y="0"/>
                  </a:lnTo>
                  <a:close/>
                </a:path>
              </a:pathLst>
            </a:custGeom>
            <a:solidFill>
              <a:srgbClr val="5DABC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3340" name="Freeform 52"/>
            <p:cNvSpPr>
              <a:spLocks noChangeArrowheads="1"/>
            </p:cNvSpPr>
            <p:nvPr/>
          </p:nvSpPr>
          <p:spPr bwMode="auto">
            <a:xfrm>
              <a:off x="682625" y="2438400"/>
              <a:ext cx="1068388" cy="2132012"/>
            </a:xfrm>
            <a:custGeom>
              <a:avLst/>
              <a:gdLst>
                <a:gd name="T0" fmla="*/ 725488 w 673"/>
                <a:gd name="T1" fmla="*/ 2132012 h 1343"/>
                <a:gd name="T2" fmla="*/ 0 w 673"/>
                <a:gd name="T3" fmla="*/ 204787 h 1343"/>
                <a:gd name="T4" fmla="*/ 1068388 w 673"/>
                <a:gd name="T5" fmla="*/ 0 h 1343"/>
                <a:gd name="T6" fmla="*/ 725488 w 673"/>
                <a:gd name="T7" fmla="*/ 2132012 h 1343"/>
                <a:gd name="T8" fmla="*/ 0 60000 65536"/>
                <a:gd name="T9" fmla="*/ 0 60000 65536"/>
                <a:gd name="T10" fmla="*/ 0 60000 65536"/>
                <a:gd name="T11" fmla="*/ 0 60000 65536"/>
                <a:gd name="T12" fmla="*/ 0 w 673"/>
                <a:gd name="T13" fmla="*/ 0 h 1343"/>
                <a:gd name="T14" fmla="*/ 673 w 673"/>
                <a:gd name="T15" fmla="*/ 1343 h 1343"/>
              </a:gdLst>
              <a:ahLst/>
              <a:cxnLst>
                <a:cxn ang="T8">
                  <a:pos x="T0" y="T1"/>
                </a:cxn>
                <a:cxn ang="T9">
                  <a:pos x="T2" y="T3"/>
                </a:cxn>
                <a:cxn ang="T10">
                  <a:pos x="T4" y="T5"/>
                </a:cxn>
                <a:cxn ang="T11">
                  <a:pos x="T6" y="T7"/>
                </a:cxn>
              </a:cxnLst>
              <a:rect l="T12" t="T13" r="T14" b="T15"/>
              <a:pathLst>
                <a:path w="673" h="1343">
                  <a:moveTo>
                    <a:pt x="457" y="1343"/>
                  </a:moveTo>
                  <a:lnTo>
                    <a:pt x="0" y="129"/>
                  </a:lnTo>
                  <a:lnTo>
                    <a:pt x="673" y="0"/>
                  </a:lnTo>
                  <a:lnTo>
                    <a:pt x="457" y="1343"/>
                  </a:lnTo>
                  <a:close/>
                </a:path>
              </a:pathLst>
            </a:custGeom>
            <a:solidFill>
              <a:srgbClr val="21AFD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3341" name="Freeform 53"/>
            <p:cNvSpPr>
              <a:spLocks noChangeArrowheads="1"/>
            </p:cNvSpPr>
            <p:nvPr/>
          </p:nvSpPr>
          <p:spPr bwMode="auto">
            <a:xfrm>
              <a:off x="174625" y="2643188"/>
              <a:ext cx="1233488" cy="1927225"/>
            </a:xfrm>
            <a:custGeom>
              <a:avLst/>
              <a:gdLst>
                <a:gd name="T0" fmla="*/ 0 w 777"/>
                <a:gd name="T1" fmla="*/ 949325 h 1214"/>
                <a:gd name="T2" fmla="*/ 508000 w 777"/>
                <a:gd name="T3" fmla="*/ 0 h 1214"/>
                <a:gd name="T4" fmla="*/ 1233488 w 777"/>
                <a:gd name="T5" fmla="*/ 1927225 h 1214"/>
                <a:gd name="T6" fmla="*/ 0 w 777"/>
                <a:gd name="T7" fmla="*/ 949325 h 1214"/>
                <a:gd name="T8" fmla="*/ 0 60000 65536"/>
                <a:gd name="T9" fmla="*/ 0 60000 65536"/>
                <a:gd name="T10" fmla="*/ 0 60000 65536"/>
                <a:gd name="T11" fmla="*/ 0 60000 65536"/>
                <a:gd name="T12" fmla="*/ 0 w 777"/>
                <a:gd name="T13" fmla="*/ 0 h 1214"/>
                <a:gd name="T14" fmla="*/ 777 w 777"/>
                <a:gd name="T15" fmla="*/ 1214 h 1214"/>
              </a:gdLst>
              <a:ahLst/>
              <a:cxnLst>
                <a:cxn ang="T8">
                  <a:pos x="T0" y="T1"/>
                </a:cxn>
                <a:cxn ang="T9">
                  <a:pos x="T2" y="T3"/>
                </a:cxn>
                <a:cxn ang="T10">
                  <a:pos x="T4" y="T5"/>
                </a:cxn>
                <a:cxn ang="T11">
                  <a:pos x="T6" y="T7"/>
                </a:cxn>
              </a:cxnLst>
              <a:rect l="T12" t="T13" r="T14" b="T15"/>
              <a:pathLst>
                <a:path w="777" h="1214">
                  <a:moveTo>
                    <a:pt x="0" y="598"/>
                  </a:moveTo>
                  <a:lnTo>
                    <a:pt x="320" y="0"/>
                  </a:lnTo>
                  <a:lnTo>
                    <a:pt x="777" y="1214"/>
                  </a:lnTo>
                  <a:lnTo>
                    <a:pt x="0" y="598"/>
                  </a:lnTo>
                  <a:close/>
                </a:path>
              </a:pathLst>
            </a:custGeom>
            <a:solidFill>
              <a:srgbClr val="2982B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3342" name="Freeform 54"/>
            <p:cNvSpPr>
              <a:spLocks noChangeArrowheads="1"/>
            </p:cNvSpPr>
            <p:nvPr/>
          </p:nvSpPr>
          <p:spPr bwMode="auto">
            <a:xfrm>
              <a:off x="174625" y="3592513"/>
              <a:ext cx="1233488" cy="977900"/>
            </a:xfrm>
            <a:custGeom>
              <a:avLst/>
              <a:gdLst>
                <a:gd name="T0" fmla="*/ 0 w 777"/>
                <a:gd name="T1" fmla="*/ 0 h 616"/>
                <a:gd name="T2" fmla="*/ 14288 w 777"/>
                <a:gd name="T3" fmla="*/ 574675 h 616"/>
                <a:gd name="T4" fmla="*/ 1233488 w 777"/>
                <a:gd name="T5" fmla="*/ 977900 h 616"/>
                <a:gd name="T6" fmla="*/ 0 w 777"/>
                <a:gd name="T7" fmla="*/ 0 h 616"/>
                <a:gd name="T8" fmla="*/ 0 60000 65536"/>
                <a:gd name="T9" fmla="*/ 0 60000 65536"/>
                <a:gd name="T10" fmla="*/ 0 60000 65536"/>
                <a:gd name="T11" fmla="*/ 0 60000 65536"/>
                <a:gd name="T12" fmla="*/ 0 w 777"/>
                <a:gd name="T13" fmla="*/ 0 h 616"/>
                <a:gd name="T14" fmla="*/ 777 w 777"/>
                <a:gd name="T15" fmla="*/ 616 h 616"/>
              </a:gdLst>
              <a:ahLst/>
              <a:cxnLst>
                <a:cxn ang="T8">
                  <a:pos x="T0" y="T1"/>
                </a:cxn>
                <a:cxn ang="T9">
                  <a:pos x="T2" y="T3"/>
                </a:cxn>
                <a:cxn ang="T10">
                  <a:pos x="T4" y="T5"/>
                </a:cxn>
                <a:cxn ang="T11">
                  <a:pos x="T6" y="T7"/>
                </a:cxn>
              </a:cxnLst>
              <a:rect l="T12" t="T13" r="T14" b="T15"/>
              <a:pathLst>
                <a:path w="777" h="616">
                  <a:moveTo>
                    <a:pt x="0" y="0"/>
                  </a:moveTo>
                  <a:lnTo>
                    <a:pt x="9" y="362"/>
                  </a:lnTo>
                  <a:lnTo>
                    <a:pt x="777" y="616"/>
                  </a:lnTo>
                  <a:lnTo>
                    <a:pt x="0" y="0"/>
                  </a:lnTo>
                  <a:close/>
                </a:path>
              </a:pathLst>
            </a:custGeom>
            <a:solidFill>
              <a:srgbClr val="085C9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3343" name="Freeform 58"/>
            <p:cNvSpPr>
              <a:spLocks noChangeArrowheads="1"/>
            </p:cNvSpPr>
            <p:nvPr/>
          </p:nvSpPr>
          <p:spPr bwMode="auto">
            <a:xfrm>
              <a:off x="1408113" y="3375025"/>
              <a:ext cx="976313" cy="1195387"/>
            </a:xfrm>
            <a:custGeom>
              <a:avLst/>
              <a:gdLst>
                <a:gd name="T0" fmla="*/ 0 w 615"/>
                <a:gd name="T1" fmla="*/ 1195387 h 753"/>
                <a:gd name="T2" fmla="*/ 633413 w 615"/>
                <a:gd name="T3" fmla="*/ 0 h 753"/>
                <a:gd name="T4" fmla="*/ 976313 w 615"/>
                <a:gd name="T5" fmla="*/ 1195387 h 753"/>
                <a:gd name="T6" fmla="*/ 0 w 615"/>
                <a:gd name="T7" fmla="*/ 1195387 h 753"/>
                <a:gd name="T8" fmla="*/ 0 60000 65536"/>
                <a:gd name="T9" fmla="*/ 0 60000 65536"/>
                <a:gd name="T10" fmla="*/ 0 60000 65536"/>
                <a:gd name="T11" fmla="*/ 0 60000 65536"/>
                <a:gd name="T12" fmla="*/ 0 w 615"/>
                <a:gd name="T13" fmla="*/ 0 h 753"/>
                <a:gd name="T14" fmla="*/ 615 w 615"/>
                <a:gd name="T15" fmla="*/ 753 h 753"/>
              </a:gdLst>
              <a:ahLst/>
              <a:cxnLst>
                <a:cxn ang="T8">
                  <a:pos x="T0" y="T1"/>
                </a:cxn>
                <a:cxn ang="T9">
                  <a:pos x="T2" y="T3"/>
                </a:cxn>
                <a:cxn ang="T10">
                  <a:pos x="T4" y="T5"/>
                </a:cxn>
                <a:cxn ang="T11">
                  <a:pos x="T6" y="T7"/>
                </a:cxn>
              </a:cxnLst>
              <a:rect l="T12" t="T13" r="T14" b="T15"/>
              <a:pathLst>
                <a:path w="615" h="753">
                  <a:moveTo>
                    <a:pt x="0" y="753"/>
                  </a:moveTo>
                  <a:lnTo>
                    <a:pt x="399" y="0"/>
                  </a:lnTo>
                  <a:lnTo>
                    <a:pt x="615" y="753"/>
                  </a:lnTo>
                  <a:lnTo>
                    <a:pt x="0" y="753"/>
                  </a:lnTo>
                  <a:close/>
                </a:path>
              </a:pathLst>
            </a:custGeom>
            <a:solidFill>
              <a:srgbClr val="93C52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3344" name="Freeform 59"/>
            <p:cNvSpPr>
              <a:spLocks noChangeArrowheads="1"/>
            </p:cNvSpPr>
            <p:nvPr/>
          </p:nvSpPr>
          <p:spPr bwMode="auto">
            <a:xfrm>
              <a:off x="492125" y="581025"/>
              <a:ext cx="1519238" cy="1857375"/>
            </a:xfrm>
            <a:custGeom>
              <a:avLst/>
              <a:gdLst>
                <a:gd name="T0" fmla="*/ 1519238 w 957"/>
                <a:gd name="T1" fmla="*/ 1189038 h 1170"/>
                <a:gd name="T2" fmla="*/ 1258888 w 957"/>
                <a:gd name="T3" fmla="*/ 1857375 h 1170"/>
                <a:gd name="T4" fmla="*/ 0 w 957"/>
                <a:gd name="T5" fmla="*/ 0 h 1170"/>
                <a:gd name="T6" fmla="*/ 1519238 w 957"/>
                <a:gd name="T7" fmla="*/ 1189038 h 1170"/>
                <a:gd name="T8" fmla="*/ 0 60000 65536"/>
                <a:gd name="T9" fmla="*/ 0 60000 65536"/>
                <a:gd name="T10" fmla="*/ 0 60000 65536"/>
                <a:gd name="T11" fmla="*/ 0 60000 65536"/>
                <a:gd name="T12" fmla="*/ 0 w 957"/>
                <a:gd name="T13" fmla="*/ 0 h 1170"/>
                <a:gd name="T14" fmla="*/ 957 w 957"/>
                <a:gd name="T15" fmla="*/ 1170 h 1170"/>
              </a:gdLst>
              <a:ahLst/>
              <a:cxnLst>
                <a:cxn ang="T8">
                  <a:pos x="T0" y="T1"/>
                </a:cxn>
                <a:cxn ang="T9">
                  <a:pos x="T2" y="T3"/>
                </a:cxn>
                <a:cxn ang="T10">
                  <a:pos x="T4" y="T5"/>
                </a:cxn>
                <a:cxn ang="T11">
                  <a:pos x="T6" y="T7"/>
                </a:cxn>
              </a:cxnLst>
              <a:rect l="T12" t="T13" r="T14" b="T15"/>
              <a:pathLst>
                <a:path w="957" h="1170">
                  <a:moveTo>
                    <a:pt x="957" y="749"/>
                  </a:moveTo>
                  <a:lnTo>
                    <a:pt x="793" y="1170"/>
                  </a:lnTo>
                  <a:lnTo>
                    <a:pt x="0" y="0"/>
                  </a:lnTo>
                  <a:lnTo>
                    <a:pt x="957" y="749"/>
                  </a:lnTo>
                  <a:close/>
                </a:path>
              </a:pathLst>
            </a:custGeom>
            <a:solidFill>
              <a:srgbClr val="4CBAC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3345" name="Freeform 60"/>
            <p:cNvSpPr>
              <a:spLocks noChangeArrowheads="1"/>
            </p:cNvSpPr>
            <p:nvPr/>
          </p:nvSpPr>
          <p:spPr bwMode="auto">
            <a:xfrm>
              <a:off x="2011363" y="1770063"/>
              <a:ext cx="1000125" cy="1604962"/>
            </a:xfrm>
            <a:custGeom>
              <a:avLst/>
              <a:gdLst>
                <a:gd name="T0" fmla="*/ 1000125 w 630"/>
                <a:gd name="T1" fmla="*/ 474662 h 1011"/>
                <a:gd name="T2" fmla="*/ 30163 w 630"/>
                <a:gd name="T3" fmla="*/ 1604962 h 1011"/>
                <a:gd name="T4" fmla="*/ 0 w 630"/>
                <a:gd name="T5" fmla="*/ 0 h 1011"/>
                <a:gd name="T6" fmla="*/ 1000125 w 630"/>
                <a:gd name="T7" fmla="*/ 474662 h 1011"/>
                <a:gd name="T8" fmla="*/ 0 60000 65536"/>
                <a:gd name="T9" fmla="*/ 0 60000 65536"/>
                <a:gd name="T10" fmla="*/ 0 60000 65536"/>
                <a:gd name="T11" fmla="*/ 0 60000 65536"/>
                <a:gd name="T12" fmla="*/ 0 w 630"/>
                <a:gd name="T13" fmla="*/ 0 h 1011"/>
                <a:gd name="T14" fmla="*/ 630 w 630"/>
                <a:gd name="T15" fmla="*/ 1011 h 1011"/>
              </a:gdLst>
              <a:ahLst/>
              <a:cxnLst>
                <a:cxn ang="T8">
                  <a:pos x="T0" y="T1"/>
                </a:cxn>
                <a:cxn ang="T9">
                  <a:pos x="T2" y="T3"/>
                </a:cxn>
                <a:cxn ang="T10">
                  <a:pos x="T4" y="T5"/>
                </a:cxn>
                <a:cxn ang="T11">
                  <a:pos x="T6" y="T7"/>
                </a:cxn>
              </a:cxnLst>
              <a:rect l="T12" t="T13" r="T14" b="T15"/>
              <a:pathLst>
                <a:path w="630" h="1011">
                  <a:moveTo>
                    <a:pt x="630" y="299"/>
                  </a:moveTo>
                  <a:lnTo>
                    <a:pt x="19" y="1011"/>
                  </a:lnTo>
                  <a:lnTo>
                    <a:pt x="0" y="0"/>
                  </a:lnTo>
                  <a:lnTo>
                    <a:pt x="630" y="299"/>
                  </a:lnTo>
                  <a:close/>
                </a:path>
              </a:pathLst>
            </a:custGeom>
            <a:solidFill>
              <a:srgbClr val="27AB7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3346" name="Freeform 61"/>
            <p:cNvSpPr>
              <a:spLocks noChangeArrowheads="1"/>
            </p:cNvSpPr>
            <p:nvPr/>
          </p:nvSpPr>
          <p:spPr bwMode="auto">
            <a:xfrm>
              <a:off x="2011363" y="382588"/>
              <a:ext cx="998538" cy="1860550"/>
            </a:xfrm>
            <a:custGeom>
              <a:avLst/>
              <a:gdLst>
                <a:gd name="T0" fmla="*/ 0 w 629"/>
                <a:gd name="T1" fmla="*/ 1387475 h 1172"/>
                <a:gd name="T2" fmla="*/ 520700 w 629"/>
                <a:gd name="T3" fmla="*/ 0 h 1172"/>
                <a:gd name="T4" fmla="*/ 998538 w 629"/>
                <a:gd name="T5" fmla="*/ 1860550 h 1172"/>
                <a:gd name="T6" fmla="*/ 0 w 629"/>
                <a:gd name="T7" fmla="*/ 1387475 h 1172"/>
                <a:gd name="T8" fmla="*/ 0 60000 65536"/>
                <a:gd name="T9" fmla="*/ 0 60000 65536"/>
                <a:gd name="T10" fmla="*/ 0 60000 65536"/>
                <a:gd name="T11" fmla="*/ 0 60000 65536"/>
                <a:gd name="T12" fmla="*/ 0 w 629"/>
                <a:gd name="T13" fmla="*/ 0 h 1172"/>
                <a:gd name="T14" fmla="*/ 629 w 629"/>
                <a:gd name="T15" fmla="*/ 1172 h 1172"/>
              </a:gdLst>
              <a:ahLst/>
              <a:cxnLst>
                <a:cxn ang="T8">
                  <a:pos x="T0" y="T1"/>
                </a:cxn>
                <a:cxn ang="T9">
                  <a:pos x="T2" y="T3"/>
                </a:cxn>
                <a:cxn ang="T10">
                  <a:pos x="T4" y="T5"/>
                </a:cxn>
                <a:cxn ang="T11">
                  <a:pos x="T6" y="T7"/>
                </a:cxn>
              </a:cxnLst>
              <a:rect l="T12" t="T13" r="T14" b="T15"/>
              <a:pathLst>
                <a:path w="629" h="1172">
                  <a:moveTo>
                    <a:pt x="0" y="874"/>
                  </a:moveTo>
                  <a:lnTo>
                    <a:pt x="328" y="0"/>
                  </a:lnTo>
                  <a:lnTo>
                    <a:pt x="629" y="1172"/>
                  </a:lnTo>
                  <a:lnTo>
                    <a:pt x="0" y="874"/>
                  </a:lnTo>
                  <a:close/>
                </a:path>
              </a:pathLst>
            </a:custGeom>
            <a:solidFill>
              <a:srgbClr val="65BA9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3347" name="Freeform 62"/>
            <p:cNvSpPr>
              <a:spLocks noChangeArrowheads="1"/>
            </p:cNvSpPr>
            <p:nvPr/>
          </p:nvSpPr>
          <p:spPr bwMode="auto">
            <a:xfrm>
              <a:off x="2532063" y="382588"/>
              <a:ext cx="1524000" cy="2509837"/>
            </a:xfrm>
            <a:custGeom>
              <a:avLst/>
              <a:gdLst>
                <a:gd name="T0" fmla="*/ 479425 w 960"/>
                <a:gd name="T1" fmla="*/ 1862137 h 1581"/>
                <a:gd name="T2" fmla="*/ 477838 w 960"/>
                <a:gd name="T3" fmla="*/ 1860550 h 1581"/>
                <a:gd name="T4" fmla="*/ 0 w 960"/>
                <a:gd name="T5" fmla="*/ 0 h 1581"/>
                <a:gd name="T6" fmla="*/ 0 w 960"/>
                <a:gd name="T7" fmla="*/ 0 h 1581"/>
                <a:gd name="T8" fmla="*/ 1524000 w 960"/>
                <a:gd name="T9" fmla="*/ 2509837 h 1581"/>
                <a:gd name="T10" fmla="*/ 479425 w 960"/>
                <a:gd name="T11" fmla="*/ 1862137 h 1581"/>
                <a:gd name="T12" fmla="*/ 0 60000 65536"/>
                <a:gd name="T13" fmla="*/ 0 60000 65536"/>
                <a:gd name="T14" fmla="*/ 0 60000 65536"/>
                <a:gd name="T15" fmla="*/ 0 60000 65536"/>
                <a:gd name="T16" fmla="*/ 0 60000 65536"/>
                <a:gd name="T17" fmla="*/ 0 60000 65536"/>
                <a:gd name="T18" fmla="*/ 0 w 960"/>
                <a:gd name="T19" fmla="*/ 0 h 1581"/>
                <a:gd name="T20" fmla="*/ 960 w 960"/>
                <a:gd name="T21" fmla="*/ 1581 h 1581"/>
              </a:gdLst>
              <a:ahLst/>
              <a:cxnLst>
                <a:cxn ang="T12">
                  <a:pos x="T0" y="T1"/>
                </a:cxn>
                <a:cxn ang="T13">
                  <a:pos x="T2" y="T3"/>
                </a:cxn>
                <a:cxn ang="T14">
                  <a:pos x="T4" y="T5"/>
                </a:cxn>
                <a:cxn ang="T15">
                  <a:pos x="T6" y="T7"/>
                </a:cxn>
                <a:cxn ang="T16">
                  <a:pos x="T8" y="T9"/>
                </a:cxn>
                <a:cxn ang="T17">
                  <a:pos x="T10" y="T11"/>
                </a:cxn>
              </a:cxnLst>
              <a:rect l="T18" t="T19" r="T20" b="T21"/>
              <a:pathLst>
                <a:path w="960" h="1581">
                  <a:moveTo>
                    <a:pt x="302" y="1173"/>
                  </a:moveTo>
                  <a:lnTo>
                    <a:pt x="301" y="1172"/>
                  </a:lnTo>
                  <a:lnTo>
                    <a:pt x="0" y="0"/>
                  </a:lnTo>
                  <a:lnTo>
                    <a:pt x="960" y="1581"/>
                  </a:lnTo>
                  <a:lnTo>
                    <a:pt x="302" y="1173"/>
                  </a:lnTo>
                  <a:close/>
                </a:path>
              </a:pathLst>
            </a:custGeom>
            <a:solidFill>
              <a:srgbClr val="F4E67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3348" name="Freeform 63"/>
            <p:cNvSpPr>
              <a:spLocks noChangeArrowheads="1"/>
            </p:cNvSpPr>
            <p:nvPr/>
          </p:nvSpPr>
          <p:spPr bwMode="auto">
            <a:xfrm>
              <a:off x="2532063" y="379413"/>
              <a:ext cx="2224088" cy="2513012"/>
            </a:xfrm>
            <a:custGeom>
              <a:avLst/>
              <a:gdLst>
                <a:gd name="T0" fmla="*/ 2224088 w 1401"/>
                <a:gd name="T1" fmla="*/ 2020887 h 1583"/>
                <a:gd name="T2" fmla="*/ 1524000 w 1401"/>
                <a:gd name="T3" fmla="*/ 2513012 h 1583"/>
                <a:gd name="T4" fmla="*/ 0 w 1401"/>
                <a:gd name="T5" fmla="*/ 3175 h 1583"/>
                <a:gd name="T6" fmla="*/ 14288 w 1401"/>
                <a:gd name="T7" fmla="*/ 0 h 1583"/>
                <a:gd name="T8" fmla="*/ 2224088 w 1401"/>
                <a:gd name="T9" fmla="*/ 1439862 h 1583"/>
                <a:gd name="T10" fmla="*/ 2224088 w 1401"/>
                <a:gd name="T11" fmla="*/ 2020887 h 1583"/>
                <a:gd name="T12" fmla="*/ 0 60000 65536"/>
                <a:gd name="T13" fmla="*/ 0 60000 65536"/>
                <a:gd name="T14" fmla="*/ 0 60000 65536"/>
                <a:gd name="T15" fmla="*/ 0 60000 65536"/>
                <a:gd name="T16" fmla="*/ 0 60000 65536"/>
                <a:gd name="T17" fmla="*/ 0 60000 65536"/>
                <a:gd name="T18" fmla="*/ 0 w 1401"/>
                <a:gd name="T19" fmla="*/ 0 h 1583"/>
                <a:gd name="T20" fmla="*/ 1401 w 1401"/>
                <a:gd name="T21" fmla="*/ 1583 h 1583"/>
              </a:gdLst>
              <a:ahLst/>
              <a:cxnLst>
                <a:cxn ang="T12">
                  <a:pos x="T0" y="T1"/>
                </a:cxn>
                <a:cxn ang="T13">
                  <a:pos x="T2" y="T3"/>
                </a:cxn>
                <a:cxn ang="T14">
                  <a:pos x="T4" y="T5"/>
                </a:cxn>
                <a:cxn ang="T15">
                  <a:pos x="T6" y="T7"/>
                </a:cxn>
                <a:cxn ang="T16">
                  <a:pos x="T8" y="T9"/>
                </a:cxn>
                <a:cxn ang="T17">
                  <a:pos x="T10" y="T11"/>
                </a:cxn>
              </a:cxnLst>
              <a:rect l="T18" t="T19" r="T20" b="T21"/>
              <a:pathLst>
                <a:path w="1401" h="1583">
                  <a:moveTo>
                    <a:pt x="1401" y="1273"/>
                  </a:moveTo>
                  <a:lnTo>
                    <a:pt x="960" y="1583"/>
                  </a:lnTo>
                  <a:lnTo>
                    <a:pt x="0" y="2"/>
                  </a:lnTo>
                  <a:lnTo>
                    <a:pt x="9" y="0"/>
                  </a:lnTo>
                  <a:lnTo>
                    <a:pt x="1401" y="907"/>
                  </a:lnTo>
                  <a:lnTo>
                    <a:pt x="1401" y="1273"/>
                  </a:lnTo>
                  <a:close/>
                </a:path>
              </a:pathLst>
            </a:custGeom>
            <a:solidFill>
              <a:srgbClr val="E58A2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3349" name="Freeform 64"/>
            <p:cNvSpPr>
              <a:spLocks noChangeArrowheads="1"/>
            </p:cNvSpPr>
            <p:nvPr/>
          </p:nvSpPr>
          <p:spPr bwMode="auto">
            <a:xfrm>
              <a:off x="2546350" y="379413"/>
              <a:ext cx="2209800" cy="1439862"/>
            </a:xfrm>
            <a:custGeom>
              <a:avLst/>
              <a:gdLst>
                <a:gd name="T0" fmla="*/ 2209800 w 1392"/>
                <a:gd name="T1" fmla="*/ 1439862 h 907"/>
                <a:gd name="T2" fmla="*/ 0 w 1392"/>
                <a:gd name="T3" fmla="*/ 0 h 907"/>
                <a:gd name="T4" fmla="*/ 2209800 w 1392"/>
                <a:gd name="T5" fmla="*/ 379412 h 907"/>
                <a:gd name="T6" fmla="*/ 2209800 w 1392"/>
                <a:gd name="T7" fmla="*/ 1439862 h 907"/>
                <a:gd name="T8" fmla="*/ 0 60000 65536"/>
                <a:gd name="T9" fmla="*/ 0 60000 65536"/>
                <a:gd name="T10" fmla="*/ 0 60000 65536"/>
                <a:gd name="T11" fmla="*/ 0 60000 65536"/>
                <a:gd name="T12" fmla="*/ 0 w 1392"/>
                <a:gd name="T13" fmla="*/ 0 h 907"/>
                <a:gd name="T14" fmla="*/ 1392 w 1392"/>
                <a:gd name="T15" fmla="*/ 907 h 907"/>
              </a:gdLst>
              <a:ahLst/>
              <a:cxnLst>
                <a:cxn ang="T8">
                  <a:pos x="T0" y="T1"/>
                </a:cxn>
                <a:cxn ang="T9">
                  <a:pos x="T2" y="T3"/>
                </a:cxn>
                <a:cxn ang="T10">
                  <a:pos x="T4" y="T5"/>
                </a:cxn>
                <a:cxn ang="T11">
                  <a:pos x="T6" y="T7"/>
                </a:cxn>
              </a:cxnLst>
              <a:rect l="T12" t="T13" r="T14" b="T15"/>
              <a:pathLst>
                <a:path w="1392" h="907">
                  <a:moveTo>
                    <a:pt x="1392" y="907"/>
                  </a:moveTo>
                  <a:lnTo>
                    <a:pt x="0" y="0"/>
                  </a:lnTo>
                  <a:lnTo>
                    <a:pt x="1392" y="239"/>
                  </a:lnTo>
                  <a:lnTo>
                    <a:pt x="1392" y="907"/>
                  </a:lnTo>
                  <a:close/>
                </a:path>
              </a:pathLst>
            </a:custGeom>
            <a:solidFill>
              <a:srgbClr val="E25D2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3350" name="Freeform 65"/>
            <p:cNvSpPr>
              <a:spLocks noChangeArrowheads="1"/>
            </p:cNvSpPr>
            <p:nvPr/>
          </p:nvSpPr>
          <p:spPr bwMode="auto">
            <a:xfrm>
              <a:off x="4056063" y="2400300"/>
              <a:ext cx="700088" cy="2170112"/>
            </a:xfrm>
            <a:custGeom>
              <a:avLst/>
              <a:gdLst>
                <a:gd name="T0" fmla="*/ 700088 w 441"/>
                <a:gd name="T1" fmla="*/ 0 h 1367"/>
                <a:gd name="T2" fmla="*/ 0 w 441"/>
                <a:gd name="T3" fmla="*/ 492125 h 1367"/>
                <a:gd name="T4" fmla="*/ 700088 w 441"/>
                <a:gd name="T5" fmla="*/ 2170112 h 1367"/>
                <a:gd name="T6" fmla="*/ 700088 w 441"/>
                <a:gd name="T7" fmla="*/ 0 h 1367"/>
                <a:gd name="T8" fmla="*/ 0 60000 65536"/>
                <a:gd name="T9" fmla="*/ 0 60000 65536"/>
                <a:gd name="T10" fmla="*/ 0 60000 65536"/>
                <a:gd name="T11" fmla="*/ 0 60000 65536"/>
                <a:gd name="T12" fmla="*/ 0 w 441"/>
                <a:gd name="T13" fmla="*/ 0 h 1367"/>
                <a:gd name="T14" fmla="*/ 441 w 441"/>
                <a:gd name="T15" fmla="*/ 1367 h 1367"/>
              </a:gdLst>
              <a:ahLst/>
              <a:cxnLst>
                <a:cxn ang="T8">
                  <a:pos x="T0" y="T1"/>
                </a:cxn>
                <a:cxn ang="T9">
                  <a:pos x="T2" y="T3"/>
                </a:cxn>
                <a:cxn ang="T10">
                  <a:pos x="T4" y="T5"/>
                </a:cxn>
                <a:cxn ang="T11">
                  <a:pos x="T6" y="T7"/>
                </a:cxn>
              </a:cxnLst>
              <a:rect l="T12" t="T13" r="T14" b="T15"/>
              <a:pathLst>
                <a:path w="441" h="1367">
                  <a:moveTo>
                    <a:pt x="441" y="0"/>
                  </a:moveTo>
                  <a:lnTo>
                    <a:pt x="0" y="310"/>
                  </a:lnTo>
                  <a:lnTo>
                    <a:pt x="441" y="1367"/>
                  </a:lnTo>
                  <a:lnTo>
                    <a:pt x="441" y="0"/>
                  </a:lnTo>
                  <a:close/>
                </a:path>
              </a:pathLst>
            </a:custGeom>
            <a:solidFill>
              <a:srgbClr val="F4C51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3351" name="Freeform 66"/>
            <p:cNvSpPr>
              <a:spLocks noChangeArrowheads="1"/>
            </p:cNvSpPr>
            <p:nvPr/>
          </p:nvSpPr>
          <p:spPr bwMode="auto">
            <a:xfrm>
              <a:off x="3011488" y="2244725"/>
              <a:ext cx="1744663" cy="2325687"/>
            </a:xfrm>
            <a:custGeom>
              <a:avLst/>
              <a:gdLst>
                <a:gd name="T0" fmla="*/ 785813 w 1099"/>
                <a:gd name="T1" fmla="*/ 2325687 h 1465"/>
                <a:gd name="T2" fmla="*/ 1744663 w 1099"/>
                <a:gd name="T3" fmla="*/ 2325687 h 1465"/>
                <a:gd name="T4" fmla="*/ 1744663 w 1099"/>
                <a:gd name="T5" fmla="*/ 2325687 h 1465"/>
                <a:gd name="T6" fmla="*/ 1044575 w 1099"/>
                <a:gd name="T7" fmla="*/ 647700 h 1465"/>
                <a:gd name="T8" fmla="*/ 0 w 1099"/>
                <a:gd name="T9" fmla="*/ 0 h 1465"/>
                <a:gd name="T10" fmla="*/ 785813 w 1099"/>
                <a:gd name="T11" fmla="*/ 2325687 h 1465"/>
                <a:gd name="T12" fmla="*/ 0 60000 65536"/>
                <a:gd name="T13" fmla="*/ 0 60000 65536"/>
                <a:gd name="T14" fmla="*/ 0 60000 65536"/>
                <a:gd name="T15" fmla="*/ 0 60000 65536"/>
                <a:gd name="T16" fmla="*/ 0 60000 65536"/>
                <a:gd name="T17" fmla="*/ 0 60000 65536"/>
                <a:gd name="T18" fmla="*/ 0 w 1099"/>
                <a:gd name="T19" fmla="*/ 0 h 1465"/>
                <a:gd name="T20" fmla="*/ 1099 w 1099"/>
                <a:gd name="T21" fmla="*/ 1465 h 1465"/>
              </a:gdLst>
              <a:ahLst/>
              <a:cxnLst>
                <a:cxn ang="T12">
                  <a:pos x="T0" y="T1"/>
                </a:cxn>
                <a:cxn ang="T13">
                  <a:pos x="T2" y="T3"/>
                </a:cxn>
                <a:cxn ang="T14">
                  <a:pos x="T4" y="T5"/>
                </a:cxn>
                <a:cxn ang="T15">
                  <a:pos x="T6" y="T7"/>
                </a:cxn>
                <a:cxn ang="T16">
                  <a:pos x="T8" y="T9"/>
                </a:cxn>
                <a:cxn ang="T17">
                  <a:pos x="T10" y="T11"/>
                </a:cxn>
              </a:cxnLst>
              <a:rect l="T18" t="T19" r="T20" b="T21"/>
              <a:pathLst>
                <a:path w="1099" h="1465">
                  <a:moveTo>
                    <a:pt x="495" y="1465"/>
                  </a:moveTo>
                  <a:lnTo>
                    <a:pt x="1099" y="1465"/>
                  </a:lnTo>
                  <a:lnTo>
                    <a:pt x="658" y="408"/>
                  </a:lnTo>
                  <a:lnTo>
                    <a:pt x="0" y="0"/>
                  </a:lnTo>
                  <a:lnTo>
                    <a:pt x="495" y="1465"/>
                  </a:lnTo>
                  <a:close/>
                </a:path>
              </a:pathLst>
            </a:custGeom>
            <a:solidFill>
              <a:srgbClr val="E7AC2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3352" name="Freeform 67"/>
            <p:cNvSpPr>
              <a:spLocks noChangeArrowheads="1"/>
            </p:cNvSpPr>
            <p:nvPr/>
          </p:nvSpPr>
          <p:spPr bwMode="auto">
            <a:xfrm>
              <a:off x="2041525" y="2244725"/>
              <a:ext cx="1755775" cy="2325687"/>
            </a:xfrm>
            <a:custGeom>
              <a:avLst/>
              <a:gdLst>
                <a:gd name="T0" fmla="*/ 1181100 w 1106"/>
                <a:gd name="T1" fmla="*/ 2325687 h 1465"/>
                <a:gd name="T2" fmla="*/ 0 w 1106"/>
                <a:gd name="T3" fmla="*/ 1130300 h 1465"/>
                <a:gd name="T4" fmla="*/ 969963 w 1106"/>
                <a:gd name="T5" fmla="*/ 0 h 1465"/>
                <a:gd name="T6" fmla="*/ 1755775 w 1106"/>
                <a:gd name="T7" fmla="*/ 2325687 h 1465"/>
                <a:gd name="T8" fmla="*/ 1181100 w 1106"/>
                <a:gd name="T9" fmla="*/ 2325687 h 1465"/>
                <a:gd name="T10" fmla="*/ 0 60000 65536"/>
                <a:gd name="T11" fmla="*/ 0 60000 65536"/>
                <a:gd name="T12" fmla="*/ 0 60000 65536"/>
                <a:gd name="T13" fmla="*/ 0 60000 65536"/>
                <a:gd name="T14" fmla="*/ 0 60000 65536"/>
                <a:gd name="T15" fmla="*/ 0 w 1106"/>
                <a:gd name="T16" fmla="*/ 0 h 1465"/>
                <a:gd name="T17" fmla="*/ 1106 w 1106"/>
                <a:gd name="T18" fmla="*/ 1465 h 1465"/>
              </a:gdLst>
              <a:ahLst/>
              <a:cxnLst>
                <a:cxn ang="T10">
                  <a:pos x="T0" y="T1"/>
                </a:cxn>
                <a:cxn ang="T11">
                  <a:pos x="T2" y="T3"/>
                </a:cxn>
                <a:cxn ang="T12">
                  <a:pos x="T4" y="T5"/>
                </a:cxn>
                <a:cxn ang="T13">
                  <a:pos x="T6" y="T7"/>
                </a:cxn>
                <a:cxn ang="T14">
                  <a:pos x="T8" y="T9"/>
                </a:cxn>
              </a:cxnLst>
              <a:rect l="T15" t="T16" r="T17" b="T18"/>
              <a:pathLst>
                <a:path w="1106" h="1465">
                  <a:moveTo>
                    <a:pt x="744" y="1465"/>
                  </a:moveTo>
                  <a:lnTo>
                    <a:pt x="0" y="712"/>
                  </a:lnTo>
                  <a:lnTo>
                    <a:pt x="611" y="0"/>
                  </a:lnTo>
                  <a:lnTo>
                    <a:pt x="1106" y="1465"/>
                  </a:lnTo>
                  <a:lnTo>
                    <a:pt x="744" y="1465"/>
                  </a:lnTo>
                  <a:close/>
                </a:path>
              </a:pathLst>
            </a:custGeom>
            <a:solidFill>
              <a:srgbClr val="E9DB2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3353" name="Freeform 68"/>
            <p:cNvSpPr>
              <a:spLocks noChangeArrowheads="1"/>
            </p:cNvSpPr>
            <p:nvPr/>
          </p:nvSpPr>
          <p:spPr bwMode="auto">
            <a:xfrm>
              <a:off x="2041525" y="3375025"/>
              <a:ext cx="1181100" cy="1195387"/>
            </a:xfrm>
            <a:custGeom>
              <a:avLst/>
              <a:gdLst>
                <a:gd name="T0" fmla="*/ 342900 w 744"/>
                <a:gd name="T1" fmla="*/ 1195387 h 753"/>
                <a:gd name="T2" fmla="*/ 1181100 w 744"/>
                <a:gd name="T3" fmla="*/ 1195387 h 753"/>
                <a:gd name="T4" fmla="*/ 0 w 744"/>
                <a:gd name="T5" fmla="*/ 0 h 753"/>
                <a:gd name="T6" fmla="*/ 342900 w 744"/>
                <a:gd name="T7" fmla="*/ 1195387 h 753"/>
                <a:gd name="T8" fmla="*/ 0 60000 65536"/>
                <a:gd name="T9" fmla="*/ 0 60000 65536"/>
                <a:gd name="T10" fmla="*/ 0 60000 65536"/>
                <a:gd name="T11" fmla="*/ 0 60000 65536"/>
                <a:gd name="T12" fmla="*/ 0 w 744"/>
                <a:gd name="T13" fmla="*/ 0 h 753"/>
                <a:gd name="T14" fmla="*/ 744 w 744"/>
                <a:gd name="T15" fmla="*/ 753 h 753"/>
              </a:gdLst>
              <a:ahLst/>
              <a:cxnLst>
                <a:cxn ang="T8">
                  <a:pos x="T0" y="T1"/>
                </a:cxn>
                <a:cxn ang="T9">
                  <a:pos x="T2" y="T3"/>
                </a:cxn>
                <a:cxn ang="T10">
                  <a:pos x="T4" y="T5"/>
                </a:cxn>
                <a:cxn ang="T11">
                  <a:pos x="T6" y="T7"/>
                </a:cxn>
              </a:cxnLst>
              <a:rect l="T12" t="T13" r="T14" b="T15"/>
              <a:pathLst>
                <a:path w="744" h="753">
                  <a:moveTo>
                    <a:pt x="216" y="753"/>
                  </a:moveTo>
                  <a:lnTo>
                    <a:pt x="744" y="753"/>
                  </a:lnTo>
                  <a:lnTo>
                    <a:pt x="0" y="0"/>
                  </a:lnTo>
                  <a:lnTo>
                    <a:pt x="216" y="753"/>
                  </a:lnTo>
                  <a:close/>
                </a:path>
              </a:pathLst>
            </a:custGeom>
            <a:solidFill>
              <a:srgbClr val="B2CB3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3354" name="Freeform 69"/>
            <p:cNvSpPr>
              <a:spLocks noChangeArrowheads="1"/>
            </p:cNvSpPr>
            <p:nvPr/>
          </p:nvSpPr>
          <p:spPr bwMode="auto">
            <a:xfrm>
              <a:off x="1408113" y="2438400"/>
              <a:ext cx="633413" cy="2132012"/>
            </a:xfrm>
            <a:custGeom>
              <a:avLst/>
              <a:gdLst>
                <a:gd name="T0" fmla="*/ 0 w 399"/>
                <a:gd name="T1" fmla="*/ 2132012 h 1343"/>
                <a:gd name="T2" fmla="*/ 633413 w 399"/>
                <a:gd name="T3" fmla="*/ 938212 h 1343"/>
                <a:gd name="T4" fmla="*/ 342900 w 399"/>
                <a:gd name="T5" fmla="*/ 0 h 1343"/>
                <a:gd name="T6" fmla="*/ 0 w 399"/>
                <a:gd name="T7" fmla="*/ 2132012 h 1343"/>
                <a:gd name="T8" fmla="*/ 0 60000 65536"/>
                <a:gd name="T9" fmla="*/ 0 60000 65536"/>
                <a:gd name="T10" fmla="*/ 0 60000 65536"/>
                <a:gd name="T11" fmla="*/ 0 60000 65536"/>
                <a:gd name="T12" fmla="*/ 0 w 399"/>
                <a:gd name="T13" fmla="*/ 0 h 1343"/>
                <a:gd name="T14" fmla="*/ 399 w 399"/>
                <a:gd name="T15" fmla="*/ 1343 h 1343"/>
              </a:gdLst>
              <a:ahLst/>
              <a:cxnLst>
                <a:cxn ang="T8">
                  <a:pos x="T0" y="T1"/>
                </a:cxn>
                <a:cxn ang="T9">
                  <a:pos x="T2" y="T3"/>
                </a:cxn>
                <a:cxn ang="T10">
                  <a:pos x="T4" y="T5"/>
                </a:cxn>
                <a:cxn ang="T11">
                  <a:pos x="T6" y="T7"/>
                </a:cxn>
              </a:cxnLst>
              <a:rect l="T12" t="T13" r="T14" b="T15"/>
              <a:pathLst>
                <a:path w="399" h="1343">
                  <a:moveTo>
                    <a:pt x="0" y="1343"/>
                  </a:moveTo>
                  <a:lnTo>
                    <a:pt x="399" y="591"/>
                  </a:lnTo>
                  <a:lnTo>
                    <a:pt x="216" y="0"/>
                  </a:lnTo>
                  <a:lnTo>
                    <a:pt x="0" y="1343"/>
                  </a:lnTo>
                  <a:close/>
                </a:path>
              </a:pathLst>
            </a:custGeom>
            <a:solidFill>
              <a:srgbClr val="14885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3355" name="Freeform 70"/>
            <p:cNvSpPr>
              <a:spLocks noChangeArrowheads="1"/>
            </p:cNvSpPr>
            <p:nvPr/>
          </p:nvSpPr>
          <p:spPr bwMode="auto">
            <a:xfrm>
              <a:off x="1751013" y="1770063"/>
              <a:ext cx="290513" cy="1606550"/>
            </a:xfrm>
            <a:custGeom>
              <a:avLst/>
              <a:gdLst>
                <a:gd name="T0" fmla="*/ 290513 w 183"/>
                <a:gd name="T1" fmla="*/ 1606550 h 1012"/>
                <a:gd name="T2" fmla="*/ 290513 w 183"/>
                <a:gd name="T3" fmla="*/ 1604963 h 1012"/>
                <a:gd name="T4" fmla="*/ 260350 w 183"/>
                <a:gd name="T5" fmla="*/ 0 h 1012"/>
                <a:gd name="T6" fmla="*/ 0 w 183"/>
                <a:gd name="T7" fmla="*/ 668338 h 1012"/>
                <a:gd name="T8" fmla="*/ 290513 w 183"/>
                <a:gd name="T9" fmla="*/ 1606550 h 1012"/>
                <a:gd name="T10" fmla="*/ 0 60000 65536"/>
                <a:gd name="T11" fmla="*/ 0 60000 65536"/>
                <a:gd name="T12" fmla="*/ 0 60000 65536"/>
                <a:gd name="T13" fmla="*/ 0 60000 65536"/>
                <a:gd name="T14" fmla="*/ 0 60000 65536"/>
                <a:gd name="T15" fmla="*/ 0 w 183"/>
                <a:gd name="T16" fmla="*/ 0 h 1012"/>
                <a:gd name="T17" fmla="*/ 183 w 183"/>
                <a:gd name="T18" fmla="*/ 1012 h 1012"/>
              </a:gdLst>
              <a:ahLst/>
              <a:cxnLst>
                <a:cxn ang="T10">
                  <a:pos x="T0" y="T1"/>
                </a:cxn>
                <a:cxn ang="T11">
                  <a:pos x="T2" y="T3"/>
                </a:cxn>
                <a:cxn ang="T12">
                  <a:pos x="T4" y="T5"/>
                </a:cxn>
                <a:cxn ang="T13">
                  <a:pos x="T6" y="T7"/>
                </a:cxn>
                <a:cxn ang="T14">
                  <a:pos x="T8" y="T9"/>
                </a:cxn>
              </a:cxnLst>
              <a:rect l="T15" t="T16" r="T17" b="T18"/>
              <a:pathLst>
                <a:path w="183" h="1012">
                  <a:moveTo>
                    <a:pt x="183" y="1012"/>
                  </a:moveTo>
                  <a:lnTo>
                    <a:pt x="183" y="1011"/>
                  </a:lnTo>
                  <a:lnTo>
                    <a:pt x="164" y="0"/>
                  </a:lnTo>
                  <a:lnTo>
                    <a:pt x="0" y="421"/>
                  </a:lnTo>
                  <a:lnTo>
                    <a:pt x="183" y="1012"/>
                  </a:lnTo>
                  <a:close/>
                </a:path>
              </a:pathLst>
            </a:custGeom>
            <a:solidFill>
              <a:srgbClr val="24624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3356" name="Freeform 75"/>
            <p:cNvSpPr>
              <a:spLocks noChangeArrowheads="1"/>
            </p:cNvSpPr>
            <p:nvPr/>
          </p:nvSpPr>
          <p:spPr bwMode="auto">
            <a:xfrm>
              <a:off x="330200" y="220663"/>
              <a:ext cx="1306513" cy="2249487"/>
            </a:xfrm>
            <a:custGeom>
              <a:avLst/>
              <a:gdLst>
                <a:gd name="T0" fmla="*/ 0 w 823"/>
                <a:gd name="T1" fmla="*/ 0 h 1417"/>
                <a:gd name="T2" fmla="*/ 198438 w 823"/>
                <a:gd name="T3" fmla="*/ 2249487 h 1417"/>
                <a:gd name="T4" fmla="*/ 1306513 w 823"/>
                <a:gd name="T5" fmla="*/ 2025650 h 1417"/>
                <a:gd name="T6" fmla="*/ 0 w 823"/>
                <a:gd name="T7" fmla="*/ 0 h 1417"/>
                <a:gd name="T8" fmla="*/ 0 60000 65536"/>
                <a:gd name="T9" fmla="*/ 0 60000 65536"/>
                <a:gd name="T10" fmla="*/ 0 60000 65536"/>
                <a:gd name="T11" fmla="*/ 0 60000 65536"/>
                <a:gd name="T12" fmla="*/ 0 w 823"/>
                <a:gd name="T13" fmla="*/ 0 h 1417"/>
                <a:gd name="T14" fmla="*/ 823 w 823"/>
                <a:gd name="T15" fmla="*/ 1417 h 1417"/>
              </a:gdLst>
              <a:ahLst/>
              <a:cxnLst>
                <a:cxn ang="T8">
                  <a:pos x="T0" y="T1"/>
                </a:cxn>
                <a:cxn ang="T9">
                  <a:pos x="T2" y="T3"/>
                </a:cxn>
                <a:cxn ang="T10">
                  <a:pos x="T4" y="T5"/>
                </a:cxn>
                <a:cxn ang="T11">
                  <a:pos x="T6" y="T7"/>
                </a:cxn>
              </a:cxnLst>
              <a:rect l="T12" t="T13" r="T14" b="T15"/>
              <a:pathLst>
                <a:path w="823" h="1417">
                  <a:moveTo>
                    <a:pt x="0" y="0"/>
                  </a:moveTo>
                  <a:lnTo>
                    <a:pt x="125" y="1417"/>
                  </a:lnTo>
                  <a:lnTo>
                    <a:pt x="823" y="1276"/>
                  </a:lnTo>
                  <a:lnTo>
                    <a:pt x="0" y="0"/>
                  </a:lnTo>
                  <a:close/>
                </a:path>
              </a:pathLst>
            </a:custGeom>
            <a:solidFill>
              <a:srgbClr val="5DABC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3357" name="Freeform 76"/>
            <p:cNvSpPr>
              <a:spLocks noChangeArrowheads="1"/>
            </p:cNvSpPr>
            <p:nvPr/>
          </p:nvSpPr>
          <p:spPr bwMode="auto">
            <a:xfrm>
              <a:off x="528638" y="2246313"/>
              <a:ext cx="1108075" cy="2324100"/>
            </a:xfrm>
            <a:custGeom>
              <a:avLst/>
              <a:gdLst>
                <a:gd name="T0" fmla="*/ 750888 w 698"/>
                <a:gd name="T1" fmla="*/ 2324100 h 1464"/>
                <a:gd name="T2" fmla="*/ 0 w 698"/>
                <a:gd name="T3" fmla="*/ 223838 h 1464"/>
                <a:gd name="T4" fmla="*/ 1108075 w 698"/>
                <a:gd name="T5" fmla="*/ 0 h 1464"/>
                <a:gd name="T6" fmla="*/ 750888 w 698"/>
                <a:gd name="T7" fmla="*/ 2324100 h 1464"/>
                <a:gd name="T8" fmla="*/ 0 60000 65536"/>
                <a:gd name="T9" fmla="*/ 0 60000 65536"/>
                <a:gd name="T10" fmla="*/ 0 60000 65536"/>
                <a:gd name="T11" fmla="*/ 0 60000 65536"/>
                <a:gd name="T12" fmla="*/ 0 w 698"/>
                <a:gd name="T13" fmla="*/ 0 h 1464"/>
                <a:gd name="T14" fmla="*/ 698 w 698"/>
                <a:gd name="T15" fmla="*/ 1464 h 1464"/>
              </a:gdLst>
              <a:ahLst/>
              <a:cxnLst>
                <a:cxn ang="T8">
                  <a:pos x="T0" y="T1"/>
                </a:cxn>
                <a:cxn ang="T9">
                  <a:pos x="T2" y="T3"/>
                </a:cxn>
                <a:cxn ang="T10">
                  <a:pos x="T4" y="T5"/>
                </a:cxn>
                <a:cxn ang="T11">
                  <a:pos x="T6" y="T7"/>
                </a:cxn>
              </a:cxnLst>
              <a:rect l="T12" t="T13" r="T14" b="T15"/>
              <a:pathLst>
                <a:path w="698" h="1464">
                  <a:moveTo>
                    <a:pt x="473" y="1464"/>
                  </a:moveTo>
                  <a:lnTo>
                    <a:pt x="0" y="141"/>
                  </a:lnTo>
                  <a:lnTo>
                    <a:pt x="698" y="0"/>
                  </a:lnTo>
                  <a:lnTo>
                    <a:pt x="473" y="1464"/>
                  </a:lnTo>
                  <a:close/>
                </a:path>
              </a:pathLst>
            </a:custGeom>
            <a:solidFill>
              <a:srgbClr val="21AFD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3358" name="Freeform 77"/>
            <p:cNvSpPr>
              <a:spLocks noChangeArrowheads="1"/>
            </p:cNvSpPr>
            <p:nvPr/>
          </p:nvSpPr>
          <p:spPr bwMode="auto">
            <a:xfrm>
              <a:off x="0" y="2470150"/>
              <a:ext cx="1279525" cy="2100262"/>
            </a:xfrm>
            <a:custGeom>
              <a:avLst/>
              <a:gdLst>
                <a:gd name="T0" fmla="*/ 0 w 806"/>
                <a:gd name="T1" fmla="*/ 1033462 h 1323"/>
                <a:gd name="T2" fmla="*/ 528638 w 806"/>
                <a:gd name="T3" fmla="*/ 0 h 1323"/>
                <a:gd name="T4" fmla="*/ 1279525 w 806"/>
                <a:gd name="T5" fmla="*/ 2100262 h 1323"/>
                <a:gd name="T6" fmla="*/ 0 w 806"/>
                <a:gd name="T7" fmla="*/ 1033462 h 1323"/>
                <a:gd name="T8" fmla="*/ 0 60000 65536"/>
                <a:gd name="T9" fmla="*/ 0 60000 65536"/>
                <a:gd name="T10" fmla="*/ 0 60000 65536"/>
                <a:gd name="T11" fmla="*/ 0 60000 65536"/>
                <a:gd name="T12" fmla="*/ 0 w 806"/>
                <a:gd name="T13" fmla="*/ 0 h 1323"/>
                <a:gd name="T14" fmla="*/ 806 w 806"/>
                <a:gd name="T15" fmla="*/ 1323 h 1323"/>
              </a:gdLst>
              <a:ahLst/>
              <a:cxnLst>
                <a:cxn ang="T8">
                  <a:pos x="T0" y="T1"/>
                </a:cxn>
                <a:cxn ang="T9">
                  <a:pos x="T2" y="T3"/>
                </a:cxn>
                <a:cxn ang="T10">
                  <a:pos x="T4" y="T5"/>
                </a:cxn>
                <a:cxn ang="T11">
                  <a:pos x="T6" y="T7"/>
                </a:cxn>
              </a:cxnLst>
              <a:rect l="T12" t="T13" r="T14" b="T15"/>
              <a:pathLst>
                <a:path w="806" h="1323">
                  <a:moveTo>
                    <a:pt x="0" y="651"/>
                  </a:moveTo>
                  <a:lnTo>
                    <a:pt x="333" y="0"/>
                  </a:lnTo>
                  <a:lnTo>
                    <a:pt x="806" y="1323"/>
                  </a:lnTo>
                  <a:lnTo>
                    <a:pt x="0" y="651"/>
                  </a:lnTo>
                  <a:close/>
                </a:path>
              </a:pathLst>
            </a:custGeom>
            <a:solidFill>
              <a:srgbClr val="2982B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3359" name="Freeform 78"/>
            <p:cNvSpPr>
              <a:spLocks noChangeArrowheads="1"/>
            </p:cNvSpPr>
            <p:nvPr/>
          </p:nvSpPr>
          <p:spPr bwMode="auto">
            <a:xfrm>
              <a:off x="0" y="3503613"/>
              <a:ext cx="1279525" cy="1066800"/>
            </a:xfrm>
            <a:custGeom>
              <a:avLst/>
              <a:gdLst>
                <a:gd name="T0" fmla="*/ 0 w 806"/>
                <a:gd name="T1" fmla="*/ 0 h 672"/>
                <a:gd name="T2" fmla="*/ 15875 w 806"/>
                <a:gd name="T3" fmla="*/ 628650 h 672"/>
                <a:gd name="T4" fmla="*/ 1279525 w 806"/>
                <a:gd name="T5" fmla="*/ 1066800 h 672"/>
                <a:gd name="T6" fmla="*/ 0 w 806"/>
                <a:gd name="T7" fmla="*/ 0 h 672"/>
                <a:gd name="T8" fmla="*/ 0 60000 65536"/>
                <a:gd name="T9" fmla="*/ 0 60000 65536"/>
                <a:gd name="T10" fmla="*/ 0 60000 65536"/>
                <a:gd name="T11" fmla="*/ 0 60000 65536"/>
                <a:gd name="T12" fmla="*/ 0 w 806"/>
                <a:gd name="T13" fmla="*/ 0 h 672"/>
                <a:gd name="T14" fmla="*/ 806 w 806"/>
                <a:gd name="T15" fmla="*/ 672 h 672"/>
              </a:gdLst>
              <a:ahLst/>
              <a:cxnLst>
                <a:cxn ang="T8">
                  <a:pos x="T0" y="T1"/>
                </a:cxn>
                <a:cxn ang="T9">
                  <a:pos x="T2" y="T3"/>
                </a:cxn>
                <a:cxn ang="T10">
                  <a:pos x="T4" y="T5"/>
                </a:cxn>
                <a:cxn ang="T11">
                  <a:pos x="T6" y="T7"/>
                </a:cxn>
              </a:cxnLst>
              <a:rect l="T12" t="T13" r="T14" b="T15"/>
              <a:pathLst>
                <a:path w="806" h="672">
                  <a:moveTo>
                    <a:pt x="0" y="0"/>
                  </a:moveTo>
                  <a:lnTo>
                    <a:pt x="10" y="396"/>
                  </a:lnTo>
                  <a:lnTo>
                    <a:pt x="806" y="672"/>
                  </a:lnTo>
                  <a:lnTo>
                    <a:pt x="0" y="0"/>
                  </a:lnTo>
                  <a:close/>
                </a:path>
              </a:pathLst>
            </a:custGeom>
            <a:solidFill>
              <a:srgbClr val="085C9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3360" name="Freeform 82"/>
            <p:cNvSpPr>
              <a:spLocks noChangeArrowheads="1"/>
            </p:cNvSpPr>
            <p:nvPr/>
          </p:nvSpPr>
          <p:spPr bwMode="auto">
            <a:xfrm>
              <a:off x="1279525" y="3268663"/>
              <a:ext cx="1014413" cy="1301750"/>
            </a:xfrm>
            <a:custGeom>
              <a:avLst/>
              <a:gdLst>
                <a:gd name="T0" fmla="*/ 0 w 639"/>
                <a:gd name="T1" fmla="*/ 1301750 h 820"/>
                <a:gd name="T2" fmla="*/ 660400 w 639"/>
                <a:gd name="T3" fmla="*/ 0 h 820"/>
                <a:gd name="T4" fmla="*/ 1014413 w 639"/>
                <a:gd name="T5" fmla="*/ 1301750 h 820"/>
                <a:gd name="T6" fmla="*/ 0 w 639"/>
                <a:gd name="T7" fmla="*/ 1301750 h 820"/>
                <a:gd name="T8" fmla="*/ 0 60000 65536"/>
                <a:gd name="T9" fmla="*/ 0 60000 65536"/>
                <a:gd name="T10" fmla="*/ 0 60000 65536"/>
                <a:gd name="T11" fmla="*/ 0 60000 65536"/>
                <a:gd name="T12" fmla="*/ 0 w 639"/>
                <a:gd name="T13" fmla="*/ 0 h 820"/>
                <a:gd name="T14" fmla="*/ 639 w 639"/>
                <a:gd name="T15" fmla="*/ 820 h 820"/>
              </a:gdLst>
              <a:ahLst/>
              <a:cxnLst>
                <a:cxn ang="T8">
                  <a:pos x="T0" y="T1"/>
                </a:cxn>
                <a:cxn ang="T9">
                  <a:pos x="T2" y="T3"/>
                </a:cxn>
                <a:cxn ang="T10">
                  <a:pos x="T4" y="T5"/>
                </a:cxn>
                <a:cxn ang="T11">
                  <a:pos x="T6" y="T7"/>
                </a:cxn>
              </a:cxnLst>
              <a:rect l="T12" t="T13" r="T14" b="T15"/>
              <a:pathLst>
                <a:path w="639" h="820">
                  <a:moveTo>
                    <a:pt x="0" y="820"/>
                  </a:moveTo>
                  <a:lnTo>
                    <a:pt x="416" y="0"/>
                  </a:lnTo>
                  <a:lnTo>
                    <a:pt x="639" y="820"/>
                  </a:lnTo>
                  <a:lnTo>
                    <a:pt x="0" y="820"/>
                  </a:lnTo>
                  <a:close/>
                </a:path>
              </a:pathLst>
            </a:custGeom>
            <a:solidFill>
              <a:srgbClr val="93C52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3361" name="Freeform 83"/>
            <p:cNvSpPr>
              <a:spLocks noChangeArrowheads="1"/>
            </p:cNvSpPr>
            <p:nvPr/>
          </p:nvSpPr>
          <p:spPr bwMode="auto">
            <a:xfrm>
              <a:off x="330200" y="220663"/>
              <a:ext cx="1577975" cy="2025650"/>
            </a:xfrm>
            <a:custGeom>
              <a:avLst/>
              <a:gdLst>
                <a:gd name="T0" fmla="*/ 1577975 w 994"/>
                <a:gd name="T1" fmla="*/ 1295400 h 1276"/>
                <a:gd name="T2" fmla="*/ 1306513 w 994"/>
                <a:gd name="T3" fmla="*/ 2025650 h 1276"/>
                <a:gd name="T4" fmla="*/ 0 w 994"/>
                <a:gd name="T5" fmla="*/ 0 h 1276"/>
                <a:gd name="T6" fmla="*/ 1577975 w 994"/>
                <a:gd name="T7" fmla="*/ 1295400 h 1276"/>
                <a:gd name="T8" fmla="*/ 0 60000 65536"/>
                <a:gd name="T9" fmla="*/ 0 60000 65536"/>
                <a:gd name="T10" fmla="*/ 0 60000 65536"/>
                <a:gd name="T11" fmla="*/ 0 60000 65536"/>
                <a:gd name="T12" fmla="*/ 0 w 994"/>
                <a:gd name="T13" fmla="*/ 0 h 1276"/>
                <a:gd name="T14" fmla="*/ 994 w 994"/>
                <a:gd name="T15" fmla="*/ 1276 h 1276"/>
              </a:gdLst>
              <a:ahLst/>
              <a:cxnLst>
                <a:cxn ang="T8">
                  <a:pos x="T0" y="T1"/>
                </a:cxn>
                <a:cxn ang="T9">
                  <a:pos x="T2" y="T3"/>
                </a:cxn>
                <a:cxn ang="T10">
                  <a:pos x="T4" y="T5"/>
                </a:cxn>
                <a:cxn ang="T11">
                  <a:pos x="T6" y="T7"/>
                </a:cxn>
              </a:cxnLst>
              <a:rect l="T12" t="T13" r="T14" b="T15"/>
              <a:pathLst>
                <a:path w="994" h="1276">
                  <a:moveTo>
                    <a:pt x="994" y="816"/>
                  </a:moveTo>
                  <a:lnTo>
                    <a:pt x="823" y="1276"/>
                  </a:lnTo>
                  <a:lnTo>
                    <a:pt x="0" y="0"/>
                  </a:lnTo>
                  <a:lnTo>
                    <a:pt x="994" y="816"/>
                  </a:lnTo>
                  <a:close/>
                </a:path>
              </a:pathLst>
            </a:custGeom>
            <a:solidFill>
              <a:srgbClr val="4CBAC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3362" name="Freeform 84"/>
            <p:cNvSpPr>
              <a:spLocks noChangeArrowheads="1"/>
            </p:cNvSpPr>
            <p:nvPr/>
          </p:nvSpPr>
          <p:spPr bwMode="auto">
            <a:xfrm>
              <a:off x="1908175" y="1516063"/>
              <a:ext cx="1036638" cy="1752600"/>
            </a:xfrm>
            <a:custGeom>
              <a:avLst/>
              <a:gdLst>
                <a:gd name="T0" fmla="*/ 1036638 w 653"/>
                <a:gd name="T1" fmla="*/ 519113 h 1104"/>
                <a:gd name="T2" fmla="*/ 31750 w 653"/>
                <a:gd name="T3" fmla="*/ 1752600 h 1104"/>
                <a:gd name="T4" fmla="*/ 0 w 653"/>
                <a:gd name="T5" fmla="*/ 0 h 1104"/>
                <a:gd name="T6" fmla="*/ 1036638 w 653"/>
                <a:gd name="T7" fmla="*/ 519113 h 1104"/>
                <a:gd name="T8" fmla="*/ 0 60000 65536"/>
                <a:gd name="T9" fmla="*/ 0 60000 65536"/>
                <a:gd name="T10" fmla="*/ 0 60000 65536"/>
                <a:gd name="T11" fmla="*/ 0 60000 65536"/>
                <a:gd name="T12" fmla="*/ 0 w 653"/>
                <a:gd name="T13" fmla="*/ 0 h 1104"/>
                <a:gd name="T14" fmla="*/ 653 w 653"/>
                <a:gd name="T15" fmla="*/ 1104 h 1104"/>
              </a:gdLst>
              <a:ahLst/>
              <a:cxnLst>
                <a:cxn ang="T8">
                  <a:pos x="T0" y="T1"/>
                </a:cxn>
                <a:cxn ang="T9">
                  <a:pos x="T2" y="T3"/>
                </a:cxn>
                <a:cxn ang="T10">
                  <a:pos x="T4" y="T5"/>
                </a:cxn>
                <a:cxn ang="T11">
                  <a:pos x="T6" y="T7"/>
                </a:cxn>
              </a:cxnLst>
              <a:rect l="T12" t="T13" r="T14" b="T15"/>
              <a:pathLst>
                <a:path w="653" h="1104">
                  <a:moveTo>
                    <a:pt x="653" y="327"/>
                  </a:moveTo>
                  <a:lnTo>
                    <a:pt x="20" y="1104"/>
                  </a:lnTo>
                  <a:lnTo>
                    <a:pt x="0" y="0"/>
                  </a:lnTo>
                  <a:lnTo>
                    <a:pt x="653" y="327"/>
                  </a:lnTo>
                  <a:close/>
                </a:path>
              </a:pathLst>
            </a:custGeom>
            <a:solidFill>
              <a:srgbClr val="27AB7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3363" name="Freeform 85"/>
            <p:cNvSpPr>
              <a:spLocks noChangeArrowheads="1"/>
            </p:cNvSpPr>
            <p:nvPr/>
          </p:nvSpPr>
          <p:spPr bwMode="auto">
            <a:xfrm>
              <a:off x="1908175" y="6350"/>
              <a:ext cx="1035050" cy="2027237"/>
            </a:xfrm>
            <a:custGeom>
              <a:avLst/>
              <a:gdLst>
                <a:gd name="T0" fmla="*/ 0 w 652"/>
                <a:gd name="T1" fmla="*/ 1509712 h 1277"/>
                <a:gd name="T2" fmla="*/ 538163 w 652"/>
                <a:gd name="T3" fmla="*/ 0 h 1277"/>
                <a:gd name="T4" fmla="*/ 1035050 w 652"/>
                <a:gd name="T5" fmla="*/ 2027237 h 1277"/>
                <a:gd name="T6" fmla="*/ 0 w 652"/>
                <a:gd name="T7" fmla="*/ 1509712 h 1277"/>
                <a:gd name="T8" fmla="*/ 0 60000 65536"/>
                <a:gd name="T9" fmla="*/ 0 60000 65536"/>
                <a:gd name="T10" fmla="*/ 0 60000 65536"/>
                <a:gd name="T11" fmla="*/ 0 60000 65536"/>
                <a:gd name="T12" fmla="*/ 0 w 652"/>
                <a:gd name="T13" fmla="*/ 0 h 1277"/>
                <a:gd name="T14" fmla="*/ 652 w 652"/>
                <a:gd name="T15" fmla="*/ 1277 h 1277"/>
              </a:gdLst>
              <a:ahLst/>
              <a:cxnLst>
                <a:cxn ang="T8">
                  <a:pos x="T0" y="T1"/>
                </a:cxn>
                <a:cxn ang="T9">
                  <a:pos x="T2" y="T3"/>
                </a:cxn>
                <a:cxn ang="T10">
                  <a:pos x="T4" y="T5"/>
                </a:cxn>
                <a:cxn ang="T11">
                  <a:pos x="T6" y="T7"/>
                </a:cxn>
              </a:cxnLst>
              <a:rect l="T12" t="T13" r="T14" b="T15"/>
              <a:pathLst>
                <a:path w="652" h="1277">
                  <a:moveTo>
                    <a:pt x="0" y="951"/>
                  </a:moveTo>
                  <a:lnTo>
                    <a:pt x="339" y="0"/>
                  </a:lnTo>
                  <a:lnTo>
                    <a:pt x="652" y="1277"/>
                  </a:lnTo>
                  <a:lnTo>
                    <a:pt x="0" y="951"/>
                  </a:lnTo>
                  <a:close/>
                </a:path>
              </a:pathLst>
            </a:custGeom>
            <a:solidFill>
              <a:srgbClr val="65BA9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3364" name="Freeform 86"/>
            <p:cNvSpPr>
              <a:spLocks noChangeArrowheads="1"/>
            </p:cNvSpPr>
            <p:nvPr/>
          </p:nvSpPr>
          <p:spPr bwMode="auto">
            <a:xfrm>
              <a:off x="2446338" y="4763"/>
              <a:ext cx="1582738" cy="2736850"/>
            </a:xfrm>
            <a:custGeom>
              <a:avLst/>
              <a:gdLst>
                <a:gd name="T0" fmla="*/ 498475 w 997"/>
                <a:gd name="T1" fmla="*/ 2030413 h 1724"/>
                <a:gd name="T2" fmla="*/ 496888 w 997"/>
                <a:gd name="T3" fmla="*/ 2028825 h 1724"/>
                <a:gd name="T4" fmla="*/ 0 w 997"/>
                <a:gd name="T5" fmla="*/ 1588 h 1724"/>
                <a:gd name="T6" fmla="*/ 3175 w 997"/>
                <a:gd name="T7" fmla="*/ 0 h 1724"/>
                <a:gd name="T8" fmla="*/ 1582738 w 997"/>
                <a:gd name="T9" fmla="*/ 2736850 h 1724"/>
                <a:gd name="T10" fmla="*/ 498475 w 997"/>
                <a:gd name="T11" fmla="*/ 2030413 h 1724"/>
                <a:gd name="T12" fmla="*/ 0 60000 65536"/>
                <a:gd name="T13" fmla="*/ 0 60000 65536"/>
                <a:gd name="T14" fmla="*/ 0 60000 65536"/>
                <a:gd name="T15" fmla="*/ 0 60000 65536"/>
                <a:gd name="T16" fmla="*/ 0 60000 65536"/>
                <a:gd name="T17" fmla="*/ 0 60000 65536"/>
                <a:gd name="T18" fmla="*/ 0 w 997"/>
                <a:gd name="T19" fmla="*/ 0 h 1724"/>
                <a:gd name="T20" fmla="*/ 997 w 997"/>
                <a:gd name="T21" fmla="*/ 1724 h 1724"/>
              </a:gdLst>
              <a:ahLst/>
              <a:cxnLst>
                <a:cxn ang="T12">
                  <a:pos x="T0" y="T1"/>
                </a:cxn>
                <a:cxn ang="T13">
                  <a:pos x="T2" y="T3"/>
                </a:cxn>
                <a:cxn ang="T14">
                  <a:pos x="T4" y="T5"/>
                </a:cxn>
                <a:cxn ang="T15">
                  <a:pos x="T6" y="T7"/>
                </a:cxn>
                <a:cxn ang="T16">
                  <a:pos x="T8" y="T9"/>
                </a:cxn>
                <a:cxn ang="T17">
                  <a:pos x="T10" y="T11"/>
                </a:cxn>
              </a:cxnLst>
              <a:rect l="T18" t="T19" r="T20" b="T21"/>
              <a:pathLst>
                <a:path w="997" h="1724">
                  <a:moveTo>
                    <a:pt x="314" y="1279"/>
                  </a:moveTo>
                  <a:lnTo>
                    <a:pt x="313" y="1278"/>
                  </a:lnTo>
                  <a:lnTo>
                    <a:pt x="0" y="1"/>
                  </a:lnTo>
                  <a:lnTo>
                    <a:pt x="2" y="0"/>
                  </a:lnTo>
                  <a:lnTo>
                    <a:pt x="997" y="1724"/>
                  </a:lnTo>
                  <a:lnTo>
                    <a:pt x="314" y="1279"/>
                  </a:lnTo>
                  <a:close/>
                </a:path>
              </a:pathLst>
            </a:custGeom>
            <a:solidFill>
              <a:srgbClr val="F4E67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3365" name="Freeform 87"/>
            <p:cNvSpPr>
              <a:spLocks noChangeArrowheads="1"/>
            </p:cNvSpPr>
            <p:nvPr/>
          </p:nvSpPr>
          <p:spPr bwMode="auto">
            <a:xfrm>
              <a:off x="2449513" y="0"/>
              <a:ext cx="2306638" cy="2741612"/>
            </a:xfrm>
            <a:custGeom>
              <a:avLst/>
              <a:gdLst>
                <a:gd name="T0" fmla="*/ 2306638 w 1453"/>
                <a:gd name="T1" fmla="*/ 2205037 h 1727"/>
                <a:gd name="T2" fmla="*/ 1579563 w 1453"/>
                <a:gd name="T3" fmla="*/ 2741612 h 1727"/>
                <a:gd name="T4" fmla="*/ 0 w 1453"/>
                <a:gd name="T5" fmla="*/ 4762 h 1727"/>
                <a:gd name="T6" fmla="*/ 12700 w 1453"/>
                <a:gd name="T7" fmla="*/ 0 h 1727"/>
                <a:gd name="T8" fmla="*/ 2306638 w 1453"/>
                <a:gd name="T9" fmla="*/ 1570037 h 1727"/>
                <a:gd name="T10" fmla="*/ 2306638 w 1453"/>
                <a:gd name="T11" fmla="*/ 2205037 h 1727"/>
                <a:gd name="T12" fmla="*/ 0 60000 65536"/>
                <a:gd name="T13" fmla="*/ 0 60000 65536"/>
                <a:gd name="T14" fmla="*/ 0 60000 65536"/>
                <a:gd name="T15" fmla="*/ 0 60000 65536"/>
                <a:gd name="T16" fmla="*/ 0 60000 65536"/>
                <a:gd name="T17" fmla="*/ 0 60000 65536"/>
                <a:gd name="T18" fmla="*/ 0 w 1453"/>
                <a:gd name="T19" fmla="*/ 0 h 1727"/>
                <a:gd name="T20" fmla="*/ 1453 w 1453"/>
                <a:gd name="T21" fmla="*/ 1727 h 1727"/>
              </a:gdLst>
              <a:ahLst/>
              <a:cxnLst>
                <a:cxn ang="T12">
                  <a:pos x="T0" y="T1"/>
                </a:cxn>
                <a:cxn ang="T13">
                  <a:pos x="T2" y="T3"/>
                </a:cxn>
                <a:cxn ang="T14">
                  <a:pos x="T4" y="T5"/>
                </a:cxn>
                <a:cxn ang="T15">
                  <a:pos x="T6" y="T7"/>
                </a:cxn>
                <a:cxn ang="T16">
                  <a:pos x="T8" y="T9"/>
                </a:cxn>
                <a:cxn ang="T17">
                  <a:pos x="T10" y="T11"/>
                </a:cxn>
              </a:cxnLst>
              <a:rect l="T18" t="T19" r="T20" b="T21"/>
              <a:pathLst>
                <a:path w="1453" h="1727">
                  <a:moveTo>
                    <a:pt x="1453" y="1389"/>
                  </a:moveTo>
                  <a:lnTo>
                    <a:pt x="995" y="1727"/>
                  </a:lnTo>
                  <a:lnTo>
                    <a:pt x="0" y="3"/>
                  </a:lnTo>
                  <a:lnTo>
                    <a:pt x="8" y="0"/>
                  </a:lnTo>
                  <a:lnTo>
                    <a:pt x="1453" y="989"/>
                  </a:lnTo>
                  <a:lnTo>
                    <a:pt x="1453" y="1389"/>
                  </a:lnTo>
                  <a:close/>
                </a:path>
              </a:pathLst>
            </a:custGeom>
            <a:solidFill>
              <a:srgbClr val="E58A2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3366" name="Freeform 88"/>
            <p:cNvSpPr>
              <a:spLocks noChangeArrowheads="1"/>
            </p:cNvSpPr>
            <p:nvPr/>
          </p:nvSpPr>
          <p:spPr bwMode="auto">
            <a:xfrm>
              <a:off x="2462213" y="0"/>
              <a:ext cx="2293938" cy="1570037"/>
            </a:xfrm>
            <a:custGeom>
              <a:avLst/>
              <a:gdLst>
                <a:gd name="T0" fmla="*/ 2293938 w 1445"/>
                <a:gd name="T1" fmla="*/ 1570037 h 989"/>
                <a:gd name="T2" fmla="*/ 0 w 1445"/>
                <a:gd name="T3" fmla="*/ 0 h 989"/>
                <a:gd name="T4" fmla="*/ 2293938 w 1445"/>
                <a:gd name="T5" fmla="*/ 415925 h 989"/>
                <a:gd name="T6" fmla="*/ 2293938 w 1445"/>
                <a:gd name="T7" fmla="*/ 1570037 h 989"/>
                <a:gd name="T8" fmla="*/ 0 60000 65536"/>
                <a:gd name="T9" fmla="*/ 0 60000 65536"/>
                <a:gd name="T10" fmla="*/ 0 60000 65536"/>
                <a:gd name="T11" fmla="*/ 0 60000 65536"/>
                <a:gd name="T12" fmla="*/ 0 w 1445"/>
                <a:gd name="T13" fmla="*/ 0 h 989"/>
                <a:gd name="T14" fmla="*/ 1445 w 1445"/>
                <a:gd name="T15" fmla="*/ 989 h 989"/>
              </a:gdLst>
              <a:ahLst/>
              <a:cxnLst>
                <a:cxn ang="T8">
                  <a:pos x="T0" y="T1"/>
                </a:cxn>
                <a:cxn ang="T9">
                  <a:pos x="T2" y="T3"/>
                </a:cxn>
                <a:cxn ang="T10">
                  <a:pos x="T4" y="T5"/>
                </a:cxn>
                <a:cxn ang="T11">
                  <a:pos x="T6" y="T7"/>
                </a:cxn>
              </a:cxnLst>
              <a:rect l="T12" t="T13" r="T14" b="T15"/>
              <a:pathLst>
                <a:path w="1445" h="989">
                  <a:moveTo>
                    <a:pt x="1445" y="989"/>
                  </a:moveTo>
                  <a:lnTo>
                    <a:pt x="0" y="0"/>
                  </a:lnTo>
                  <a:lnTo>
                    <a:pt x="1445" y="262"/>
                  </a:lnTo>
                  <a:lnTo>
                    <a:pt x="1445" y="989"/>
                  </a:lnTo>
                  <a:close/>
                </a:path>
              </a:pathLst>
            </a:custGeom>
            <a:solidFill>
              <a:srgbClr val="E25D2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3367" name="Freeform 89"/>
            <p:cNvSpPr>
              <a:spLocks noChangeArrowheads="1"/>
            </p:cNvSpPr>
            <p:nvPr/>
          </p:nvSpPr>
          <p:spPr bwMode="auto">
            <a:xfrm>
              <a:off x="4029075" y="2205038"/>
              <a:ext cx="727075" cy="2365375"/>
            </a:xfrm>
            <a:custGeom>
              <a:avLst/>
              <a:gdLst>
                <a:gd name="T0" fmla="*/ 727075 w 458"/>
                <a:gd name="T1" fmla="*/ 0 h 1490"/>
                <a:gd name="T2" fmla="*/ 0 w 458"/>
                <a:gd name="T3" fmla="*/ 536575 h 1490"/>
                <a:gd name="T4" fmla="*/ 727075 w 458"/>
                <a:gd name="T5" fmla="*/ 2365375 h 1490"/>
                <a:gd name="T6" fmla="*/ 727075 w 458"/>
                <a:gd name="T7" fmla="*/ 0 h 1490"/>
                <a:gd name="T8" fmla="*/ 0 60000 65536"/>
                <a:gd name="T9" fmla="*/ 0 60000 65536"/>
                <a:gd name="T10" fmla="*/ 0 60000 65536"/>
                <a:gd name="T11" fmla="*/ 0 60000 65536"/>
                <a:gd name="T12" fmla="*/ 0 w 458"/>
                <a:gd name="T13" fmla="*/ 0 h 1490"/>
                <a:gd name="T14" fmla="*/ 458 w 458"/>
                <a:gd name="T15" fmla="*/ 1490 h 1490"/>
              </a:gdLst>
              <a:ahLst/>
              <a:cxnLst>
                <a:cxn ang="T8">
                  <a:pos x="T0" y="T1"/>
                </a:cxn>
                <a:cxn ang="T9">
                  <a:pos x="T2" y="T3"/>
                </a:cxn>
                <a:cxn ang="T10">
                  <a:pos x="T4" y="T5"/>
                </a:cxn>
                <a:cxn ang="T11">
                  <a:pos x="T6" y="T7"/>
                </a:cxn>
              </a:cxnLst>
              <a:rect l="T12" t="T13" r="T14" b="T15"/>
              <a:pathLst>
                <a:path w="458" h="1490">
                  <a:moveTo>
                    <a:pt x="458" y="0"/>
                  </a:moveTo>
                  <a:lnTo>
                    <a:pt x="0" y="338"/>
                  </a:lnTo>
                  <a:lnTo>
                    <a:pt x="458" y="1490"/>
                  </a:lnTo>
                  <a:lnTo>
                    <a:pt x="458" y="0"/>
                  </a:lnTo>
                  <a:close/>
                </a:path>
              </a:pathLst>
            </a:custGeom>
            <a:solidFill>
              <a:srgbClr val="F4C51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3368" name="Freeform 90"/>
            <p:cNvSpPr>
              <a:spLocks noChangeArrowheads="1"/>
            </p:cNvSpPr>
            <p:nvPr/>
          </p:nvSpPr>
          <p:spPr bwMode="auto">
            <a:xfrm>
              <a:off x="2944813" y="2035175"/>
              <a:ext cx="1811338" cy="2535237"/>
            </a:xfrm>
            <a:custGeom>
              <a:avLst/>
              <a:gdLst>
                <a:gd name="T0" fmla="*/ 815975 w 1141"/>
                <a:gd name="T1" fmla="*/ 2535237 h 1597"/>
                <a:gd name="T2" fmla="*/ 1811338 w 1141"/>
                <a:gd name="T3" fmla="*/ 2535237 h 1597"/>
                <a:gd name="T4" fmla="*/ 1811338 w 1141"/>
                <a:gd name="T5" fmla="*/ 2535237 h 1597"/>
                <a:gd name="T6" fmla="*/ 1084263 w 1141"/>
                <a:gd name="T7" fmla="*/ 706437 h 1597"/>
                <a:gd name="T8" fmla="*/ 0 w 1141"/>
                <a:gd name="T9" fmla="*/ 0 h 1597"/>
                <a:gd name="T10" fmla="*/ 815975 w 1141"/>
                <a:gd name="T11" fmla="*/ 2535237 h 1597"/>
                <a:gd name="T12" fmla="*/ 0 60000 65536"/>
                <a:gd name="T13" fmla="*/ 0 60000 65536"/>
                <a:gd name="T14" fmla="*/ 0 60000 65536"/>
                <a:gd name="T15" fmla="*/ 0 60000 65536"/>
                <a:gd name="T16" fmla="*/ 0 60000 65536"/>
                <a:gd name="T17" fmla="*/ 0 60000 65536"/>
                <a:gd name="T18" fmla="*/ 0 w 1141"/>
                <a:gd name="T19" fmla="*/ 0 h 1597"/>
                <a:gd name="T20" fmla="*/ 1141 w 1141"/>
                <a:gd name="T21" fmla="*/ 1597 h 1597"/>
              </a:gdLst>
              <a:ahLst/>
              <a:cxnLst>
                <a:cxn ang="T12">
                  <a:pos x="T0" y="T1"/>
                </a:cxn>
                <a:cxn ang="T13">
                  <a:pos x="T2" y="T3"/>
                </a:cxn>
                <a:cxn ang="T14">
                  <a:pos x="T4" y="T5"/>
                </a:cxn>
                <a:cxn ang="T15">
                  <a:pos x="T6" y="T7"/>
                </a:cxn>
                <a:cxn ang="T16">
                  <a:pos x="T8" y="T9"/>
                </a:cxn>
                <a:cxn ang="T17">
                  <a:pos x="T10" y="T11"/>
                </a:cxn>
              </a:cxnLst>
              <a:rect l="T18" t="T19" r="T20" b="T21"/>
              <a:pathLst>
                <a:path w="1141" h="1597">
                  <a:moveTo>
                    <a:pt x="514" y="1597"/>
                  </a:moveTo>
                  <a:lnTo>
                    <a:pt x="1141" y="1597"/>
                  </a:lnTo>
                  <a:lnTo>
                    <a:pt x="683" y="445"/>
                  </a:lnTo>
                  <a:lnTo>
                    <a:pt x="0" y="0"/>
                  </a:lnTo>
                  <a:lnTo>
                    <a:pt x="514" y="1597"/>
                  </a:lnTo>
                  <a:close/>
                </a:path>
              </a:pathLst>
            </a:custGeom>
            <a:solidFill>
              <a:srgbClr val="E7AC2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3369" name="Freeform 91"/>
            <p:cNvSpPr>
              <a:spLocks noChangeArrowheads="1"/>
            </p:cNvSpPr>
            <p:nvPr/>
          </p:nvSpPr>
          <p:spPr bwMode="auto">
            <a:xfrm>
              <a:off x="1939925" y="2035175"/>
              <a:ext cx="1820863" cy="2535237"/>
            </a:xfrm>
            <a:custGeom>
              <a:avLst/>
              <a:gdLst>
                <a:gd name="T0" fmla="*/ 1223963 w 1147"/>
                <a:gd name="T1" fmla="*/ 2535237 h 1597"/>
                <a:gd name="T2" fmla="*/ 0 w 1147"/>
                <a:gd name="T3" fmla="*/ 1233487 h 1597"/>
                <a:gd name="T4" fmla="*/ 1004888 w 1147"/>
                <a:gd name="T5" fmla="*/ 0 h 1597"/>
                <a:gd name="T6" fmla="*/ 1820863 w 1147"/>
                <a:gd name="T7" fmla="*/ 2535237 h 1597"/>
                <a:gd name="T8" fmla="*/ 1223963 w 1147"/>
                <a:gd name="T9" fmla="*/ 2535237 h 1597"/>
                <a:gd name="T10" fmla="*/ 0 60000 65536"/>
                <a:gd name="T11" fmla="*/ 0 60000 65536"/>
                <a:gd name="T12" fmla="*/ 0 60000 65536"/>
                <a:gd name="T13" fmla="*/ 0 60000 65536"/>
                <a:gd name="T14" fmla="*/ 0 60000 65536"/>
                <a:gd name="T15" fmla="*/ 0 w 1147"/>
                <a:gd name="T16" fmla="*/ 0 h 1597"/>
                <a:gd name="T17" fmla="*/ 1147 w 1147"/>
                <a:gd name="T18" fmla="*/ 1597 h 1597"/>
              </a:gdLst>
              <a:ahLst/>
              <a:cxnLst>
                <a:cxn ang="T10">
                  <a:pos x="T0" y="T1"/>
                </a:cxn>
                <a:cxn ang="T11">
                  <a:pos x="T2" y="T3"/>
                </a:cxn>
                <a:cxn ang="T12">
                  <a:pos x="T4" y="T5"/>
                </a:cxn>
                <a:cxn ang="T13">
                  <a:pos x="T6" y="T7"/>
                </a:cxn>
                <a:cxn ang="T14">
                  <a:pos x="T8" y="T9"/>
                </a:cxn>
              </a:cxnLst>
              <a:rect l="T15" t="T16" r="T17" b="T18"/>
              <a:pathLst>
                <a:path w="1147" h="1597">
                  <a:moveTo>
                    <a:pt x="771" y="1597"/>
                  </a:moveTo>
                  <a:lnTo>
                    <a:pt x="0" y="777"/>
                  </a:lnTo>
                  <a:lnTo>
                    <a:pt x="633" y="0"/>
                  </a:lnTo>
                  <a:lnTo>
                    <a:pt x="1147" y="1597"/>
                  </a:lnTo>
                  <a:lnTo>
                    <a:pt x="771" y="1597"/>
                  </a:lnTo>
                  <a:close/>
                </a:path>
              </a:pathLst>
            </a:custGeom>
            <a:solidFill>
              <a:srgbClr val="E9DB2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3370" name="Freeform 92"/>
            <p:cNvSpPr>
              <a:spLocks noChangeArrowheads="1"/>
            </p:cNvSpPr>
            <p:nvPr/>
          </p:nvSpPr>
          <p:spPr bwMode="auto">
            <a:xfrm>
              <a:off x="1939925" y="3268663"/>
              <a:ext cx="1223963" cy="1301750"/>
            </a:xfrm>
            <a:custGeom>
              <a:avLst/>
              <a:gdLst>
                <a:gd name="T0" fmla="*/ 354013 w 771"/>
                <a:gd name="T1" fmla="*/ 1301750 h 820"/>
                <a:gd name="T2" fmla="*/ 1223963 w 771"/>
                <a:gd name="T3" fmla="*/ 1301750 h 820"/>
                <a:gd name="T4" fmla="*/ 0 w 771"/>
                <a:gd name="T5" fmla="*/ 0 h 820"/>
                <a:gd name="T6" fmla="*/ 354013 w 771"/>
                <a:gd name="T7" fmla="*/ 1301750 h 820"/>
                <a:gd name="T8" fmla="*/ 0 60000 65536"/>
                <a:gd name="T9" fmla="*/ 0 60000 65536"/>
                <a:gd name="T10" fmla="*/ 0 60000 65536"/>
                <a:gd name="T11" fmla="*/ 0 60000 65536"/>
                <a:gd name="T12" fmla="*/ 0 w 771"/>
                <a:gd name="T13" fmla="*/ 0 h 820"/>
                <a:gd name="T14" fmla="*/ 771 w 771"/>
                <a:gd name="T15" fmla="*/ 820 h 820"/>
              </a:gdLst>
              <a:ahLst/>
              <a:cxnLst>
                <a:cxn ang="T8">
                  <a:pos x="T0" y="T1"/>
                </a:cxn>
                <a:cxn ang="T9">
                  <a:pos x="T2" y="T3"/>
                </a:cxn>
                <a:cxn ang="T10">
                  <a:pos x="T4" y="T5"/>
                </a:cxn>
                <a:cxn ang="T11">
                  <a:pos x="T6" y="T7"/>
                </a:cxn>
              </a:cxnLst>
              <a:rect l="T12" t="T13" r="T14" b="T15"/>
              <a:pathLst>
                <a:path w="771" h="820">
                  <a:moveTo>
                    <a:pt x="223" y="820"/>
                  </a:moveTo>
                  <a:lnTo>
                    <a:pt x="771" y="820"/>
                  </a:lnTo>
                  <a:lnTo>
                    <a:pt x="0" y="0"/>
                  </a:lnTo>
                  <a:lnTo>
                    <a:pt x="223" y="820"/>
                  </a:lnTo>
                  <a:close/>
                </a:path>
              </a:pathLst>
            </a:custGeom>
            <a:solidFill>
              <a:srgbClr val="B2CB3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3371" name="Freeform 93"/>
            <p:cNvSpPr>
              <a:spLocks noChangeArrowheads="1"/>
            </p:cNvSpPr>
            <p:nvPr/>
          </p:nvSpPr>
          <p:spPr bwMode="auto">
            <a:xfrm>
              <a:off x="1279525" y="2246313"/>
              <a:ext cx="658813" cy="2324100"/>
            </a:xfrm>
            <a:custGeom>
              <a:avLst/>
              <a:gdLst>
                <a:gd name="T0" fmla="*/ 0 w 415"/>
                <a:gd name="T1" fmla="*/ 2324100 h 1464"/>
                <a:gd name="T2" fmla="*/ 658813 w 415"/>
                <a:gd name="T3" fmla="*/ 1022350 h 1464"/>
                <a:gd name="T4" fmla="*/ 357188 w 415"/>
                <a:gd name="T5" fmla="*/ 0 h 1464"/>
                <a:gd name="T6" fmla="*/ 0 w 415"/>
                <a:gd name="T7" fmla="*/ 2324100 h 1464"/>
                <a:gd name="T8" fmla="*/ 0 60000 65536"/>
                <a:gd name="T9" fmla="*/ 0 60000 65536"/>
                <a:gd name="T10" fmla="*/ 0 60000 65536"/>
                <a:gd name="T11" fmla="*/ 0 60000 65536"/>
                <a:gd name="T12" fmla="*/ 0 w 415"/>
                <a:gd name="T13" fmla="*/ 0 h 1464"/>
                <a:gd name="T14" fmla="*/ 415 w 415"/>
                <a:gd name="T15" fmla="*/ 1464 h 1464"/>
              </a:gdLst>
              <a:ahLst/>
              <a:cxnLst>
                <a:cxn ang="T8">
                  <a:pos x="T0" y="T1"/>
                </a:cxn>
                <a:cxn ang="T9">
                  <a:pos x="T2" y="T3"/>
                </a:cxn>
                <a:cxn ang="T10">
                  <a:pos x="T4" y="T5"/>
                </a:cxn>
                <a:cxn ang="T11">
                  <a:pos x="T6" y="T7"/>
                </a:cxn>
              </a:cxnLst>
              <a:rect l="T12" t="T13" r="T14" b="T15"/>
              <a:pathLst>
                <a:path w="415" h="1464">
                  <a:moveTo>
                    <a:pt x="0" y="1464"/>
                  </a:moveTo>
                  <a:lnTo>
                    <a:pt x="415" y="644"/>
                  </a:lnTo>
                  <a:lnTo>
                    <a:pt x="225" y="0"/>
                  </a:lnTo>
                  <a:lnTo>
                    <a:pt x="0" y="1464"/>
                  </a:lnTo>
                  <a:close/>
                </a:path>
              </a:pathLst>
            </a:custGeom>
            <a:solidFill>
              <a:srgbClr val="14885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3372" name="Freeform 94"/>
            <p:cNvSpPr>
              <a:spLocks noChangeArrowheads="1"/>
            </p:cNvSpPr>
            <p:nvPr/>
          </p:nvSpPr>
          <p:spPr bwMode="auto">
            <a:xfrm>
              <a:off x="1636713" y="1516063"/>
              <a:ext cx="303213" cy="1752600"/>
            </a:xfrm>
            <a:custGeom>
              <a:avLst/>
              <a:gdLst>
                <a:gd name="T0" fmla="*/ 301625 w 191"/>
                <a:gd name="T1" fmla="*/ 1752600 h 1104"/>
                <a:gd name="T2" fmla="*/ 303213 w 191"/>
                <a:gd name="T3" fmla="*/ 1752600 h 1104"/>
                <a:gd name="T4" fmla="*/ 271463 w 191"/>
                <a:gd name="T5" fmla="*/ 0 h 1104"/>
                <a:gd name="T6" fmla="*/ 0 w 191"/>
                <a:gd name="T7" fmla="*/ 730250 h 1104"/>
                <a:gd name="T8" fmla="*/ 301625 w 191"/>
                <a:gd name="T9" fmla="*/ 1752600 h 1104"/>
                <a:gd name="T10" fmla="*/ 0 60000 65536"/>
                <a:gd name="T11" fmla="*/ 0 60000 65536"/>
                <a:gd name="T12" fmla="*/ 0 60000 65536"/>
                <a:gd name="T13" fmla="*/ 0 60000 65536"/>
                <a:gd name="T14" fmla="*/ 0 60000 65536"/>
                <a:gd name="T15" fmla="*/ 0 w 191"/>
                <a:gd name="T16" fmla="*/ 0 h 1104"/>
                <a:gd name="T17" fmla="*/ 191 w 191"/>
                <a:gd name="T18" fmla="*/ 1104 h 1104"/>
              </a:gdLst>
              <a:ahLst/>
              <a:cxnLst>
                <a:cxn ang="T10">
                  <a:pos x="T0" y="T1"/>
                </a:cxn>
                <a:cxn ang="T11">
                  <a:pos x="T2" y="T3"/>
                </a:cxn>
                <a:cxn ang="T12">
                  <a:pos x="T4" y="T5"/>
                </a:cxn>
                <a:cxn ang="T13">
                  <a:pos x="T6" y="T7"/>
                </a:cxn>
                <a:cxn ang="T14">
                  <a:pos x="T8" y="T9"/>
                </a:cxn>
              </a:cxnLst>
              <a:rect l="T15" t="T16" r="T17" b="T18"/>
              <a:pathLst>
                <a:path w="191" h="1104">
                  <a:moveTo>
                    <a:pt x="190" y="1104"/>
                  </a:moveTo>
                  <a:lnTo>
                    <a:pt x="191" y="1104"/>
                  </a:lnTo>
                  <a:lnTo>
                    <a:pt x="171" y="0"/>
                  </a:lnTo>
                  <a:lnTo>
                    <a:pt x="0" y="460"/>
                  </a:lnTo>
                  <a:lnTo>
                    <a:pt x="190" y="1104"/>
                  </a:lnTo>
                  <a:close/>
                </a:path>
              </a:pathLst>
            </a:custGeom>
            <a:solidFill>
              <a:srgbClr val="24624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3373" name="Oval 104"/>
            <p:cNvSpPr>
              <a:spLocks noChangeArrowheads="1"/>
            </p:cNvSpPr>
            <p:nvPr/>
          </p:nvSpPr>
          <p:spPr bwMode="auto">
            <a:xfrm>
              <a:off x="133350" y="3565525"/>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000000"/>
                </a:solidFill>
                <a:latin typeface="Calibri" panose="020F0502020204030204" pitchFamily="34" charset="0"/>
                <a:sym typeface="宋体" panose="02010600030101010101" pitchFamily="2" charset="-122"/>
              </a:endParaRPr>
            </a:p>
          </p:txBody>
        </p:sp>
        <p:sp>
          <p:nvSpPr>
            <p:cNvPr id="13374" name="Oval 105"/>
            <p:cNvSpPr>
              <a:spLocks noChangeArrowheads="1"/>
            </p:cNvSpPr>
            <p:nvPr/>
          </p:nvSpPr>
          <p:spPr bwMode="auto">
            <a:xfrm>
              <a:off x="171450" y="4113213"/>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000000"/>
                </a:solidFill>
                <a:latin typeface="Calibri" panose="020F0502020204030204" pitchFamily="34" charset="0"/>
                <a:sym typeface="宋体" panose="02010600030101010101" pitchFamily="2" charset="-122"/>
              </a:endParaRPr>
            </a:p>
          </p:txBody>
        </p:sp>
        <p:sp>
          <p:nvSpPr>
            <p:cNvPr id="13375" name="Oval 106"/>
            <p:cNvSpPr>
              <a:spLocks noChangeArrowheads="1"/>
            </p:cNvSpPr>
            <p:nvPr/>
          </p:nvSpPr>
          <p:spPr bwMode="auto">
            <a:xfrm>
              <a:off x="654050" y="2611438"/>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000000"/>
                </a:solidFill>
                <a:latin typeface="Calibri" panose="020F0502020204030204" pitchFamily="34" charset="0"/>
                <a:sym typeface="宋体" panose="02010600030101010101" pitchFamily="2" charset="-122"/>
              </a:endParaRPr>
            </a:p>
          </p:txBody>
        </p:sp>
        <p:sp>
          <p:nvSpPr>
            <p:cNvPr id="13376" name="Oval 107"/>
            <p:cNvSpPr>
              <a:spLocks noChangeArrowheads="1"/>
            </p:cNvSpPr>
            <p:nvPr/>
          </p:nvSpPr>
          <p:spPr bwMode="auto">
            <a:xfrm>
              <a:off x="1711325" y="2390775"/>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000000"/>
                </a:solidFill>
                <a:latin typeface="Calibri" panose="020F0502020204030204" pitchFamily="34" charset="0"/>
                <a:sym typeface="宋体" panose="02010600030101010101" pitchFamily="2" charset="-122"/>
              </a:endParaRPr>
            </a:p>
          </p:txBody>
        </p:sp>
        <p:sp>
          <p:nvSpPr>
            <p:cNvPr id="13377" name="Oval 108"/>
            <p:cNvSpPr>
              <a:spLocks noChangeArrowheads="1"/>
            </p:cNvSpPr>
            <p:nvPr/>
          </p:nvSpPr>
          <p:spPr bwMode="auto">
            <a:xfrm>
              <a:off x="1990725" y="1717675"/>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000000"/>
                </a:solidFill>
                <a:latin typeface="Calibri" panose="020F0502020204030204" pitchFamily="34" charset="0"/>
                <a:sym typeface="宋体" panose="02010600030101010101" pitchFamily="2" charset="-122"/>
              </a:endParaRPr>
            </a:p>
          </p:txBody>
        </p:sp>
        <p:sp>
          <p:nvSpPr>
            <p:cNvPr id="13378" name="Oval 109"/>
            <p:cNvSpPr>
              <a:spLocks noChangeArrowheads="1"/>
            </p:cNvSpPr>
            <p:nvPr/>
          </p:nvSpPr>
          <p:spPr bwMode="auto">
            <a:xfrm>
              <a:off x="2003425" y="3325813"/>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000000"/>
                </a:solidFill>
                <a:latin typeface="Calibri" panose="020F0502020204030204" pitchFamily="34" charset="0"/>
                <a:sym typeface="宋体" panose="02010600030101010101" pitchFamily="2" charset="-122"/>
              </a:endParaRPr>
            </a:p>
          </p:txBody>
        </p:sp>
        <p:sp>
          <p:nvSpPr>
            <p:cNvPr id="13379" name="Oval 110"/>
            <p:cNvSpPr>
              <a:spLocks noChangeArrowheads="1"/>
            </p:cNvSpPr>
            <p:nvPr/>
          </p:nvSpPr>
          <p:spPr bwMode="auto">
            <a:xfrm>
              <a:off x="2979738" y="2205038"/>
              <a:ext cx="58738" cy="79375"/>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000000"/>
                </a:solidFill>
                <a:latin typeface="Calibri" panose="020F0502020204030204" pitchFamily="34" charset="0"/>
                <a:sym typeface="宋体" panose="02010600030101010101" pitchFamily="2" charset="-122"/>
              </a:endParaRPr>
            </a:p>
          </p:txBody>
        </p:sp>
        <p:sp>
          <p:nvSpPr>
            <p:cNvPr id="13380" name="Oval 111"/>
            <p:cNvSpPr>
              <a:spLocks noChangeArrowheads="1"/>
            </p:cNvSpPr>
            <p:nvPr/>
          </p:nvSpPr>
          <p:spPr bwMode="auto">
            <a:xfrm>
              <a:off x="4024313" y="2819400"/>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000000"/>
                </a:solidFill>
                <a:latin typeface="Calibri" panose="020F0502020204030204" pitchFamily="34" charset="0"/>
                <a:sym typeface="宋体" panose="02010600030101010101" pitchFamily="2" charset="-122"/>
              </a:endParaRPr>
            </a:p>
          </p:txBody>
        </p:sp>
      </p:grpSp>
      <p:sp>
        <p:nvSpPr>
          <p:cNvPr id="13316" name="文本框 2"/>
          <p:cNvSpPr>
            <a:spLocks noChangeArrowheads="1"/>
          </p:cNvSpPr>
          <p:nvPr/>
        </p:nvSpPr>
        <p:spPr bwMode="auto">
          <a:xfrm>
            <a:off x="1352550" y="506413"/>
            <a:ext cx="4884738"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800" b="1" dirty="0">
                <a:solidFill>
                  <a:srgbClr val="000000"/>
                </a:solidFill>
                <a:latin typeface="Calibri" panose="020F0502020204030204" pitchFamily="34" charset="0"/>
                <a:cs typeface="Calibri" panose="020F0502020204030204" pitchFamily="34" charset="0"/>
                <a:sym typeface="Calibri" panose="020F0502020204030204" pitchFamily="34" charset="0"/>
              </a:rPr>
              <a:t>项目创新点</a:t>
            </a:r>
            <a:endParaRPr lang="zh-CN" altLang="en-US" sz="2800" b="1" dirty="0">
              <a:solidFill>
                <a:srgbClr val="000000"/>
              </a:solidFill>
              <a:latin typeface="Calibri" panose="020F0502020204030204" pitchFamily="34" charset="0"/>
              <a:sym typeface="宋体" panose="02010600030101010101" pitchFamily="2" charset="-122"/>
            </a:endParaRPr>
          </a:p>
        </p:txBody>
      </p:sp>
      <p:pic>
        <p:nvPicPr>
          <p:cNvPr id="13410" name="图表 234"/>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70263" y="2319338"/>
            <a:ext cx="5445125" cy="3382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411" name="等腰三角形 235"/>
          <p:cNvSpPr>
            <a:spLocks noChangeArrowheads="1"/>
          </p:cNvSpPr>
          <p:nvPr/>
        </p:nvSpPr>
        <p:spPr bwMode="auto">
          <a:xfrm rot="1471612">
            <a:off x="6680200" y="2355850"/>
            <a:ext cx="393700" cy="317500"/>
          </a:xfrm>
          <a:prstGeom prst="triangle">
            <a:avLst>
              <a:gd name="adj" fmla="val 50000"/>
            </a:avLst>
          </a:prstGeom>
          <a:solidFill>
            <a:srgbClr val="E9DB2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3413" name="等腰三角形 237"/>
          <p:cNvSpPr>
            <a:spLocks noChangeArrowheads="1"/>
          </p:cNvSpPr>
          <p:nvPr/>
        </p:nvSpPr>
        <p:spPr bwMode="auto">
          <a:xfrm rot="7130306">
            <a:off x="7246938" y="4794250"/>
            <a:ext cx="393700" cy="317500"/>
          </a:xfrm>
          <a:prstGeom prst="triangle">
            <a:avLst>
              <a:gd name="adj" fmla="val 50000"/>
            </a:avLst>
          </a:prstGeom>
          <a:solidFill>
            <a:srgbClr val="27AB7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3415" name="等腰三角形 239"/>
          <p:cNvSpPr>
            <a:spLocks noChangeArrowheads="1"/>
          </p:cNvSpPr>
          <p:nvPr/>
        </p:nvSpPr>
        <p:spPr bwMode="auto">
          <a:xfrm rot="-7633312">
            <a:off x="4537075" y="4799013"/>
            <a:ext cx="393700" cy="317500"/>
          </a:xfrm>
          <a:prstGeom prst="triangle">
            <a:avLst>
              <a:gd name="adj" fmla="val 50000"/>
            </a:avLst>
          </a:prstGeom>
          <a:solidFill>
            <a:srgbClr val="A5A5A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3417" name="等腰三角形 241"/>
          <p:cNvSpPr>
            <a:spLocks noChangeArrowheads="1"/>
          </p:cNvSpPr>
          <p:nvPr/>
        </p:nvSpPr>
        <p:spPr bwMode="auto">
          <a:xfrm rot="-3367853">
            <a:off x="4494213" y="2933700"/>
            <a:ext cx="393700" cy="317500"/>
          </a:xfrm>
          <a:prstGeom prst="triangle">
            <a:avLst>
              <a:gd name="adj" fmla="val 50000"/>
            </a:avLst>
          </a:prstGeom>
          <a:solidFill>
            <a:srgbClr val="5BBFB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3420" name="等腰三角形 244"/>
          <p:cNvSpPr>
            <a:spLocks noChangeArrowheads="1"/>
          </p:cNvSpPr>
          <p:nvPr/>
        </p:nvSpPr>
        <p:spPr bwMode="auto">
          <a:xfrm rot="-845098">
            <a:off x="5597525" y="2254250"/>
            <a:ext cx="393700" cy="317500"/>
          </a:xfrm>
          <a:prstGeom prst="triangle">
            <a:avLst>
              <a:gd name="adj" fmla="val 50000"/>
            </a:avLst>
          </a:prstGeom>
          <a:solidFill>
            <a:srgbClr val="E25D2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3421" name="文本框 245"/>
          <p:cNvSpPr>
            <a:spLocks noChangeArrowheads="1"/>
          </p:cNvSpPr>
          <p:nvPr/>
        </p:nvSpPr>
        <p:spPr bwMode="auto">
          <a:xfrm>
            <a:off x="7365206" y="1333452"/>
            <a:ext cx="290036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b="1" dirty="0">
                <a:solidFill>
                  <a:srgbClr val="CCCC00"/>
                </a:solidFill>
                <a:latin typeface="Calibri" panose="020F0502020204030204" pitchFamily="34" charset="0"/>
                <a:cs typeface="Calibri" panose="020F0502020204030204" pitchFamily="34" charset="0"/>
                <a:sym typeface="Calibri" panose="020F0502020204030204" pitchFamily="34" charset="0"/>
              </a:rPr>
              <a:t>合理的场景设计</a:t>
            </a:r>
            <a:endParaRPr lang="zh-CN" altLang="en-US" b="1" dirty="0">
              <a:solidFill>
                <a:srgbClr val="CCCC00"/>
              </a:solidFill>
              <a:latin typeface="Calibri" panose="020F0502020204030204" pitchFamily="34" charset="0"/>
              <a:sym typeface="宋体" panose="02010600030101010101" pitchFamily="2" charset="-122"/>
            </a:endParaRPr>
          </a:p>
        </p:txBody>
      </p:sp>
      <p:sp>
        <p:nvSpPr>
          <p:cNvPr id="13422" name="矩形 246"/>
          <p:cNvSpPr>
            <a:spLocks noChangeArrowheads="1"/>
          </p:cNvSpPr>
          <p:nvPr/>
        </p:nvSpPr>
        <p:spPr bwMode="auto">
          <a:xfrm>
            <a:off x="7385241" y="1743304"/>
            <a:ext cx="3732022"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1600" dirty="0">
                <a:solidFill>
                  <a:srgbClr val="262626"/>
                </a:solidFill>
                <a:latin typeface="Calibri" panose="020F0502020204030204" pitchFamily="34" charset="0"/>
                <a:cs typeface="Calibri" panose="020F0502020204030204" pitchFamily="34" charset="0"/>
                <a:sym typeface="Calibri" panose="020F0502020204030204" pitchFamily="34" charset="0"/>
              </a:rPr>
              <a:t>游戏场景多为类似空间站内部的狭小场景，即能减少引擎的运算量，也能限制玩家的移动范围。</a:t>
            </a:r>
            <a:endParaRPr lang="zh-CN" altLang="en-US" sz="1600" dirty="0">
              <a:solidFill>
                <a:srgbClr val="000000"/>
              </a:solidFill>
              <a:latin typeface="Calibri" panose="020F0502020204030204" pitchFamily="34" charset="0"/>
              <a:sym typeface="宋体" panose="02010600030101010101" pitchFamily="2" charset="-122"/>
            </a:endParaRPr>
          </a:p>
        </p:txBody>
      </p:sp>
      <p:sp>
        <p:nvSpPr>
          <p:cNvPr id="13423" name="文本框 247"/>
          <p:cNvSpPr>
            <a:spLocks noChangeArrowheads="1"/>
          </p:cNvSpPr>
          <p:nvPr/>
        </p:nvSpPr>
        <p:spPr bwMode="auto">
          <a:xfrm>
            <a:off x="7824786" y="3922444"/>
            <a:ext cx="290036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b="1" dirty="0">
                <a:solidFill>
                  <a:srgbClr val="00CC99"/>
                </a:solidFill>
                <a:latin typeface="Calibri" panose="020F0502020204030204" pitchFamily="34" charset="0"/>
                <a:cs typeface="Calibri" panose="020F0502020204030204" pitchFamily="34" charset="0"/>
                <a:sym typeface="Calibri" panose="020F0502020204030204" pitchFamily="34" charset="0"/>
              </a:rPr>
              <a:t>跟随的小机器人</a:t>
            </a:r>
            <a:endParaRPr lang="zh-CN" altLang="en-US" b="1" dirty="0">
              <a:solidFill>
                <a:srgbClr val="00CC99"/>
              </a:solidFill>
              <a:latin typeface="Calibri" panose="020F0502020204030204" pitchFamily="34" charset="0"/>
              <a:sym typeface="宋体" panose="02010600030101010101" pitchFamily="2" charset="-122"/>
            </a:endParaRPr>
          </a:p>
        </p:txBody>
      </p:sp>
      <p:sp>
        <p:nvSpPr>
          <p:cNvPr id="13424" name="矩形 248"/>
          <p:cNvSpPr>
            <a:spLocks noChangeArrowheads="1"/>
          </p:cNvSpPr>
          <p:nvPr/>
        </p:nvSpPr>
        <p:spPr bwMode="auto">
          <a:xfrm>
            <a:off x="7824786" y="4356475"/>
            <a:ext cx="3385071"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1600" dirty="0">
                <a:solidFill>
                  <a:srgbClr val="262626"/>
                </a:solidFill>
                <a:latin typeface="Calibri" panose="020F0502020204030204" pitchFamily="34" charset="0"/>
                <a:cs typeface="Calibri" panose="020F0502020204030204" pitchFamily="34" charset="0"/>
                <a:sym typeface="Calibri" panose="020F0502020204030204" pitchFamily="34" charset="0"/>
              </a:rPr>
              <a:t>我们将创建一个小机器人跟随玩家战斗，玩家的物品存储、系统的</a:t>
            </a:r>
            <a:r>
              <a:rPr lang="en-US" altLang="zh-CN" sz="1600" dirty="0">
                <a:solidFill>
                  <a:srgbClr val="262626"/>
                </a:solidFill>
                <a:latin typeface="Calibri" panose="020F0502020204030204" pitchFamily="34" charset="0"/>
                <a:cs typeface="Calibri" panose="020F0502020204030204" pitchFamily="34" charset="0"/>
                <a:sym typeface="Calibri" panose="020F0502020204030204" pitchFamily="34" charset="0"/>
              </a:rPr>
              <a:t>UI</a:t>
            </a:r>
            <a:r>
              <a:rPr lang="zh-CN" altLang="en-US" sz="1600" dirty="0">
                <a:solidFill>
                  <a:srgbClr val="262626"/>
                </a:solidFill>
                <a:latin typeface="Calibri" panose="020F0502020204030204" pitchFamily="34" charset="0"/>
                <a:cs typeface="Calibri" panose="020F0502020204030204" pitchFamily="34" charset="0"/>
                <a:sym typeface="Calibri" panose="020F0502020204030204" pitchFamily="34" charset="0"/>
              </a:rPr>
              <a:t>也都由小机器人来显示，这样既可以增加游戏元素，又能使各种突兀的</a:t>
            </a:r>
            <a:r>
              <a:rPr lang="en-US" altLang="zh-CN" sz="1600" dirty="0">
                <a:solidFill>
                  <a:srgbClr val="262626"/>
                </a:solidFill>
                <a:latin typeface="Calibri" panose="020F0502020204030204" pitchFamily="34" charset="0"/>
                <a:cs typeface="Calibri" panose="020F0502020204030204" pitchFamily="34" charset="0"/>
                <a:sym typeface="Calibri" panose="020F0502020204030204" pitchFamily="34" charset="0"/>
              </a:rPr>
              <a:t>UI</a:t>
            </a:r>
            <a:r>
              <a:rPr lang="zh-CN" altLang="en-US" sz="1600" dirty="0">
                <a:solidFill>
                  <a:srgbClr val="262626"/>
                </a:solidFill>
                <a:latin typeface="Calibri" panose="020F0502020204030204" pitchFamily="34" charset="0"/>
                <a:cs typeface="Calibri" panose="020F0502020204030204" pitchFamily="34" charset="0"/>
                <a:sym typeface="Calibri" panose="020F0502020204030204" pitchFamily="34" charset="0"/>
              </a:rPr>
              <a:t>、操作显得合乎游戏设定。</a:t>
            </a:r>
            <a:endParaRPr lang="zh-CN" altLang="en-US" sz="1600" dirty="0">
              <a:solidFill>
                <a:srgbClr val="000000"/>
              </a:solidFill>
              <a:latin typeface="Calibri" panose="020F0502020204030204" pitchFamily="34" charset="0"/>
              <a:sym typeface="宋体" panose="02010600030101010101" pitchFamily="2" charset="-122"/>
            </a:endParaRPr>
          </a:p>
        </p:txBody>
      </p:sp>
      <p:sp>
        <p:nvSpPr>
          <p:cNvPr id="13425" name="文本框 249"/>
          <p:cNvSpPr>
            <a:spLocks noChangeArrowheads="1"/>
          </p:cNvSpPr>
          <p:nvPr/>
        </p:nvSpPr>
        <p:spPr bwMode="auto">
          <a:xfrm>
            <a:off x="3586980" y="1349120"/>
            <a:ext cx="290036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b="1" dirty="0">
                <a:solidFill>
                  <a:srgbClr val="FF6600"/>
                </a:solidFill>
                <a:latin typeface="Calibri" panose="020F0502020204030204" pitchFamily="34" charset="0"/>
                <a:cs typeface="Calibri" panose="020F0502020204030204" pitchFamily="34" charset="0"/>
                <a:sym typeface="Calibri" panose="020F0502020204030204" pitchFamily="34" charset="0"/>
              </a:rPr>
              <a:t>真实的瞄准</a:t>
            </a:r>
            <a:endParaRPr lang="zh-CN" altLang="en-US" b="1" dirty="0">
              <a:solidFill>
                <a:srgbClr val="FF6600"/>
              </a:solidFill>
              <a:latin typeface="Calibri" panose="020F0502020204030204" pitchFamily="34" charset="0"/>
              <a:sym typeface="宋体" panose="02010600030101010101" pitchFamily="2" charset="-122"/>
            </a:endParaRPr>
          </a:p>
        </p:txBody>
      </p:sp>
      <p:sp>
        <p:nvSpPr>
          <p:cNvPr id="13426" name="矩形 250"/>
          <p:cNvSpPr>
            <a:spLocks noChangeArrowheads="1"/>
          </p:cNvSpPr>
          <p:nvPr/>
        </p:nvSpPr>
        <p:spPr bwMode="auto">
          <a:xfrm>
            <a:off x="3584237" y="1740622"/>
            <a:ext cx="330517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1600" dirty="0">
                <a:solidFill>
                  <a:srgbClr val="262626"/>
                </a:solidFill>
                <a:latin typeface="Calibri" panose="020F0502020204030204" pitchFamily="34" charset="0"/>
                <a:cs typeface="Calibri" panose="020F0502020204030204" pitchFamily="34" charset="0"/>
                <a:sym typeface="Calibri" panose="020F0502020204030204" pitchFamily="34" charset="0"/>
              </a:rPr>
              <a:t>瞄准不依靠设定的准心贴图，而是依赖于玩家的瞄准动作。</a:t>
            </a:r>
            <a:endParaRPr lang="zh-CN" altLang="en-US" sz="1600" dirty="0">
              <a:solidFill>
                <a:srgbClr val="000000"/>
              </a:solidFill>
              <a:latin typeface="Calibri" panose="020F0502020204030204" pitchFamily="34" charset="0"/>
              <a:sym typeface="宋体" panose="02010600030101010101" pitchFamily="2" charset="-122"/>
            </a:endParaRPr>
          </a:p>
        </p:txBody>
      </p:sp>
      <p:sp>
        <p:nvSpPr>
          <p:cNvPr id="13427" name="文本框 251"/>
          <p:cNvSpPr>
            <a:spLocks noChangeArrowheads="1"/>
          </p:cNvSpPr>
          <p:nvPr/>
        </p:nvSpPr>
        <p:spPr bwMode="auto">
          <a:xfrm>
            <a:off x="730951" y="2503070"/>
            <a:ext cx="290036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b="1" dirty="0">
                <a:solidFill>
                  <a:srgbClr val="33CCCC"/>
                </a:solidFill>
                <a:latin typeface="Calibri" panose="020F0502020204030204" pitchFamily="34" charset="0"/>
                <a:cs typeface="Calibri" panose="020F0502020204030204" pitchFamily="34" charset="0"/>
                <a:sym typeface="Calibri" panose="020F0502020204030204" pitchFamily="34" charset="0"/>
              </a:rPr>
              <a:t>不显示玩家血量</a:t>
            </a:r>
            <a:endParaRPr lang="zh-CN" altLang="en-US" b="1" dirty="0">
              <a:solidFill>
                <a:srgbClr val="33CCCC"/>
              </a:solidFill>
              <a:latin typeface="Calibri" panose="020F0502020204030204" pitchFamily="34" charset="0"/>
              <a:sym typeface="宋体" panose="02010600030101010101" pitchFamily="2" charset="-122"/>
            </a:endParaRPr>
          </a:p>
        </p:txBody>
      </p:sp>
      <p:sp>
        <p:nvSpPr>
          <p:cNvPr id="13428" name="矩形 252"/>
          <p:cNvSpPr>
            <a:spLocks noChangeArrowheads="1"/>
          </p:cNvSpPr>
          <p:nvPr/>
        </p:nvSpPr>
        <p:spPr bwMode="auto">
          <a:xfrm>
            <a:off x="716144" y="2842391"/>
            <a:ext cx="3305175"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1600" dirty="0">
                <a:solidFill>
                  <a:srgbClr val="262626"/>
                </a:solidFill>
                <a:latin typeface="Calibri" panose="020F0502020204030204" pitchFamily="34" charset="0"/>
                <a:cs typeface="Calibri" panose="020F0502020204030204" pitchFamily="34" charset="0"/>
                <a:sym typeface="Calibri" panose="020F0502020204030204" pitchFamily="34" charset="0"/>
              </a:rPr>
              <a:t>当玩家生命值很低时，屏幕变红以提醒玩家；当</a:t>
            </a:r>
            <a:r>
              <a:rPr lang="en-US" altLang="zh-CN" sz="1600" dirty="0">
                <a:solidFill>
                  <a:srgbClr val="262626"/>
                </a:solidFill>
                <a:latin typeface="Calibri" panose="020F0502020204030204" pitchFamily="34" charset="0"/>
                <a:cs typeface="Calibri" panose="020F0502020204030204" pitchFamily="34" charset="0"/>
                <a:sym typeface="Calibri" panose="020F0502020204030204" pitchFamily="34" charset="0"/>
              </a:rPr>
              <a:t>5</a:t>
            </a:r>
            <a:r>
              <a:rPr lang="zh-CN" altLang="en-US" sz="1600" dirty="0">
                <a:solidFill>
                  <a:srgbClr val="262626"/>
                </a:solidFill>
                <a:latin typeface="Calibri" panose="020F0502020204030204" pitchFamily="34" charset="0"/>
                <a:cs typeface="Calibri" panose="020F0502020204030204" pitchFamily="34" charset="0"/>
                <a:sym typeface="Calibri" panose="020F0502020204030204" pitchFamily="34" charset="0"/>
              </a:rPr>
              <a:t>秒内没有受到攻击，玩家将自动回血。这样的设计不光能减少</a:t>
            </a:r>
            <a:r>
              <a:rPr lang="en-US" altLang="zh-CN" sz="1600" dirty="0">
                <a:solidFill>
                  <a:srgbClr val="262626"/>
                </a:solidFill>
                <a:latin typeface="Calibri" panose="020F0502020204030204" pitchFamily="34" charset="0"/>
                <a:cs typeface="Calibri" panose="020F0502020204030204" pitchFamily="34" charset="0"/>
                <a:sym typeface="Calibri" panose="020F0502020204030204" pitchFamily="34" charset="0"/>
              </a:rPr>
              <a:t>VR</a:t>
            </a:r>
            <a:r>
              <a:rPr lang="zh-CN" altLang="en-US" sz="1600" dirty="0">
                <a:solidFill>
                  <a:srgbClr val="262626"/>
                </a:solidFill>
                <a:latin typeface="Calibri" panose="020F0502020204030204" pitchFamily="34" charset="0"/>
                <a:cs typeface="Calibri" panose="020F0502020204030204" pitchFamily="34" charset="0"/>
                <a:sym typeface="Calibri" panose="020F0502020204030204" pitchFamily="34" charset="0"/>
              </a:rPr>
              <a:t>游戏的复杂性，还能避免突兀的血量显示</a:t>
            </a:r>
            <a:r>
              <a:rPr lang="en-US" altLang="zh-CN" sz="1600" dirty="0">
                <a:solidFill>
                  <a:srgbClr val="262626"/>
                </a:solidFill>
                <a:latin typeface="Calibri" panose="020F0502020204030204" pitchFamily="34" charset="0"/>
                <a:cs typeface="Calibri" panose="020F0502020204030204" pitchFamily="34" charset="0"/>
                <a:sym typeface="Calibri" panose="020F0502020204030204" pitchFamily="34" charset="0"/>
              </a:rPr>
              <a:t>UI</a:t>
            </a:r>
            <a:r>
              <a:rPr lang="zh-CN" altLang="en-US" sz="1600" dirty="0">
                <a:solidFill>
                  <a:srgbClr val="262626"/>
                </a:solidFill>
                <a:latin typeface="Calibri" panose="020F0502020204030204" pitchFamily="34" charset="0"/>
                <a:cs typeface="Calibri" panose="020F0502020204030204" pitchFamily="34" charset="0"/>
                <a:sym typeface="Calibri" panose="020F0502020204030204" pitchFamily="34" charset="0"/>
              </a:rPr>
              <a:t>。</a:t>
            </a:r>
            <a:endParaRPr lang="zh-CN" altLang="en-US" sz="1600" dirty="0">
              <a:solidFill>
                <a:srgbClr val="000000"/>
              </a:solidFill>
              <a:latin typeface="Calibri" panose="020F0502020204030204" pitchFamily="34" charset="0"/>
              <a:sym typeface="宋体" panose="02010600030101010101" pitchFamily="2" charset="-122"/>
            </a:endParaRPr>
          </a:p>
        </p:txBody>
      </p:sp>
      <p:sp>
        <p:nvSpPr>
          <p:cNvPr id="13429" name="文本框 382"/>
          <p:cNvSpPr>
            <a:spLocks noChangeArrowheads="1"/>
          </p:cNvSpPr>
          <p:nvPr/>
        </p:nvSpPr>
        <p:spPr bwMode="auto">
          <a:xfrm>
            <a:off x="1269873" y="4794946"/>
            <a:ext cx="29003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b="1" dirty="0">
                <a:solidFill>
                  <a:srgbClr val="808080"/>
                </a:solidFill>
                <a:latin typeface="Calibri" panose="020F0502020204030204" pitchFamily="34" charset="0"/>
                <a:cs typeface="Calibri" panose="020F0502020204030204" pitchFamily="34" charset="0"/>
                <a:sym typeface="Calibri" panose="020F0502020204030204" pitchFamily="34" charset="0"/>
              </a:rPr>
              <a:t>传送设计</a:t>
            </a:r>
            <a:endParaRPr lang="zh-CN" altLang="en-US" b="1" dirty="0">
              <a:solidFill>
                <a:srgbClr val="808080"/>
              </a:solidFill>
              <a:latin typeface="Calibri" panose="020F0502020204030204" pitchFamily="34" charset="0"/>
              <a:sym typeface="宋体" panose="02010600030101010101" pitchFamily="2" charset="-122"/>
            </a:endParaRPr>
          </a:p>
        </p:txBody>
      </p:sp>
      <p:sp>
        <p:nvSpPr>
          <p:cNvPr id="13430" name="矩形 385"/>
          <p:cNvSpPr>
            <a:spLocks noChangeArrowheads="1"/>
          </p:cNvSpPr>
          <p:nvPr/>
        </p:nvSpPr>
        <p:spPr bwMode="auto">
          <a:xfrm>
            <a:off x="1270326" y="5164834"/>
            <a:ext cx="3303587"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1600" dirty="0">
                <a:solidFill>
                  <a:srgbClr val="262626"/>
                </a:solidFill>
                <a:latin typeface="Calibri" panose="020F0502020204030204" pitchFamily="34" charset="0"/>
                <a:cs typeface="Calibri" panose="020F0502020204030204" pitchFamily="34" charset="0"/>
                <a:sym typeface="Calibri" panose="020F0502020204030204" pitchFamily="34" charset="0"/>
              </a:rPr>
              <a:t>为了减少</a:t>
            </a:r>
            <a:r>
              <a:rPr lang="en-US" altLang="zh-CN" sz="1600" dirty="0">
                <a:solidFill>
                  <a:srgbClr val="262626"/>
                </a:solidFill>
                <a:latin typeface="Calibri" panose="020F0502020204030204" pitchFamily="34" charset="0"/>
                <a:cs typeface="Calibri" panose="020F0502020204030204" pitchFamily="34" charset="0"/>
                <a:sym typeface="Calibri" panose="020F0502020204030204" pitchFamily="34" charset="0"/>
              </a:rPr>
              <a:t>VR</a:t>
            </a:r>
            <a:r>
              <a:rPr lang="zh-CN" altLang="en-US" sz="1600" dirty="0">
                <a:solidFill>
                  <a:srgbClr val="262626"/>
                </a:solidFill>
                <a:latin typeface="Calibri" panose="020F0502020204030204" pitchFamily="34" charset="0"/>
                <a:cs typeface="Calibri" panose="020F0502020204030204" pitchFamily="34" charset="0"/>
                <a:sym typeface="Calibri" panose="020F0502020204030204" pitchFamily="34" charset="0"/>
              </a:rPr>
              <a:t>游戏所带来的不可避免的异步感，我们决定将玩家的移动方式改为传送，玩家掷出传送道具后将玩家传送到道具的掉落位置。这样设计让传送更加合乎游戏背景。</a:t>
            </a:r>
            <a:endParaRPr lang="zh-CN" altLang="en-US" sz="1600" dirty="0">
              <a:solidFill>
                <a:srgbClr val="000000"/>
              </a:solidFill>
              <a:latin typeface="Calibri" panose="020F0502020204030204" pitchFamily="34" charset="0"/>
              <a:sym typeface="宋体" panose="02010600030101010101" pitchFamily="2" charset="-122"/>
            </a:endParaRPr>
          </a:p>
        </p:txBody>
      </p:sp>
      <p:sp>
        <p:nvSpPr>
          <p:cNvPr id="13431" name="Freeform 270"/>
          <p:cNvSpPr>
            <a:spLocks noEditPoints="1" noChangeArrowheads="1"/>
          </p:cNvSpPr>
          <p:nvPr/>
        </p:nvSpPr>
        <p:spPr bwMode="auto">
          <a:xfrm>
            <a:off x="5680075" y="3587750"/>
            <a:ext cx="831850" cy="822325"/>
          </a:xfrm>
          <a:custGeom>
            <a:avLst/>
            <a:gdLst>
              <a:gd name="T0" fmla="*/ 743355 w 94"/>
              <a:gd name="T1" fmla="*/ 229897 h 93"/>
              <a:gd name="T2" fmla="*/ 752205 w 94"/>
              <a:gd name="T3" fmla="*/ 194528 h 93"/>
              <a:gd name="T4" fmla="*/ 752205 w 94"/>
              <a:gd name="T5" fmla="*/ 123791 h 93"/>
              <a:gd name="T6" fmla="*/ 699108 w 94"/>
              <a:gd name="T7" fmla="*/ 79580 h 93"/>
              <a:gd name="T8" fmla="*/ 309731 w 94"/>
              <a:gd name="T9" fmla="*/ 97264 h 93"/>
              <a:gd name="T10" fmla="*/ 318581 w 94"/>
              <a:gd name="T11" fmla="*/ 212213 h 93"/>
              <a:gd name="T12" fmla="*/ 707957 w 94"/>
              <a:gd name="T13" fmla="*/ 229897 h 93"/>
              <a:gd name="T14" fmla="*/ 309731 w 94"/>
              <a:gd name="T15" fmla="*/ 548217 h 93"/>
              <a:gd name="T16" fmla="*/ 584065 w 94"/>
              <a:gd name="T17" fmla="*/ 645481 h 93"/>
              <a:gd name="T18" fmla="*/ 486721 w 94"/>
              <a:gd name="T19" fmla="*/ 397899 h 93"/>
              <a:gd name="T20" fmla="*/ 619463 w 94"/>
              <a:gd name="T21" fmla="*/ 583585 h 93"/>
              <a:gd name="T22" fmla="*/ 548667 w 94"/>
              <a:gd name="T23" fmla="*/ 521690 h 93"/>
              <a:gd name="T24" fmla="*/ 619463 w 94"/>
              <a:gd name="T25" fmla="*/ 583585 h 93"/>
              <a:gd name="T26" fmla="*/ 610613 w 94"/>
              <a:gd name="T27" fmla="*/ 592428 h 93"/>
              <a:gd name="T28" fmla="*/ 522119 w 94"/>
              <a:gd name="T29" fmla="*/ 539374 h 93"/>
              <a:gd name="T30" fmla="*/ 619463 w 94"/>
              <a:gd name="T31" fmla="*/ 486321 h 93"/>
              <a:gd name="T32" fmla="*/ 610613 w 94"/>
              <a:gd name="T33" fmla="*/ 477479 h 93"/>
              <a:gd name="T34" fmla="*/ 601764 w 94"/>
              <a:gd name="T35" fmla="*/ 486321 h 93"/>
              <a:gd name="T36" fmla="*/ 628312 w 94"/>
              <a:gd name="T37" fmla="*/ 512848 h 93"/>
              <a:gd name="T38" fmla="*/ 601764 w 94"/>
              <a:gd name="T39" fmla="*/ 486321 h 93"/>
              <a:gd name="T40" fmla="*/ 628312 w 94"/>
              <a:gd name="T41" fmla="*/ 521690 h 93"/>
              <a:gd name="T42" fmla="*/ 584065 w 94"/>
              <a:gd name="T43" fmla="*/ 495163 h 93"/>
              <a:gd name="T44" fmla="*/ 575215 w 94"/>
              <a:gd name="T45" fmla="*/ 504006 h 93"/>
              <a:gd name="T46" fmla="*/ 628312 w 94"/>
              <a:gd name="T47" fmla="*/ 557059 h 93"/>
              <a:gd name="T48" fmla="*/ 575215 w 94"/>
              <a:gd name="T49" fmla="*/ 504006 h 93"/>
              <a:gd name="T50" fmla="*/ 628312 w 94"/>
              <a:gd name="T51" fmla="*/ 565901 h 93"/>
              <a:gd name="T52" fmla="*/ 557516 w 94"/>
              <a:gd name="T53" fmla="*/ 521690 h 93"/>
              <a:gd name="T54" fmla="*/ 619463 w 94"/>
              <a:gd name="T55" fmla="*/ 406741 h 93"/>
              <a:gd name="T56" fmla="*/ 619463 w 94"/>
              <a:gd name="T57" fmla="*/ 424426 h 93"/>
              <a:gd name="T58" fmla="*/ 486721 w 94"/>
              <a:gd name="T59" fmla="*/ 512848 h 93"/>
              <a:gd name="T60" fmla="*/ 513269 w 94"/>
              <a:gd name="T61" fmla="*/ 353688 h 93"/>
              <a:gd name="T62" fmla="*/ 530968 w 94"/>
              <a:gd name="T63" fmla="*/ 344846 h 93"/>
              <a:gd name="T64" fmla="*/ 619463 w 94"/>
              <a:gd name="T65" fmla="*/ 406741 h 93"/>
              <a:gd name="T66" fmla="*/ 592914 w 94"/>
              <a:gd name="T67" fmla="*/ 415584 h 93"/>
              <a:gd name="T68" fmla="*/ 539818 w 94"/>
              <a:gd name="T69" fmla="*/ 371373 h 93"/>
              <a:gd name="T70" fmla="*/ 619463 w 94"/>
              <a:gd name="T71" fmla="*/ 627797 h 93"/>
              <a:gd name="T72" fmla="*/ 601764 w 94"/>
              <a:gd name="T73" fmla="*/ 627797 h 93"/>
              <a:gd name="T74" fmla="*/ 486721 w 94"/>
              <a:gd name="T75" fmla="*/ 539374 h 93"/>
              <a:gd name="T76" fmla="*/ 610613 w 94"/>
              <a:gd name="T77" fmla="*/ 450952 h 93"/>
              <a:gd name="T78" fmla="*/ 628312 w 94"/>
              <a:gd name="T79" fmla="*/ 459795 h 93"/>
              <a:gd name="T80" fmla="*/ 654861 w 94"/>
              <a:gd name="T81" fmla="*/ 539374 h 93"/>
              <a:gd name="T82" fmla="*/ 619463 w 94"/>
              <a:gd name="T83" fmla="*/ 627797 h 93"/>
              <a:gd name="T84" fmla="*/ 823001 w 94"/>
              <a:gd name="T85" fmla="*/ 97264 h 93"/>
              <a:gd name="T86" fmla="*/ 831850 w 94"/>
              <a:gd name="T87" fmla="*/ 212213 h 93"/>
              <a:gd name="T88" fmla="*/ 778753 w 94"/>
              <a:gd name="T89" fmla="*/ 786956 h 93"/>
              <a:gd name="T90" fmla="*/ 185839 w 94"/>
              <a:gd name="T91" fmla="*/ 822325 h 93"/>
              <a:gd name="T92" fmla="*/ 150441 w 94"/>
              <a:gd name="T93" fmla="*/ 601270 h 93"/>
              <a:gd name="T94" fmla="*/ 0 w 94"/>
              <a:gd name="T95" fmla="*/ 565901 h 93"/>
              <a:gd name="T96" fmla="*/ 106194 w 94"/>
              <a:gd name="T97" fmla="*/ 35369 h 93"/>
              <a:gd name="T98" fmla="*/ 194688 w 94"/>
              <a:gd name="T99" fmla="*/ 0 h 93"/>
              <a:gd name="T100" fmla="*/ 699108 w 94"/>
              <a:gd name="T101" fmla="*/ 0 h 93"/>
              <a:gd name="T102" fmla="*/ 238936 w 94"/>
              <a:gd name="T103" fmla="*/ 300635 h 93"/>
              <a:gd name="T104" fmla="*/ 707957 w 94"/>
              <a:gd name="T105" fmla="*/ 300635 h 93"/>
              <a:gd name="T106" fmla="*/ 230086 w 94"/>
              <a:gd name="T107" fmla="*/ 751587 h 93"/>
              <a:gd name="T108" fmla="*/ 230086 w 94"/>
              <a:gd name="T109" fmla="*/ 530532 h 93"/>
              <a:gd name="T110" fmla="*/ 238936 w 94"/>
              <a:gd name="T111" fmla="*/ 300635 h 93"/>
              <a:gd name="T112" fmla="*/ 150441 w 94"/>
              <a:gd name="T113" fmla="*/ 212213 h 93"/>
              <a:gd name="T114" fmla="*/ 238936 w 94"/>
              <a:gd name="T115" fmla="*/ 229897 h 93"/>
              <a:gd name="T116" fmla="*/ 247785 w 94"/>
              <a:gd name="T117" fmla="*/ 159160 h 93"/>
              <a:gd name="T118" fmla="*/ 194688 w 94"/>
              <a:gd name="T119" fmla="*/ 79580 h 93"/>
              <a:gd name="T120" fmla="*/ 141591 w 94"/>
              <a:gd name="T121" fmla="*/ 114949 h 93"/>
              <a:gd name="T122" fmla="*/ 150441 w 94"/>
              <a:gd name="T123" fmla="*/ 530532 h 93"/>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94"/>
              <a:gd name="T187" fmla="*/ 0 h 93"/>
              <a:gd name="T188" fmla="*/ 94 w 94"/>
              <a:gd name="T189" fmla="*/ 93 h 93"/>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94" h="93">
                <a:moveTo>
                  <a:pt x="80" y="26"/>
                </a:moveTo>
                <a:cubicBezTo>
                  <a:pt x="84" y="26"/>
                  <a:pt x="84" y="26"/>
                  <a:pt x="84" y="26"/>
                </a:cubicBezTo>
                <a:cubicBezTo>
                  <a:pt x="85" y="26"/>
                  <a:pt x="85" y="26"/>
                  <a:pt x="85" y="26"/>
                </a:cubicBezTo>
                <a:cubicBezTo>
                  <a:pt x="85" y="26"/>
                  <a:pt x="85" y="24"/>
                  <a:pt x="85" y="22"/>
                </a:cubicBezTo>
                <a:cubicBezTo>
                  <a:pt x="86" y="21"/>
                  <a:pt x="86" y="20"/>
                  <a:pt x="86" y="18"/>
                </a:cubicBezTo>
                <a:cubicBezTo>
                  <a:pt x="86" y="17"/>
                  <a:pt x="86" y="15"/>
                  <a:pt x="85" y="14"/>
                </a:cubicBezTo>
                <a:cubicBezTo>
                  <a:pt x="84" y="11"/>
                  <a:pt x="83" y="9"/>
                  <a:pt x="79" y="9"/>
                </a:cubicBezTo>
                <a:cubicBezTo>
                  <a:pt x="79" y="9"/>
                  <a:pt x="79" y="9"/>
                  <a:pt x="79" y="9"/>
                </a:cubicBezTo>
                <a:cubicBezTo>
                  <a:pt x="34" y="9"/>
                  <a:pt x="34" y="9"/>
                  <a:pt x="34" y="9"/>
                </a:cubicBezTo>
                <a:cubicBezTo>
                  <a:pt x="35" y="9"/>
                  <a:pt x="35" y="10"/>
                  <a:pt x="35" y="11"/>
                </a:cubicBezTo>
                <a:cubicBezTo>
                  <a:pt x="36" y="13"/>
                  <a:pt x="36" y="16"/>
                  <a:pt x="37" y="18"/>
                </a:cubicBezTo>
                <a:cubicBezTo>
                  <a:pt x="37" y="20"/>
                  <a:pt x="36" y="22"/>
                  <a:pt x="36" y="24"/>
                </a:cubicBezTo>
                <a:cubicBezTo>
                  <a:pt x="36" y="25"/>
                  <a:pt x="36" y="25"/>
                  <a:pt x="36" y="26"/>
                </a:cubicBezTo>
                <a:cubicBezTo>
                  <a:pt x="80" y="26"/>
                  <a:pt x="80" y="26"/>
                  <a:pt x="80" y="26"/>
                </a:cubicBezTo>
                <a:close/>
                <a:moveTo>
                  <a:pt x="52" y="45"/>
                </a:moveTo>
                <a:cubicBezTo>
                  <a:pt x="42" y="45"/>
                  <a:pt x="35" y="52"/>
                  <a:pt x="35" y="62"/>
                </a:cubicBezTo>
                <a:cubicBezTo>
                  <a:pt x="35" y="72"/>
                  <a:pt x="42" y="79"/>
                  <a:pt x="52" y="79"/>
                </a:cubicBezTo>
                <a:cubicBezTo>
                  <a:pt x="58" y="79"/>
                  <a:pt x="63" y="77"/>
                  <a:pt x="66" y="73"/>
                </a:cubicBezTo>
                <a:cubicBezTo>
                  <a:pt x="52" y="62"/>
                  <a:pt x="52" y="62"/>
                  <a:pt x="52" y="62"/>
                </a:cubicBezTo>
                <a:cubicBezTo>
                  <a:pt x="55" y="45"/>
                  <a:pt x="55" y="45"/>
                  <a:pt x="55" y="45"/>
                </a:cubicBezTo>
                <a:cubicBezTo>
                  <a:pt x="54" y="45"/>
                  <a:pt x="53" y="45"/>
                  <a:pt x="52" y="45"/>
                </a:cubicBezTo>
                <a:close/>
                <a:moveTo>
                  <a:pt x="70" y="66"/>
                </a:moveTo>
                <a:cubicBezTo>
                  <a:pt x="61" y="60"/>
                  <a:pt x="61" y="60"/>
                  <a:pt x="61" y="60"/>
                </a:cubicBezTo>
                <a:cubicBezTo>
                  <a:pt x="62" y="59"/>
                  <a:pt x="62" y="59"/>
                  <a:pt x="62" y="59"/>
                </a:cubicBezTo>
                <a:cubicBezTo>
                  <a:pt x="70" y="66"/>
                  <a:pt x="70" y="66"/>
                  <a:pt x="70" y="66"/>
                </a:cubicBezTo>
                <a:cubicBezTo>
                  <a:pt x="70" y="66"/>
                  <a:pt x="70" y="66"/>
                  <a:pt x="70" y="66"/>
                </a:cubicBezTo>
                <a:close/>
                <a:moveTo>
                  <a:pt x="60" y="60"/>
                </a:moveTo>
                <a:cubicBezTo>
                  <a:pt x="69" y="67"/>
                  <a:pt x="69" y="67"/>
                  <a:pt x="69" y="67"/>
                </a:cubicBezTo>
                <a:cubicBezTo>
                  <a:pt x="69" y="68"/>
                  <a:pt x="69" y="68"/>
                  <a:pt x="69" y="68"/>
                </a:cubicBezTo>
                <a:cubicBezTo>
                  <a:pt x="59" y="61"/>
                  <a:pt x="59" y="61"/>
                  <a:pt x="59" y="61"/>
                </a:cubicBezTo>
                <a:cubicBezTo>
                  <a:pt x="60" y="60"/>
                  <a:pt x="60" y="60"/>
                  <a:pt x="60" y="60"/>
                </a:cubicBezTo>
                <a:close/>
                <a:moveTo>
                  <a:pt x="70" y="55"/>
                </a:moveTo>
                <a:cubicBezTo>
                  <a:pt x="69" y="54"/>
                  <a:pt x="69" y="54"/>
                  <a:pt x="69" y="54"/>
                </a:cubicBezTo>
                <a:cubicBezTo>
                  <a:pt x="69" y="54"/>
                  <a:pt x="69" y="54"/>
                  <a:pt x="69" y="54"/>
                </a:cubicBezTo>
                <a:cubicBezTo>
                  <a:pt x="69" y="54"/>
                  <a:pt x="70" y="55"/>
                  <a:pt x="70" y="55"/>
                </a:cubicBezTo>
                <a:close/>
                <a:moveTo>
                  <a:pt x="68" y="55"/>
                </a:moveTo>
                <a:cubicBezTo>
                  <a:pt x="67" y="55"/>
                  <a:pt x="67" y="55"/>
                  <a:pt x="67" y="55"/>
                </a:cubicBezTo>
                <a:cubicBezTo>
                  <a:pt x="71" y="58"/>
                  <a:pt x="71" y="58"/>
                  <a:pt x="71" y="58"/>
                </a:cubicBezTo>
                <a:cubicBezTo>
                  <a:pt x="71" y="58"/>
                  <a:pt x="71" y="57"/>
                  <a:pt x="70" y="57"/>
                </a:cubicBezTo>
                <a:cubicBezTo>
                  <a:pt x="68" y="55"/>
                  <a:pt x="68" y="55"/>
                  <a:pt x="68" y="55"/>
                </a:cubicBezTo>
                <a:close/>
                <a:moveTo>
                  <a:pt x="66" y="56"/>
                </a:moveTo>
                <a:cubicBezTo>
                  <a:pt x="71" y="59"/>
                  <a:pt x="71" y="59"/>
                  <a:pt x="71" y="59"/>
                </a:cubicBezTo>
                <a:cubicBezTo>
                  <a:pt x="71" y="60"/>
                  <a:pt x="71" y="60"/>
                  <a:pt x="71" y="60"/>
                </a:cubicBezTo>
                <a:cubicBezTo>
                  <a:pt x="66" y="56"/>
                  <a:pt x="66" y="56"/>
                  <a:pt x="66" y="56"/>
                </a:cubicBezTo>
                <a:cubicBezTo>
                  <a:pt x="66" y="56"/>
                  <a:pt x="66" y="56"/>
                  <a:pt x="66" y="56"/>
                </a:cubicBezTo>
                <a:close/>
                <a:moveTo>
                  <a:pt x="65" y="57"/>
                </a:moveTo>
                <a:cubicBezTo>
                  <a:pt x="71" y="62"/>
                  <a:pt x="71" y="62"/>
                  <a:pt x="71" y="62"/>
                </a:cubicBezTo>
                <a:cubicBezTo>
                  <a:pt x="71" y="62"/>
                  <a:pt x="71" y="62"/>
                  <a:pt x="71" y="63"/>
                </a:cubicBezTo>
                <a:cubicBezTo>
                  <a:pt x="64" y="58"/>
                  <a:pt x="64" y="58"/>
                  <a:pt x="64" y="58"/>
                </a:cubicBezTo>
                <a:cubicBezTo>
                  <a:pt x="65" y="57"/>
                  <a:pt x="65" y="57"/>
                  <a:pt x="65" y="57"/>
                </a:cubicBezTo>
                <a:close/>
                <a:moveTo>
                  <a:pt x="63" y="58"/>
                </a:moveTo>
                <a:cubicBezTo>
                  <a:pt x="71" y="64"/>
                  <a:pt x="71" y="64"/>
                  <a:pt x="71" y="64"/>
                </a:cubicBezTo>
                <a:cubicBezTo>
                  <a:pt x="71" y="64"/>
                  <a:pt x="71" y="64"/>
                  <a:pt x="70" y="65"/>
                </a:cubicBezTo>
                <a:cubicBezTo>
                  <a:pt x="63" y="59"/>
                  <a:pt x="63" y="59"/>
                  <a:pt x="63" y="59"/>
                </a:cubicBezTo>
                <a:cubicBezTo>
                  <a:pt x="63" y="58"/>
                  <a:pt x="63" y="58"/>
                  <a:pt x="63" y="58"/>
                </a:cubicBezTo>
                <a:close/>
                <a:moveTo>
                  <a:pt x="70" y="46"/>
                </a:moveTo>
                <a:cubicBezTo>
                  <a:pt x="71" y="47"/>
                  <a:pt x="71" y="47"/>
                  <a:pt x="71" y="47"/>
                </a:cubicBezTo>
                <a:cubicBezTo>
                  <a:pt x="70" y="48"/>
                  <a:pt x="70" y="48"/>
                  <a:pt x="70" y="48"/>
                </a:cubicBezTo>
                <a:cubicBezTo>
                  <a:pt x="58" y="56"/>
                  <a:pt x="58" y="56"/>
                  <a:pt x="58" y="56"/>
                </a:cubicBezTo>
                <a:cubicBezTo>
                  <a:pt x="55" y="58"/>
                  <a:pt x="55" y="58"/>
                  <a:pt x="55" y="58"/>
                </a:cubicBezTo>
                <a:cubicBezTo>
                  <a:pt x="56" y="55"/>
                  <a:pt x="56" y="55"/>
                  <a:pt x="56" y="55"/>
                </a:cubicBezTo>
                <a:cubicBezTo>
                  <a:pt x="58" y="40"/>
                  <a:pt x="58" y="40"/>
                  <a:pt x="58" y="40"/>
                </a:cubicBezTo>
                <a:cubicBezTo>
                  <a:pt x="59" y="39"/>
                  <a:pt x="59" y="39"/>
                  <a:pt x="59" y="39"/>
                </a:cubicBezTo>
                <a:cubicBezTo>
                  <a:pt x="60" y="39"/>
                  <a:pt x="60" y="39"/>
                  <a:pt x="60" y="39"/>
                </a:cubicBezTo>
                <a:cubicBezTo>
                  <a:pt x="62" y="40"/>
                  <a:pt x="64" y="40"/>
                  <a:pt x="66" y="42"/>
                </a:cubicBezTo>
                <a:cubicBezTo>
                  <a:pt x="68" y="43"/>
                  <a:pt x="69" y="44"/>
                  <a:pt x="70" y="46"/>
                </a:cubicBezTo>
                <a:close/>
                <a:moveTo>
                  <a:pt x="64" y="44"/>
                </a:moveTo>
                <a:cubicBezTo>
                  <a:pt x="66" y="44"/>
                  <a:pt x="67" y="45"/>
                  <a:pt x="67" y="47"/>
                </a:cubicBezTo>
                <a:cubicBezTo>
                  <a:pt x="59" y="52"/>
                  <a:pt x="59" y="52"/>
                  <a:pt x="59" y="52"/>
                </a:cubicBezTo>
                <a:cubicBezTo>
                  <a:pt x="61" y="42"/>
                  <a:pt x="61" y="42"/>
                  <a:pt x="61" y="42"/>
                </a:cubicBezTo>
                <a:cubicBezTo>
                  <a:pt x="62" y="42"/>
                  <a:pt x="63" y="43"/>
                  <a:pt x="64" y="44"/>
                </a:cubicBezTo>
                <a:close/>
                <a:moveTo>
                  <a:pt x="70" y="71"/>
                </a:moveTo>
                <a:cubicBezTo>
                  <a:pt x="69" y="72"/>
                  <a:pt x="69" y="72"/>
                  <a:pt x="69" y="72"/>
                </a:cubicBezTo>
                <a:cubicBezTo>
                  <a:pt x="68" y="71"/>
                  <a:pt x="68" y="71"/>
                  <a:pt x="68" y="71"/>
                </a:cubicBezTo>
                <a:cubicBezTo>
                  <a:pt x="56" y="62"/>
                  <a:pt x="56" y="62"/>
                  <a:pt x="56" y="62"/>
                </a:cubicBezTo>
                <a:cubicBezTo>
                  <a:pt x="55" y="61"/>
                  <a:pt x="55" y="61"/>
                  <a:pt x="55" y="61"/>
                </a:cubicBezTo>
                <a:cubicBezTo>
                  <a:pt x="56" y="60"/>
                  <a:pt x="56" y="60"/>
                  <a:pt x="56" y="60"/>
                </a:cubicBezTo>
                <a:cubicBezTo>
                  <a:pt x="69" y="51"/>
                  <a:pt x="69" y="51"/>
                  <a:pt x="69" y="51"/>
                </a:cubicBezTo>
                <a:cubicBezTo>
                  <a:pt x="70" y="50"/>
                  <a:pt x="70" y="50"/>
                  <a:pt x="70" y="50"/>
                </a:cubicBezTo>
                <a:cubicBezTo>
                  <a:pt x="71" y="52"/>
                  <a:pt x="71" y="52"/>
                  <a:pt x="71" y="52"/>
                </a:cubicBezTo>
                <a:cubicBezTo>
                  <a:pt x="72" y="53"/>
                  <a:pt x="72" y="54"/>
                  <a:pt x="73" y="56"/>
                </a:cubicBezTo>
                <a:cubicBezTo>
                  <a:pt x="73" y="57"/>
                  <a:pt x="74" y="59"/>
                  <a:pt x="74" y="61"/>
                </a:cubicBezTo>
                <a:cubicBezTo>
                  <a:pt x="74" y="63"/>
                  <a:pt x="73" y="64"/>
                  <a:pt x="73" y="66"/>
                </a:cubicBezTo>
                <a:cubicBezTo>
                  <a:pt x="72" y="68"/>
                  <a:pt x="71" y="69"/>
                  <a:pt x="70" y="71"/>
                </a:cubicBezTo>
                <a:close/>
                <a:moveTo>
                  <a:pt x="79" y="0"/>
                </a:moveTo>
                <a:cubicBezTo>
                  <a:pt x="87" y="1"/>
                  <a:pt x="91" y="5"/>
                  <a:pt x="93" y="11"/>
                </a:cubicBezTo>
                <a:cubicBezTo>
                  <a:pt x="94" y="13"/>
                  <a:pt x="94" y="16"/>
                  <a:pt x="94" y="18"/>
                </a:cubicBezTo>
                <a:cubicBezTo>
                  <a:pt x="94" y="20"/>
                  <a:pt x="94" y="22"/>
                  <a:pt x="94" y="24"/>
                </a:cubicBezTo>
                <a:cubicBezTo>
                  <a:pt x="93" y="28"/>
                  <a:pt x="91" y="31"/>
                  <a:pt x="88" y="33"/>
                </a:cubicBezTo>
                <a:cubicBezTo>
                  <a:pt x="88" y="89"/>
                  <a:pt x="88" y="89"/>
                  <a:pt x="88" y="89"/>
                </a:cubicBezTo>
                <a:cubicBezTo>
                  <a:pt x="84" y="93"/>
                  <a:pt x="84" y="93"/>
                  <a:pt x="84" y="93"/>
                </a:cubicBezTo>
                <a:cubicBezTo>
                  <a:pt x="21" y="93"/>
                  <a:pt x="21" y="93"/>
                  <a:pt x="21" y="93"/>
                </a:cubicBezTo>
                <a:cubicBezTo>
                  <a:pt x="17" y="89"/>
                  <a:pt x="17" y="89"/>
                  <a:pt x="17" y="89"/>
                </a:cubicBezTo>
                <a:cubicBezTo>
                  <a:pt x="17" y="68"/>
                  <a:pt x="17" y="68"/>
                  <a:pt x="17" y="68"/>
                </a:cubicBezTo>
                <a:cubicBezTo>
                  <a:pt x="4" y="68"/>
                  <a:pt x="4" y="68"/>
                  <a:pt x="4" y="68"/>
                </a:cubicBezTo>
                <a:cubicBezTo>
                  <a:pt x="0" y="64"/>
                  <a:pt x="0" y="64"/>
                  <a:pt x="0" y="64"/>
                </a:cubicBezTo>
                <a:cubicBezTo>
                  <a:pt x="8" y="12"/>
                  <a:pt x="8" y="12"/>
                  <a:pt x="8" y="12"/>
                </a:cubicBezTo>
                <a:cubicBezTo>
                  <a:pt x="8" y="9"/>
                  <a:pt x="10" y="6"/>
                  <a:pt x="12" y="4"/>
                </a:cubicBezTo>
                <a:cubicBezTo>
                  <a:pt x="15" y="2"/>
                  <a:pt x="18" y="0"/>
                  <a:pt x="22" y="0"/>
                </a:cubicBezTo>
                <a:cubicBezTo>
                  <a:pt x="22" y="0"/>
                  <a:pt x="22" y="0"/>
                  <a:pt x="22" y="0"/>
                </a:cubicBezTo>
                <a:cubicBezTo>
                  <a:pt x="22" y="0"/>
                  <a:pt x="22" y="0"/>
                  <a:pt x="22" y="0"/>
                </a:cubicBezTo>
                <a:cubicBezTo>
                  <a:pt x="79" y="0"/>
                  <a:pt x="79" y="0"/>
                  <a:pt x="79" y="0"/>
                </a:cubicBezTo>
                <a:cubicBezTo>
                  <a:pt x="79" y="0"/>
                  <a:pt x="79" y="0"/>
                  <a:pt x="79" y="0"/>
                </a:cubicBezTo>
                <a:close/>
                <a:moveTo>
                  <a:pt x="27" y="34"/>
                </a:moveTo>
                <a:cubicBezTo>
                  <a:pt x="27" y="34"/>
                  <a:pt x="27" y="34"/>
                  <a:pt x="27" y="34"/>
                </a:cubicBezTo>
                <a:cubicBezTo>
                  <a:pt x="80" y="34"/>
                  <a:pt x="80" y="34"/>
                  <a:pt x="80" y="34"/>
                </a:cubicBezTo>
                <a:cubicBezTo>
                  <a:pt x="80" y="85"/>
                  <a:pt x="80" y="85"/>
                  <a:pt x="80" y="85"/>
                </a:cubicBezTo>
                <a:cubicBezTo>
                  <a:pt x="26" y="85"/>
                  <a:pt x="26" y="85"/>
                  <a:pt x="26" y="85"/>
                </a:cubicBezTo>
                <a:cubicBezTo>
                  <a:pt x="26" y="68"/>
                  <a:pt x="26" y="68"/>
                  <a:pt x="26" y="68"/>
                </a:cubicBezTo>
                <a:cubicBezTo>
                  <a:pt x="26" y="60"/>
                  <a:pt x="26" y="60"/>
                  <a:pt x="26" y="60"/>
                </a:cubicBezTo>
                <a:cubicBezTo>
                  <a:pt x="26" y="34"/>
                  <a:pt x="26" y="34"/>
                  <a:pt x="26" y="34"/>
                </a:cubicBezTo>
                <a:cubicBezTo>
                  <a:pt x="26" y="34"/>
                  <a:pt x="27" y="34"/>
                  <a:pt x="27" y="34"/>
                </a:cubicBezTo>
                <a:close/>
                <a:moveTo>
                  <a:pt x="17" y="60"/>
                </a:moveTo>
                <a:cubicBezTo>
                  <a:pt x="17" y="24"/>
                  <a:pt x="17" y="24"/>
                  <a:pt x="17" y="24"/>
                </a:cubicBezTo>
                <a:cubicBezTo>
                  <a:pt x="25" y="23"/>
                  <a:pt x="25" y="23"/>
                  <a:pt x="25" y="23"/>
                </a:cubicBezTo>
                <a:cubicBezTo>
                  <a:pt x="25" y="23"/>
                  <a:pt x="26" y="26"/>
                  <a:pt x="27" y="26"/>
                </a:cubicBezTo>
                <a:cubicBezTo>
                  <a:pt x="27" y="26"/>
                  <a:pt x="28" y="24"/>
                  <a:pt x="28" y="22"/>
                </a:cubicBezTo>
                <a:cubicBezTo>
                  <a:pt x="28" y="21"/>
                  <a:pt x="28" y="20"/>
                  <a:pt x="28" y="18"/>
                </a:cubicBezTo>
                <a:cubicBezTo>
                  <a:pt x="28" y="17"/>
                  <a:pt x="28" y="15"/>
                  <a:pt x="28" y="14"/>
                </a:cubicBezTo>
                <a:cubicBezTo>
                  <a:pt x="27" y="11"/>
                  <a:pt x="25" y="9"/>
                  <a:pt x="22" y="9"/>
                </a:cubicBezTo>
                <a:cubicBezTo>
                  <a:pt x="20" y="9"/>
                  <a:pt x="19" y="9"/>
                  <a:pt x="18" y="10"/>
                </a:cubicBezTo>
                <a:cubicBezTo>
                  <a:pt x="17" y="11"/>
                  <a:pt x="16" y="12"/>
                  <a:pt x="16" y="13"/>
                </a:cubicBezTo>
                <a:cubicBezTo>
                  <a:pt x="8" y="60"/>
                  <a:pt x="8" y="60"/>
                  <a:pt x="8" y="60"/>
                </a:cubicBezTo>
                <a:lnTo>
                  <a:pt x="17" y="60"/>
                </a:lnTo>
                <a:close/>
              </a:path>
            </a:pathLst>
          </a:custGeom>
          <a:solidFill>
            <a:srgbClr val="59595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Tree>
    <p:extLst>
      <p:ext uri="{BB962C8B-B14F-4D97-AF65-F5344CB8AC3E}">
        <p14:creationId xmlns:p14="http://schemas.microsoft.com/office/powerpoint/2010/main" val="4062200335"/>
      </p:ext>
    </p:extLst>
  </p:cSld>
  <p:clrMapOvr>
    <a:masterClrMapping/>
  </p:clrMapOvr>
  <p:transition spd="slow" advClick="0" advTm="10000">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1" presetClass="entr" presetSubtype="1" fill="hold" nodeType="afterEffect">
                                  <p:stCondLst>
                                    <p:cond delay="0"/>
                                  </p:stCondLst>
                                  <p:childTnLst>
                                    <p:set>
                                      <p:cBhvr>
                                        <p:cTn id="6" dur="1" fill="hold">
                                          <p:stCondLst>
                                            <p:cond delay="0"/>
                                          </p:stCondLst>
                                        </p:cTn>
                                        <p:tgtEl>
                                          <p:spTgt spid="13410"/>
                                        </p:tgtEl>
                                        <p:attrNameLst>
                                          <p:attrName>style.visibility</p:attrName>
                                        </p:attrNameLst>
                                      </p:cBhvr>
                                      <p:to>
                                        <p:strVal val="visible"/>
                                      </p:to>
                                    </p:set>
                                    <p:animEffect>
                                      <p:cBhvr>
                                        <p:cTn id="7" dur="1000"/>
                                        <p:tgtEl>
                                          <p:spTgt spid="13410"/>
                                        </p:tgtEl>
                                      </p:cBhvr>
                                    </p:animEffect>
                                  </p:childTnLst>
                                </p:cTn>
                              </p:par>
                              <p:par>
                                <p:cTn id="8" presetID="10" presetClass="entr" presetSubtype="0" fill="hold" nodeType="withEffect">
                                  <p:stCondLst>
                                    <p:cond delay="0"/>
                                  </p:stCondLst>
                                  <p:childTnLst>
                                    <p:set>
                                      <p:cBhvr>
                                        <p:cTn id="9" dur="1" fill="hold">
                                          <p:stCondLst>
                                            <p:cond delay="0"/>
                                          </p:stCondLst>
                                        </p:cTn>
                                        <p:tgtEl>
                                          <p:spTgt spid="13431"/>
                                        </p:tgtEl>
                                        <p:attrNameLst>
                                          <p:attrName>style.visibility</p:attrName>
                                        </p:attrNameLst>
                                      </p:cBhvr>
                                      <p:to>
                                        <p:strVal val="visible"/>
                                      </p:to>
                                    </p:set>
                                    <p:anim calcmode="lin" valueType="num">
                                      <p:cBhvr>
                                        <p:cTn id="10" dur="500" fill="hold"/>
                                        <p:tgtEl>
                                          <p:spTgt spid="13431"/>
                                        </p:tgtEl>
                                        <p:attrNameLst>
                                          <p:attrName>ppt_w</p:attrName>
                                        </p:attrNameLst>
                                      </p:cBhvr>
                                      <p:tavLst>
                                        <p:tav tm="0">
                                          <p:val>
                                            <p:fltVal val="0"/>
                                          </p:val>
                                        </p:tav>
                                        <p:tav tm="100000">
                                          <p:val>
                                            <p:strVal val="#ppt_w"/>
                                          </p:val>
                                        </p:tav>
                                      </p:tavLst>
                                    </p:anim>
                                    <p:anim calcmode="lin" valueType="num">
                                      <p:cBhvr>
                                        <p:cTn id="11" dur="500" fill="hold"/>
                                        <p:tgtEl>
                                          <p:spTgt spid="13431"/>
                                        </p:tgtEl>
                                        <p:attrNameLst>
                                          <p:attrName>ppt_h</p:attrName>
                                        </p:attrNameLst>
                                      </p:cBhvr>
                                      <p:tavLst>
                                        <p:tav tm="0">
                                          <p:val>
                                            <p:fltVal val="0"/>
                                          </p:val>
                                        </p:tav>
                                        <p:tav tm="100000">
                                          <p:val>
                                            <p:strVal val="#ppt_h"/>
                                          </p:val>
                                        </p:tav>
                                      </p:tavLst>
                                    </p:anim>
                                    <p:animEffect>
                                      <p:cBhvr>
                                        <p:cTn id="12" dur="500"/>
                                        <p:tgtEl>
                                          <p:spTgt spid="13431"/>
                                        </p:tgtEl>
                                      </p:cBhvr>
                                    </p:animEffect>
                                  </p:childTnLst>
                                </p:cTn>
                              </p:par>
                            </p:childTnLst>
                          </p:cTn>
                        </p:par>
                        <p:par>
                          <p:cTn id="13" fill="hold" nodeType="afterGroup">
                            <p:stCondLst>
                              <p:cond delay="1000"/>
                            </p:stCondLst>
                            <p:childTnLst>
                              <p:par>
                                <p:cTn id="14" presetID="12" presetClass="entr" presetSubtype="4" fill="hold" grpId="0" nodeType="afterEffect">
                                  <p:stCondLst>
                                    <p:cond delay="0"/>
                                  </p:stCondLst>
                                  <p:childTnLst>
                                    <p:set>
                                      <p:cBhvr>
                                        <p:cTn id="15" dur="1" fill="hold">
                                          <p:stCondLst>
                                            <p:cond delay="0"/>
                                          </p:stCondLst>
                                        </p:cTn>
                                        <p:tgtEl>
                                          <p:spTgt spid="13420"/>
                                        </p:tgtEl>
                                        <p:attrNameLst>
                                          <p:attrName>style.visibility</p:attrName>
                                        </p:attrNameLst>
                                      </p:cBhvr>
                                      <p:to>
                                        <p:strVal val="visible"/>
                                      </p:to>
                                    </p:set>
                                    <p:anim calcmode="lin" valueType="num">
                                      <p:cBhvr>
                                        <p:cTn id="16" dur="500"/>
                                        <p:tgtEl>
                                          <p:spTgt spid="13420"/>
                                        </p:tgtEl>
                                        <p:attrNameLst>
                                          <p:attrName>ppt_y</p:attrName>
                                        </p:attrNameLst>
                                      </p:cBhvr>
                                      <p:tavLst>
                                        <p:tav tm="0">
                                          <p:val>
                                            <p:strVal val="#ppt_y+#ppt_h*1.125000"/>
                                          </p:val>
                                        </p:tav>
                                        <p:tav tm="100000">
                                          <p:val>
                                            <p:strVal val="#ppt_y"/>
                                          </p:val>
                                        </p:tav>
                                      </p:tavLst>
                                    </p:anim>
                                    <p:animEffect>
                                      <p:cBhvr>
                                        <p:cTn id="17" dur="500"/>
                                        <p:tgtEl>
                                          <p:spTgt spid="13420"/>
                                        </p:tgtEl>
                                      </p:cBhvr>
                                    </p:animEffect>
                                  </p:childTnLst>
                                </p:cTn>
                              </p:par>
                              <p:par>
                                <p:cTn id="18" presetID="12" presetClass="entr" presetSubtype="4" fill="hold" grpId="0" nodeType="withEffect">
                                  <p:stCondLst>
                                    <p:cond delay="0"/>
                                  </p:stCondLst>
                                  <p:childTnLst>
                                    <p:set>
                                      <p:cBhvr>
                                        <p:cTn id="19" dur="1" fill="hold">
                                          <p:stCondLst>
                                            <p:cond delay="0"/>
                                          </p:stCondLst>
                                        </p:cTn>
                                        <p:tgtEl>
                                          <p:spTgt spid="13411"/>
                                        </p:tgtEl>
                                        <p:attrNameLst>
                                          <p:attrName>style.visibility</p:attrName>
                                        </p:attrNameLst>
                                      </p:cBhvr>
                                      <p:to>
                                        <p:strVal val="visible"/>
                                      </p:to>
                                    </p:set>
                                    <p:anim calcmode="lin" valueType="num">
                                      <p:cBhvr>
                                        <p:cTn id="20" dur="500"/>
                                        <p:tgtEl>
                                          <p:spTgt spid="13411"/>
                                        </p:tgtEl>
                                        <p:attrNameLst>
                                          <p:attrName>ppt_y</p:attrName>
                                        </p:attrNameLst>
                                      </p:cBhvr>
                                      <p:tavLst>
                                        <p:tav tm="0">
                                          <p:val>
                                            <p:strVal val="#ppt_y+#ppt_h*1.125000"/>
                                          </p:val>
                                        </p:tav>
                                        <p:tav tm="100000">
                                          <p:val>
                                            <p:strVal val="#ppt_y"/>
                                          </p:val>
                                        </p:tav>
                                      </p:tavLst>
                                    </p:anim>
                                    <p:animEffect>
                                      <p:cBhvr>
                                        <p:cTn id="21" dur="500"/>
                                        <p:tgtEl>
                                          <p:spTgt spid="13411"/>
                                        </p:tgtEl>
                                      </p:cBhvr>
                                    </p:animEffect>
                                  </p:childTnLst>
                                </p:cTn>
                              </p:par>
                              <p:par>
                                <p:cTn id="22" presetID="12" presetClass="entr" presetSubtype="8" fill="hold" grpId="0" nodeType="withEffect">
                                  <p:stCondLst>
                                    <p:cond delay="0"/>
                                  </p:stCondLst>
                                  <p:childTnLst>
                                    <p:set>
                                      <p:cBhvr>
                                        <p:cTn id="23" dur="1" fill="hold">
                                          <p:stCondLst>
                                            <p:cond delay="0"/>
                                          </p:stCondLst>
                                        </p:cTn>
                                        <p:tgtEl>
                                          <p:spTgt spid="13413"/>
                                        </p:tgtEl>
                                        <p:attrNameLst>
                                          <p:attrName>style.visibility</p:attrName>
                                        </p:attrNameLst>
                                      </p:cBhvr>
                                      <p:to>
                                        <p:strVal val="visible"/>
                                      </p:to>
                                    </p:set>
                                    <p:anim calcmode="lin" valueType="num">
                                      <p:cBhvr>
                                        <p:cTn id="24" dur="500"/>
                                        <p:tgtEl>
                                          <p:spTgt spid="13413"/>
                                        </p:tgtEl>
                                        <p:attrNameLst>
                                          <p:attrName>ppt_x</p:attrName>
                                        </p:attrNameLst>
                                      </p:cBhvr>
                                      <p:tavLst>
                                        <p:tav tm="0">
                                          <p:val>
                                            <p:strVal val="#ppt_x-#ppt_w*1.125000"/>
                                          </p:val>
                                        </p:tav>
                                        <p:tav tm="100000">
                                          <p:val>
                                            <p:strVal val="#ppt_x"/>
                                          </p:val>
                                        </p:tav>
                                      </p:tavLst>
                                    </p:anim>
                                    <p:animEffect>
                                      <p:cBhvr>
                                        <p:cTn id="25" dur="500"/>
                                        <p:tgtEl>
                                          <p:spTgt spid="13413"/>
                                        </p:tgtEl>
                                      </p:cBhvr>
                                    </p:animEffect>
                                  </p:childTnLst>
                                </p:cTn>
                              </p:par>
                              <p:par>
                                <p:cTn id="26" presetID="12" presetClass="entr" presetSubtype="2" fill="hold" grpId="0" nodeType="withEffect">
                                  <p:stCondLst>
                                    <p:cond delay="0"/>
                                  </p:stCondLst>
                                  <p:childTnLst>
                                    <p:set>
                                      <p:cBhvr>
                                        <p:cTn id="27" dur="1" fill="hold">
                                          <p:stCondLst>
                                            <p:cond delay="0"/>
                                          </p:stCondLst>
                                        </p:cTn>
                                        <p:tgtEl>
                                          <p:spTgt spid="13415"/>
                                        </p:tgtEl>
                                        <p:attrNameLst>
                                          <p:attrName>style.visibility</p:attrName>
                                        </p:attrNameLst>
                                      </p:cBhvr>
                                      <p:to>
                                        <p:strVal val="visible"/>
                                      </p:to>
                                    </p:set>
                                    <p:anim calcmode="lin" valueType="num">
                                      <p:cBhvr>
                                        <p:cTn id="28" dur="500"/>
                                        <p:tgtEl>
                                          <p:spTgt spid="13415"/>
                                        </p:tgtEl>
                                        <p:attrNameLst>
                                          <p:attrName>ppt_x</p:attrName>
                                        </p:attrNameLst>
                                      </p:cBhvr>
                                      <p:tavLst>
                                        <p:tav tm="0">
                                          <p:val>
                                            <p:strVal val="#ppt_x+#ppt_w*1.125000"/>
                                          </p:val>
                                        </p:tav>
                                        <p:tav tm="100000">
                                          <p:val>
                                            <p:strVal val="#ppt_x"/>
                                          </p:val>
                                        </p:tav>
                                      </p:tavLst>
                                    </p:anim>
                                    <p:animEffect>
                                      <p:cBhvr>
                                        <p:cTn id="29" dur="500"/>
                                        <p:tgtEl>
                                          <p:spTgt spid="13415"/>
                                        </p:tgtEl>
                                      </p:cBhvr>
                                    </p:animEffect>
                                  </p:childTnLst>
                                </p:cTn>
                              </p:par>
                              <p:par>
                                <p:cTn id="30" presetID="12" presetClass="entr" presetSubtype="2" fill="hold" grpId="0" nodeType="withEffect">
                                  <p:stCondLst>
                                    <p:cond delay="0"/>
                                  </p:stCondLst>
                                  <p:childTnLst>
                                    <p:set>
                                      <p:cBhvr>
                                        <p:cTn id="31" dur="1" fill="hold">
                                          <p:stCondLst>
                                            <p:cond delay="0"/>
                                          </p:stCondLst>
                                        </p:cTn>
                                        <p:tgtEl>
                                          <p:spTgt spid="13417"/>
                                        </p:tgtEl>
                                        <p:attrNameLst>
                                          <p:attrName>style.visibility</p:attrName>
                                        </p:attrNameLst>
                                      </p:cBhvr>
                                      <p:to>
                                        <p:strVal val="visible"/>
                                      </p:to>
                                    </p:set>
                                    <p:anim calcmode="lin" valueType="num">
                                      <p:cBhvr>
                                        <p:cTn id="32" dur="500"/>
                                        <p:tgtEl>
                                          <p:spTgt spid="13417"/>
                                        </p:tgtEl>
                                        <p:attrNameLst>
                                          <p:attrName>ppt_x</p:attrName>
                                        </p:attrNameLst>
                                      </p:cBhvr>
                                      <p:tavLst>
                                        <p:tav tm="0">
                                          <p:val>
                                            <p:strVal val="#ppt_x+#ppt_w*1.125000"/>
                                          </p:val>
                                        </p:tav>
                                        <p:tav tm="100000">
                                          <p:val>
                                            <p:strVal val="#ppt_x"/>
                                          </p:val>
                                        </p:tav>
                                      </p:tavLst>
                                    </p:anim>
                                    <p:animEffect>
                                      <p:cBhvr>
                                        <p:cTn id="33" dur="500"/>
                                        <p:tgtEl>
                                          <p:spTgt spid="13417"/>
                                        </p:tgtEl>
                                      </p:cBhvr>
                                    </p:animEffect>
                                  </p:childTnLst>
                                </p:cTn>
                              </p:par>
                            </p:childTnLst>
                          </p:cTn>
                        </p:par>
                        <p:par>
                          <p:cTn id="34" fill="hold" nodeType="afterGroup">
                            <p:stCondLst>
                              <p:cond delay="1500"/>
                            </p:stCondLst>
                            <p:childTnLst>
                              <p:par>
                                <p:cTn id="35" presetID="22" presetClass="entr" presetSubtype="1" fill="hold" grpId="0" nodeType="afterEffect">
                                  <p:stCondLst>
                                    <p:cond delay="0"/>
                                  </p:stCondLst>
                                  <p:childTnLst>
                                    <p:set>
                                      <p:cBhvr>
                                        <p:cTn id="36" dur="1" fill="hold">
                                          <p:stCondLst>
                                            <p:cond delay="0"/>
                                          </p:stCondLst>
                                        </p:cTn>
                                        <p:tgtEl>
                                          <p:spTgt spid="13429"/>
                                        </p:tgtEl>
                                        <p:attrNameLst>
                                          <p:attrName>style.visibility</p:attrName>
                                        </p:attrNameLst>
                                      </p:cBhvr>
                                      <p:to>
                                        <p:strVal val="visible"/>
                                      </p:to>
                                    </p:set>
                                    <p:animEffect>
                                      <p:cBhvr>
                                        <p:cTn id="37" dur="500"/>
                                        <p:tgtEl>
                                          <p:spTgt spid="13429"/>
                                        </p:tgtEl>
                                      </p:cBhvr>
                                    </p:animEffect>
                                  </p:childTnLst>
                                </p:cTn>
                              </p:par>
                            </p:childTnLst>
                          </p:cTn>
                        </p:par>
                        <p:par>
                          <p:cTn id="38" fill="hold" nodeType="afterGroup">
                            <p:stCondLst>
                              <p:cond delay="2000"/>
                            </p:stCondLst>
                            <p:childTnLst>
                              <p:par>
                                <p:cTn id="39" presetID="22" presetClass="entr" presetSubtype="1" fill="hold" grpId="0" nodeType="afterEffect">
                                  <p:stCondLst>
                                    <p:cond delay="0"/>
                                  </p:stCondLst>
                                  <p:childTnLst>
                                    <p:set>
                                      <p:cBhvr>
                                        <p:cTn id="40" dur="1" fill="hold">
                                          <p:stCondLst>
                                            <p:cond delay="0"/>
                                          </p:stCondLst>
                                        </p:cTn>
                                        <p:tgtEl>
                                          <p:spTgt spid="13430"/>
                                        </p:tgtEl>
                                        <p:attrNameLst>
                                          <p:attrName>style.visibility</p:attrName>
                                        </p:attrNameLst>
                                      </p:cBhvr>
                                      <p:to>
                                        <p:strVal val="visible"/>
                                      </p:to>
                                    </p:set>
                                    <p:animEffect>
                                      <p:cBhvr>
                                        <p:cTn id="41" dur="500"/>
                                        <p:tgtEl>
                                          <p:spTgt spid="13430"/>
                                        </p:tgtEl>
                                      </p:cBhvr>
                                    </p:animEffect>
                                  </p:childTnLst>
                                </p:cTn>
                              </p:par>
                            </p:childTnLst>
                          </p:cTn>
                        </p:par>
                        <p:par>
                          <p:cTn id="42" fill="hold" nodeType="afterGroup">
                            <p:stCondLst>
                              <p:cond delay="2500"/>
                            </p:stCondLst>
                            <p:childTnLst>
                              <p:par>
                                <p:cTn id="43" presetID="22" presetClass="entr" presetSubtype="1" fill="hold" grpId="0" nodeType="afterEffect">
                                  <p:stCondLst>
                                    <p:cond delay="0"/>
                                  </p:stCondLst>
                                  <p:childTnLst>
                                    <p:set>
                                      <p:cBhvr>
                                        <p:cTn id="44" dur="1" fill="hold">
                                          <p:stCondLst>
                                            <p:cond delay="0"/>
                                          </p:stCondLst>
                                        </p:cTn>
                                        <p:tgtEl>
                                          <p:spTgt spid="13421"/>
                                        </p:tgtEl>
                                        <p:attrNameLst>
                                          <p:attrName>style.visibility</p:attrName>
                                        </p:attrNameLst>
                                      </p:cBhvr>
                                      <p:to>
                                        <p:strVal val="visible"/>
                                      </p:to>
                                    </p:set>
                                    <p:animEffect>
                                      <p:cBhvr>
                                        <p:cTn id="45" dur="500"/>
                                        <p:tgtEl>
                                          <p:spTgt spid="13421"/>
                                        </p:tgtEl>
                                      </p:cBhvr>
                                    </p:animEffect>
                                  </p:childTnLst>
                                </p:cTn>
                              </p:par>
                            </p:childTnLst>
                          </p:cTn>
                        </p:par>
                        <p:par>
                          <p:cTn id="46" fill="hold" nodeType="afterGroup">
                            <p:stCondLst>
                              <p:cond delay="3000"/>
                            </p:stCondLst>
                            <p:childTnLst>
                              <p:par>
                                <p:cTn id="47" presetID="22" presetClass="entr" presetSubtype="1" fill="hold" grpId="0" nodeType="afterEffect">
                                  <p:stCondLst>
                                    <p:cond delay="0"/>
                                  </p:stCondLst>
                                  <p:childTnLst>
                                    <p:set>
                                      <p:cBhvr>
                                        <p:cTn id="48" dur="1" fill="hold">
                                          <p:stCondLst>
                                            <p:cond delay="0"/>
                                          </p:stCondLst>
                                        </p:cTn>
                                        <p:tgtEl>
                                          <p:spTgt spid="13422"/>
                                        </p:tgtEl>
                                        <p:attrNameLst>
                                          <p:attrName>style.visibility</p:attrName>
                                        </p:attrNameLst>
                                      </p:cBhvr>
                                      <p:to>
                                        <p:strVal val="visible"/>
                                      </p:to>
                                    </p:set>
                                    <p:animEffect>
                                      <p:cBhvr>
                                        <p:cTn id="49" dur="500"/>
                                        <p:tgtEl>
                                          <p:spTgt spid="13422"/>
                                        </p:tgtEl>
                                      </p:cBhvr>
                                    </p:animEffect>
                                  </p:childTnLst>
                                </p:cTn>
                              </p:par>
                            </p:childTnLst>
                          </p:cTn>
                        </p:par>
                        <p:par>
                          <p:cTn id="50" fill="hold" nodeType="afterGroup">
                            <p:stCondLst>
                              <p:cond delay="3500"/>
                            </p:stCondLst>
                            <p:childTnLst>
                              <p:par>
                                <p:cTn id="51" presetID="22" presetClass="entr" presetSubtype="1" fill="hold" grpId="0" nodeType="afterEffect">
                                  <p:stCondLst>
                                    <p:cond delay="0"/>
                                  </p:stCondLst>
                                  <p:childTnLst>
                                    <p:set>
                                      <p:cBhvr>
                                        <p:cTn id="52" dur="1" fill="hold">
                                          <p:stCondLst>
                                            <p:cond delay="0"/>
                                          </p:stCondLst>
                                        </p:cTn>
                                        <p:tgtEl>
                                          <p:spTgt spid="13423"/>
                                        </p:tgtEl>
                                        <p:attrNameLst>
                                          <p:attrName>style.visibility</p:attrName>
                                        </p:attrNameLst>
                                      </p:cBhvr>
                                      <p:to>
                                        <p:strVal val="visible"/>
                                      </p:to>
                                    </p:set>
                                    <p:animEffect>
                                      <p:cBhvr>
                                        <p:cTn id="53" dur="500"/>
                                        <p:tgtEl>
                                          <p:spTgt spid="13423"/>
                                        </p:tgtEl>
                                      </p:cBhvr>
                                    </p:animEffect>
                                  </p:childTnLst>
                                </p:cTn>
                              </p:par>
                            </p:childTnLst>
                          </p:cTn>
                        </p:par>
                        <p:par>
                          <p:cTn id="54" fill="hold" nodeType="afterGroup">
                            <p:stCondLst>
                              <p:cond delay="4000"/>
                            </p:stCondLst>
                            <p:childTnLst>
                              <p:par>
                                <p:cTn id="55" presetID="22" presetClass="entr" presetSubtype="1" fill="hold" grpId="0" nodeType="afterEffect">
                                  <p:stCondLst>
                                    <p:cond delay="0"/>
                                  </p:stCondLst>
                                  <p:childTnLst>
                                    <p:set>
                                      <p:cBhvr>
                                        <p:cTn id="56" dur="1" fill="hold">
                                          <p:stCondLst>
                                            <p:cond delay="0"/>
                                          </p:stCondLst>
                                        </p:cTn>
                                        <p:tgtEl>
                                          <p:spTgt spid="13424"/>
                                        </p:tgtEl>
                                        <p:attrNameLst>
                                          <p:attrName>style.visibility</p:attrName>
                                        </p:attrNameLst>
                                      </p:cBhvr>
                                      <p:to>
                                        <p:strVal val="visible"/>
                                      </p:to>
                                    </p:set>
                                    <p:animEffect>
                                      <p:cBhvr>
                                        <p:cTn id="57" dur="500"/>
                                        <p:tgtEl>
                                          <p:spTgt spid="13424"/>
                                        </p:tgtEl>
                                      </p:cBhvr>
                                    </p:animEffect>
                                  </p:childTnLst>
                                </p:cTn>
                              </p:par>
                            </p:childTnLst>
                          </p:cTn>
                        </p:par>
                        <p:par>
                          <p:cTn id="58" fill="hold" nodeType="afterGroup">
                            <p:stCondLst>
                              <p:cond delay="4500"/>
                            </p:stCondLst>
                            <p:childTnLst>
                              <p:par>
                                <p:cTn id="59" presetID="22" presetClass="entr" presetSubtype="1" fill="hold" grpId="0" nodeType="afterEffect">
                                  <p:stCondLst>
                                    <p:cond delay="0"/>
                                  </p:stCondLst>
                                  <p:childTnLst>
                                    <p:set>
                                      <p:cBhvr>
                                        <p:cTn id="60" dur="1" fill="hold">
                                          <p:stCondLst>
                                            <p:cond delay="0"/>
                                          </p:stCondLst>
                                        </p:cTn>
                                        <p:tgtEl>
                                          <p:spTgt spid="13425"/>
                                        </p:tgtEl>
                                        <p:attrNameLst>
                                          <p:attrName>style.visibility</p:attrName>
                                        </p:attrNameLst>
                                      </p:cBhvr>
                                      <p:to>
                                        <p:strVal val="visible"/>
                                      </p:to>
                                    </p:set>
                                    <p:animEffect>
                                      <p:cBhvr>
                                        <p:cTn id="61" dur="500"/>
                                        <p:tgtEl>
                                          <p:spTgt spid="13425"/>
                                        </p:tgtEl>
                                      </p:cBhvr>
                                    </p:animEffect>
                                  </p:childTnLst>
                                </p:cTn>
                              </p:par>
                            </p:childTnLst>
                          </p:cTn>
                        </p:par>
                        <p:par>
                          <p:cTn id="62" fill="hold" nodeType="afterGroup">
                            <p:stCondLst>
                              <p:cond delay="5000"/>
                            </p:stCondLst>
                            <p:childTnLst>
                              <p:par>
                                <p:cTn id="63" presetID="22" presetClass="entr" presetSubtype="1" fill="hold" grpId="0" nodeType="afterEffect">
                                  <p:stCondLst>
                                    <p:cond delay="0"/>
                                  </p:stCondLst>
                                  <p:childTnLst>
                                    <p:set>
                                      <p:cBhvr>
                                        <p:cTn id="64" dur="1" fill="hold">
                                          <p:stCondLst>
                                            <p:cond delay="0"/>
                                          </p:stCondLst>
                                        </p:cTn>
                                        <p:tgtEl>
                                          <p:spTgt spid="13426"/>
                                        </p:tgtEl>
                                        <p:attrNameLst>
                                          <p:attrName>style.visibility</p:attrName>
                                        </p:attrNameLst>
                                      </p:cBhvr>
                                      <p:to>
                                        <p:strVal val="visible"/>
                                      </p:to>
                                    </p:set>
                                    <p:animEffect>
                                      <p:cBhvr>
                                        <p:cTn id="65" dur="500"/>
                                        <p:tgtEl>
                                          <p:spTgt spid="13426"/>
                                        </p:tgtEl>
                                      </p:cBhvr>
                                    </p:animEffect>
                                  </p:childTnLst>
                                </p:cTn>
                              </p:par>
                            </p:childTnLst>
                          </p:cTn>
                        </p:par>
                        <p:par>
                          <p:cTn id="66" fill="hold" nodeType="afterGroup">
                            <p:stCondLst>
                              <p:cond delay="5500"/>
                            </p:stCondLst>
                            <p:childTnLst>
                              <p:par>
                                <p:cTn id="67" presetID="22" presetClass="entr" presetSubtype="1" fill="hold" grpId="0" nodeType="afterEffect">
                                  <p:stCondLst>
                                    <p:cond delay="0"/>
                                  </p:stCondLst>
                                  <p:childTnLst>
                                    <p:set>
                                      <p:cBhvr>
                                        <p:cTn id="68" dur="1" fill="hold">
                                          <p:stCondLst>
                                            <p:cond delay="0"/>
                                          </p:stCondLst>
                                        </p:cTn>
                                        <p:tgtEl>
                                          <p:spTgt spid="13427"/>
                                        </p:tgtEl>
                                        <p:attrNameLst>
                                          <p:attrName>style.visibility</p:attrName>
                                        </p:attrNameLst>
                                      </p:cBhvr>
                                      <p:to>
                                        <p:strVal val="visible"/>
                                      </p:to>
                                    </p:set>
                                    <p:animEffect>
                                      <p:cBhvr>
                                        <p:cTn id="69" dur="500"/>
                                        <p:tgtEl>
                                          <p:spTgt spid="13427"/>
                                        </p:tgtEl>
                                      </p:cBhvr>
                                    </p:animEffect>
                                  </p:childTnLst>
                                </p:cTn>
                              </p:par>
                            </p:childTnLst>
                          </p:cTn>
                        </p:par>
                        <p:par>
                          <p:cTn id="70" fill="hold" nodeType="afterGroup">
                            <p:stCondLst>
                              <p:cond delay="6000"/>
                            </p:stCondLst>
                            <p:childTnLst>
                              <p:par>
                                <p:cTn id="71" presetID="22" presetClass="entr" presetSubtype="1" fill="hold" grpId="0" nodeType="afterEffect">
                                  <p:stCondLst>
                                    <p:cond delay="0"/>
                                  </p:stCondLst>
                                  <p:childTnLst>
                                    <p:set>
                                      <p:cBhvr>
                                        <p:cTn id="72" dur="1" fill="hold">
                                          <p:stCondLst>
                                            <p:cond delay="0"/>
                                          </p:stCondLst>
                                        </p:cTn>
                                        <p:tgtEl>
                                          <p:spTgt spid="13428"/>
                                        </p:tgtEl>
                                        <p:attrNameLst>
                                          <p:attrName>style.visibility</p:attrName>
                                        </p:attrNameLst>
                                      </p:cBhvr>
                                      <p:to>
                                        <p:strVal val="visible"/>
                                      </p:to>
                                    </p:set>
                                    <p:animEffect>
                                      <p:cBhvr>
                                        <p:cTn id="73" dur="500"/>
                                        <p:tgtEl>
                                          <p:spTgt spid="134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411" grpId="0" bldLvl="0" animBg="1" autoUpdateAnimBg="0"/>
      <p:bldP spid="13413" grpId="0" bldLvl="0" animBg="1" autoUpdateAnimBg="0"/>
      <p:bldP spid="13415" grpId="0" bldLvl="0" animBg="1" autoUpdateAnimBg="0"/>
      <p:bldP spid="13417" grpId="0" bldLvl="0" animBg="1" autoUpdateAnimBg="0"/>
      <p:bldP spid="13420" grpId="0" bldLvl="0" animBg="1" autoUpdateAnimBg="0"/>
      <p:bldP spid="13421" grpId="0" bldLvl="0" autoUpdateAnimBg="0"/>
      <p:bldP spid="13422" grpId="0" bldLvl="0" autoUpdateAnimBg="0"/>
      <p:bldP spid="13423" grpId="0" bldLvl="0" autoUpdateAnimBg="0"/>
      <p:bldP spid="13424" grpId="0" bldLvl="0" autoUpdateAnimBg="0"/>
      <p:bldP spid="13425" grpId="0" bldLvl="0" autoUpdateAnimBg="0"/>
      <p:bldP spid="13426" grpId="0" bldLvl="0" autoUpdateAnimBg="0"/>
      <p:bldP spid="13427" grpId="0" bldLvl="0" autoUpdateAnimBg="0"/>
      <p:bldP spid="13428" grpId="0" bldLvl="0" autoUpdateAnimBg="0"/>
      <p:bldP spid="13429" grpId="0" bldLvl="0" autoUpdateAnimBg="0"/>
      <p:bldP spid="13430" grpId="0" bldLvl="0" autoUpdateAnimBg="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362" name="Group 2"/>
          <p:cNvGrpSpPr>
            <a:grpSpLocks/>
          </p:cNvGrpSpPr>
          <p:nvPr/>
        </p:nvGrpSpPr>
        <p:grpSpPr bwMode="auto">
          <a:xfrm rot="-5400000">
            <a:off x="7418387" y="2035176"/>
            <a:ext cx="4545013" cy="5110162"/>
            <a:chOff x="0" y="0"/>
            <a:chExt cx="4570414" cy="5137881"/>
          </a:xfrm>
        </p:grpSpPr>
        <p:sp>
          <p:nvSpPr>
            <p:cNvPr id="15407" name="Freeform 5"/>
            <p:cNvSpPr>
              <a:spLocks noChangeArrowheads="1"/>
            </p:cNvSpPr>
            <p:nvPr/>
          </p:nvSpPr>
          <p:spPr bwMode="auto">
            <a:xfrm>
              <a:off x="0" y="1283431"/>
              <a:ext cx="1301750" cy="850900"/>
            </a:xfrm>
            <a:custGeom>
              <a:avLst/>
              <a:gdLst>
                <a:gd name="T0" fmla="*/ 0 w 820"/>
                <a:gd name="T1" fmla="*/ 850900 h 536"/>
                <a:gd name="T2" fmla="*/ 0 w 820"/>
                <a:gd name="T3" fmla="*/ 0 h 536"/>
                <a:gd name="T4" fmla="*/ 1301750 w 820"/>
                <a:gd name="T5" fmla="*/ 592138 h 536"/>
                <a:gd name="T6" fmla="*/ 0 w 820"/>
                <a:gd name="T7" fmla="*/ 850900 h 536"/>
                <a:gd name="T8" fmla="*/ 0 60000 65536"/>
                <a:gd name="T9" fmla="*/ 0 60000 65536"/>
                <a:gd name="T10" fmla="*/ 0 60000 65536"/>
                <a:gd name="T11" fmla="*/ 0 60000 65536"/>
                <a:gd name="T12" fmla="*/ 0 w 820"/>
                <a:gd name="T13" fmla="*/ 0 h 536"/>
                <a:gd name="T14" fmla="*/ 820 w 820"/>
                <a:gd name="T15" fmla="*/ 536 h 536"/>
              </a:gdLst>
              <a:ahLst/>
              <a:cxnLst>
                <a:cxn ang="T8">
                  <a:pos x="T0" y="T1"/>
                </a:cxn>
                <a:cxn ang="T9">
                  <a:pos x="T2" y="T3"/>
                </a:cxn>
                <a:cxn ang="T10">
                  <a:pos x="T4" y="T5"/>
                </a:cxn>
                <a:cxn ang="T11">
                  <a:pos x="T6" y="T7"/>
                </a:cxn>
              </a:cxnLst>
              <a:rect l="T12" t="T13" r="T14" b="T15"/>
              <a:pathLst>
                <a:path w="820" h="536">
                  <a:moveTo>
                    <a:pt x="0" y="536"/>
                  </a:moveTo>
                  <a:lnTo>
                    <a:pt x="0" y="0"/>
                  </a:lnTo>
                  <a:lnTo>
                    <a:pt x="820" y="373"/>
                  </a:lnTo>
                  <a:lnTo>
                    <a:pt x="0" y="536"/>
                  </a:lnTo>
                  <a:close/>
                </a:path>
              </a:pathLst>
            </a:custGeom>
            <a:solidFill>
              <a:srgbClr val="E8CB2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5408" name="Freeform 6"/>
            <p:cNvSpPr>
              <a:spLocks noChangeArrowheads="1"/>
            </p:cNvSpPr>
            <p:nvPr/>
          </p:nvSpPr>
          <p:spPr bwMode="auto">
            <a:xfrm>
              <a:off x="0" y="826231"/>
              <a:ext cx="1847850" cy="1049337"/>
            </a:xfrm>
            <a:custGeom>
              <a:avLst/>
              <a:gdLst>
                <a:gd name="T0" fmla="*/ 0 w 1164"/>
                <a:gd name="T1" fmla="*/ 457200 h 661"/>
                <a:gd name="T2" fmla="*/ 1847850 w 1164"/>
                <a:gd name="T3" fmla="*/ 0 h 661"/>
                <a:gd name="T4" fmla="*/ 1301750 w 1164"/>
                <a:gd name="T5" fmla="*/ 1049337 h 661"/>
                <a:gd name="T6" fmla="*/ 0 w 1164"/>
                <a:gd name="T7" fmla="*/ 457200 h 661"/>
                <a:gd name="T8" fmla="*/ 0 60000 65536"/>
                <a:gd name="T9" fmla="*/ 0 60000 65536"/>
                <a:gd name="T10" fmla="*/ 0 60000 65536"/>
                <a:gd name="T11" fmla="*/ 0 60000 65536"/>
                <a:gd name="T12" fmla="*/ 0 w 1164"/>
                <a:gd name="T13" fmla="*/ 0 h 661"/>
                <a:gd name="T14" fmla="*/ 1164 w 1164"/>
                <a:gd name="T15" fmla="*/ 661 h 661"/>
              </a:gdLst>
              <a:ahLst/>
              <a:cxnLst>
                <a:cxn ang="T8">
                  <a:pos x="T0" y="T1"/>
                </a:cxn>
                <a:cxn ang="T9">
                  <a:pos x="T2" y="T3"/>
                </a:cxn>
                <a:cxn ang="T10">
                  <a:pos x="T4" y="T5"/>
                </a:cxn>
                <a:cxn ang="T11">
                  <a:pos x="T6" y="T7"/>
                </a:cxn>
              </a:cxnLst>
              <a:rect l="T12" t="T13" r="T14" b="T15"/>
              <a:pathLst>
                <a:path w="1164" h="661">
                  <a:moveTo>
                    <a:pt x="0" y="288"/>
                  </a:moveTo>
                  <a:lnTo>
                    <a:pt x="1164" y="0"/>
                  </a:lnTo>
                  <a:lnTo>
                    <a:pt x="820" y="661"/>
                  </a:lnTo>
                  <a:lnTo>
                    <a:pt x="0" y="288"/>
                  </a:lnTo>
                  <a:close/>
                </a:path>
              </a:pathLst>
            </a:custGeom>
            <a:solidFill>
              <a:srgbClr val="E7AC2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5409" name="Freeform 7"/>
            <p:cNvSpPr>
              <a:spLocks noChangeArrowheads="1"/>
            </p:cNvSpPr>
            <p:nvPr/>
          </p:nvSpPr>
          <p:spPr bwMode="auto">
            <a:xfrm>
              <a:off x="0" y="2134331"/>
              <a:ext cx="719138" cy="2290762"/>
            </a:xfrm>
            <a:custGeom>
              <a:avLst/>
              <a:gdLst>
                <a:gd name="T0" fmla="*/ 0 w 453"/>
                <a:gd name="T1" fmla="*/ 2290762 h 1443"/>
                <a:gd name="T2" fmla="*/ 0 w 453"/>
                <a:gd name="T3" fmla="*/ 0 h 1443"/>
                <a:gd name="T4" fmla="*/ 719138 w 453"/>
                <a:gd name="T5" fmla="*/ 1557337 h 1443"/>
                <a:gd name="T6" fmla="*/ 0 w 453"/>
                <a:gd name="T7" fmla="*/ 2290762 h 1443"/>
                <a:gd name="T8" fmla="*/ 0 60000 65536"/>
                <a:gd name="T9" fmla="*/ 0 60000 65536"/>
                <a:gd name="T10" fmla="*/ 0 60000 65536"/>
                <a:gd name="T11" fmla="*/ 0 60000 65536"/>
                <a:gd name="T12" fmla="*/ 0 w 453"/>
                <a:gd name="T13" fmla="*/ 0 h 1443"/>
                <a:gd name="T14" fmla="*/ 453 w 453"/>
                <a:gd name="T15" fmla="*/ 1443 h 1443"/>
              </a:gdLst>
              <a:ahLst/>
              <a:cxnLst>
                <a:cxn ang="T8">
                  <a:pos x="T0" y="T1"/>
                </a:cxn>
                <a:cxn ang="T9">
                  <a:pos x="T2" y="T3"/>
                </a:cxn>
                <a:cxn ang="T10">
                  <a:pos x="T4" y="T5"/>
                </a:cxn>
                <a:cxn ang="T11">
                  <a:pos x="T6" y="T7"/>
                </a:cxn>
              </a:cxnLst>
              <a:rect l="T12" t="T13" r="T14" b="T15"/>
              <a:pathLst>
                <a:path w="453" h="1443">
                  <a:moveTo>
                    <a:pt x="0" y="1443"/>
                  </a:moveTo>
                  <a:lnTo>
                    <a:pt x="0" y="0"/>
                  </a:lnTo>
                  <a:lnTo>
                    <a:pt x="453" y="981"/>
                  </a:lnTo>
                  <a:lnTo>
                    <a:pt x="0" y="1443"/>
                  </a:lnTo>
                  <a:close/>
                </a:path>
              </a:pathLst>
            </a:custGeom>
            <a:solidFill>
              <a:srgbClr val="E24C2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5410" name="Freeform 8"/>
            <p:cNvSpPr>
              <a:spLocks noChangeArrowheads="1"/>
            </p:cNvSpPr>
            <p:nvPr/>
          </p:nvSpPr>
          <p:spPr bwMode="auto">
            <a:xfrm>
              <a:off x="0" y="2134331"/>
              <a:ext cx="2316163" cy="1557337"/>
            </a:xfrm>
            <a:custGeom>
              <a:avLst/>
              <a:gdLst>
                <a:gd name="T0" fmla="*/ 0 w 1459"/>
                <a:gd name="T1" fmla="*/ 0 h 981"/>
                <a:gd name="T2" fmla="*/ 2316163 w 1459"/>
                <a:gd name="T3" fmla="*/ 398462 h 981"/>
                <a:gd name="T4" fmla="*/ 719138 w 1459"/>
                <a:gd name="T5" fmla="*/ 1557337 h 981"/>
                <a:gd name="T6" fmla="*/ 0 w 1459"/>
                <a:gd name="T7" fmla="*/ 0 h 981"/>
                <a:gd name="T8" fmla="*/ 0 60000 65536"/>
                <a:gd name="T9" fmla="*/ 0 60000 65536"/>
                <a:gd name="T10" fmla="*/ 0 60000 65536"/>
                <a:gd name="T11" fmla="*/ 0 60000 65536"/>
                <a:gd name="T12" fmla="*/ 0 w 1459"/>
                <a:gd name="T13" fmla="*/ 0 h 981"/>
                <a:gd name="T14" fmla="*/ 1459 w 1459"/>
                <a:gd name="T15" fmla="*/ 981 h 981"/>
              </a:gdLst>
              <a:ahLst/>
              <a:cxnLst>
                <a:cxn ang="T8">
                  <a:pos x="T0" y="T1"/>
                </a:cxn>
                <a:cxn ang="T9">
                  <a:pos x="T2" y="T3"/>
                </a:cxn>
                <a:cxn ang="T10">
                  <a:pos x="T4" y="T5"/>
                </a:cxn>
                <a:cxn ang="T11">
                  <a:pos x="T6" y="T7"/>
                </a:cxn>
              </a:cxnLst>
              <a:rect l="T12" t="T13" r="T14" b="T15"/>
              <a:pathLst>
                <a:path w="1459" h="981">
                  <a:moveTo>
                    <a:pt x="0" y="0"/>
                  </a:moveTo>
                  <a:lnTo>
                    <a:pt x="1459" y="251"/>
                  </a:lnTo>
                  <a:lnTo>
                    <a:pt x="453" y="981"/>
                  </a:lnTo>
                  <a:lnTo>
                    <a:pt x="0" y="0"/>
                  </a:lnTo>
                  <a:close/>
                </a:path>
              </a:pathLst>
            </a:custGeom>
            <a:solidFill>
              <a:srgbClr val="E25D2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5411" name="Freeform 9"/>
            <p:cNvSpPr>
              <a:spLocks noChangeArrowheads="1"/>
            </p:cNvSpPr>
            <p:nvPr/>
          </p:nvSpPr>
          <p:spPr bwMode="auto">
            <a:xfrm>
              <a:off x="0" y="3691668"/>
              <a:ext cx="719138" cy="1446212"/>
            </a:xfrm>
            <a:custGeom>
              <a:avLst/>
              <a:gdLst>
                <a:gd name="T0" fmla="*/ 719138 w 453"/>
                <a:gd name="T1" fmla="*/ 0 h 911"/>
                <a:gd name="T2" fmla="*/ 620713 w 453"/>
                <a:gd name="T3" fmla="*/ 1446212 h 911"/>
                <a:gd name="T4" fmla="*/ 0 w 453"/>
                <a:gd name="T5" fmla="*/ 733425 h 911"/>
                <a:gd name="T6" fmla="*/ 719138 w 453"/>
                <a:gd name="T7" fmla="*/ 0 h 911"/>
                <a:gd name="T8" fmla="*/ 0 60000 65536"/>
                <a:gd name="T9" fmla="*/ 0 60000 65536"/>
                <a:gd name="T10" fmla="*/ 0 60000 65536"/>
                <a:gd name="T11" fmla="*/ 0 60000 65536"/>
                <a:gd name="T12" fmla="*/ 0 w 453"/>
                <a:gd name="T13" fmla="*/ 0 h 911"/>
                <a:gd name="T14" fmla="*/ 453 w 453"/>
                <a:gd name="T15" fmla="*/ 911 h 911"/>
              </a:gdLst>
              <a:ahLst/>
              <a:cxnLst>
                <a:cxn ang="T8">
                  <a:pos x="T0" y="T1"/>
                </a:cxn>
                <a:cxn ang="T9">
                  <a:pos x="T2" y="T3"/>
                </a:cxn>
                <a:cxn ang="T10">
                  <a:pos x="T4" y="T5"/>
                </a:cxn>
                <a:cxn ang="T11">
                  <a:pos x="T6" y="T7"/>
                </a:cxn>
              </a:cxnLst>
              <a:rect l="T12" t="T13" r="T14" b="T15"/>
              <a:pathLst>
                <a:path w="453" h="911">
                  <a:moveTo>
                    <a:pt x="453" y="0"/>
                  </a:moveTo>
                  <a:lnTo>
                    <a:pt x="391" y="911"/>
                  </a:lnTo>
                  <a:lnTo>
                    <a:pt x="0" y="462"/>
                  </a:lnTo>
                  <a:lnTo>
                    <a:pt x="453" y="0"/>
                  </a:lnTo>
                  <a:close/>
                </a:path>
              </a:pathLst>
            </a:custGeom>
            <a:solidFill>
              <a:srgbClr val="DD272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5412" name="Freeform 10"/>
            <p:cNvSpPr>
              <a:spLocks noChangeArrowheads="1"/>
            </p:cNvSpPr>
            <p:nvPr/>
          </p:nvSpPr>
          <p:spPr bwMode="auto">
            <a:xfrm>
              <a:off x="620713" y="3691668"/>
              <a:ext cx="1046163" cy="1446212"/>
            </a:xfrm>
            <a:custGeom>
              <a:avLst/>
              <a:gdLst>
                <a:gd name="T0" fmla="*/ 98425 w 659"/>
                <a:gd name="T1" fmla="*/ 0 h 911"/>
                <a:gd name="T2" fmla="*/ 1046163 w 659"/>
                <a:gd name="T3" fmla="*/ 1446212 h 911"/>
                <a:gd name="T4" fmla="*/ 0 w 659"/>
                <a:gd name="T5" fmla="*/ 1446212 h 911"/>
                <a:gd name="T6" fmla="*/ 98425 w 659"/>
                <a:gd name="T7" fmla="*/ 0 h 911"/>
                <a:gd name="T8" fmla="*/ 0 60000 65536"/>
                <a:gd name="T9" fmla="*/ 0 60000 65536"/>
                <a:gd name="T10" fmla="*/ 0 60000 65536"/>
                <a:gd name="T11" fmla="*/ 0 60000 65536"/>
                <a:gd name="T12" fmla="*/ 0 w 659"/>
                <a:gd name="T13" fmla="*/ 0 h 911"/>
                <a:gd name="T14" fmla="*/ 659 w 659"/>
                <a:gd name="T15" fmla="*/ 911 h 911"/>
              </a:gdLst>
              <a:ahLst/>
              <a:cxnLst>
                <a:cxn ang="T8">
                  <a:pos x="T0" y="T1"/>
                </a:cxn>
                <a:cxn ang="T9">
                  <a:pos x="T2" y="T3"/>
                </a:cxn>
                <a:cxn ang="T10">
                  <a:pos x="T4" y="T5"/>
                </a:cxn>
                <a:cxn ang="T11">
                  <a:pos x="T6" y="T7"/>
                </a:cxn>
              </a:cxnLst>
              <a:rect l="T12" t="T13" r="T14" b="T15"/>
              <a:pathLst>
                <a:path w="659" h="911">
                  <a:moveTo>
                    <a:pt x="62" y="0"/>
                  </a:moveTo>
                  <a:lnTo>
                    <a:pt x="659" y="911"/>
                  </a:lnTo>
                  <a:lnTo>
                    <a:pt x="0" y="911"/>
                  </a:lnTo>
                  <a:lnTo>
                    <a:pt x="62" y="0"/>
                  </a:lnTo>
                  <a:close/>
                </a:path>
              </a:pathLst>
            </a:custGeom>
            <a:solidFill>
              <a:srgbClr val="AD232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5413" name="Freeform 11"/>
            <p:cNvSpPr>
              <a:spLocks noChangeArrowheads="1"/>
            </p:cNvSpPr>
            <p:nvPr/>
          </p:nvSpPr>
          <p:spPr bwMode="auto">
            <a:xfrm>
              <a:off x="719138" y="3691668"/>
              <a:ext cx="1901825" cy="1446212"/>
            </a:xfrm>
            <a:custGeom>
              <a:avLst/>
              <a:gdLst>
                <a:gd name="T0" fmla="*/ 0 w 1198"/>
                <a:gd name="T1" fmla="*/ 0 h 911"/>
                <a:gd name="T2" fmla="*/ 1901825 w 1198"/>
                <a:gd name="T3" fmla="*/ 1446212 h 911"/>
                <a:gd name="T4" fmla="*/ 947738 w 1198"/>
                <a:gd name="T5" fmla="*/ 1446212 h 911"/>
                <a:gd name="T6" fmla="*/ 0 w 1198"/>
                <a:gd name="T7" fmla="*/ 0 h 911"/>
                <a:gd name="T8" fmla="*/ 0 60000 65536"/>
                <a:gd name="T9" fmla="*/ 0 60000 65536"/>
                <a:gd name="T10" fmla="*/ 0 60000 65536"/>
                <a:gd name="T11" fmla="*/ 0 60000 65536"/>
                <a:gd name="T12" fmla="*/ 0 w 1198"/>
                <a:gd name="T13" fmla="*/ 0 h 911"/>
                <a:gd name="T14" fmla="*/ 1198 w 1198"/>
                <a:gd name="T15" fmla="*/ 911 h 911"/>
              </a:gdLst>
              <a:ahLst/>
              <a:cxnLst>
                <a:cxn ang="T8">
                  <a:pos x="T0" y="T1"/>
                </a:cxn>
                <a:cxn ang="T9">
                  <a:pos x="T2" y="T3"/>
                </a:cxn>
                <a:cxn ang="T10">
                  <a:pos x="T4" y="T5"/>
                </a:cxn>
                <a:cxn ang="T11">
                  <a:pos x="T6" y="T7"/>
                </a:cxn>
              </a:cxnLst>
              <a:rect l="T12" t="T13" r="T14" b="T15"/>
              <a:pathLst>
                <a:path w="1198" h="911">
                  <a:moveTo>
                    <a:pt x="0" y="0"/>
                  </a:moveTo>
                  <a:lnTo>
                    <a:pt x="1198" y="911"/>
                  </a:lnTo>
                  <a:lnTo>
                    <a:pt x="597" y="911"/>
                  </a:lnTo>
                  <a:lnTo>
                    <a:pt x="0" y="0"/>
                  </a:lnTo>
                  <a:close/>
                </a:path>
              </a:pathLst>
            </a:custGeom>
            <a:solidFill>
              <a:srgbClr val="DD272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 name="Freeform 12"/>
            <p:cNvSpPr>
              <a:spLocks noChangeArrowheads="1"/>
            </p:cNvSpPr>
            <p:nvPr/>
          </p:nvSpPr>
          <p:spPr bwMode="auto">
            <a:xfrm>
              <a:off x="719138" y="3691668"/>
              <a:ext cx="2022475" cy="1446212"/>
            </a:xfrm>
            <a:custGeom>
              <a:avLst/>
              <a:gdLst>
                <a:gd name="T0" fmla="*/ 1901825 w 1274"/>
                <a:gd name="T1" fmla="*/ 1446212 h 911"/>
                <a:gd name="T2" fmla="*/ 2022475 w 1274"/>
                <a:gd name="T3" fmla="*/ 169862 h 911"/>
                <a:gd name="T4" fmla="*/ 0 w 1274"/>
                <a:gd name="T5" fmla="*/ 0 h 911"/>
                <a:gd name="T6" fmla="*/ 1901825 w 1274"/>
                <a:gd name="T7" fmla="*/ 1446212 h 911"/>
                <a:gd name="T8" fmla="*/ 0 60000 65536"/>
                <a:gd name="T9" fmla="*/ 0 60000 65536"/>
                <a:gd name="T10" fmla="*/ 0 60000 65536"/>
                <a:gd name="T11" fmla="*/ 0 60000 65536"/>
                <a:gd name="T12" fmla="*/ 0 w 1274"/>
                <a:gd name="T13" fmla="*/ 0 h 911"/>
                <a:gd name="T14" fmla="*/ 1274 w 1274"/>
                <a:gd name="T15" fmla="*/ 911 h 911"/>
              </a:gdLst>
              <a:ahLst/>
              <a:cxnLst>
                <a:cxn ang="T8">
                  <a:pos x="T0" y="T1"/>
                </a:cxn>
                <a:cxn ang="T9">
                  <a:pos x="T2" y="T3"/>
                </a:cxn>
                <a:cxn ang="T10">
                  <a:pos x="T4" y="T5"/>
                </a:cxn>
                <a:cxn ang="T11">
                  <a:pos x="T6" y="T7"/>
                </a:cxn>
              </a:cxnLst>
              <a:rect l="T12" t="T13" r="T14" b="T15"/>
              <a:pathLst>
                <a:path w="1274" h="911">
                  <a:moveTo>
                    <a:pt x="1198" y="911"/>
                  </a:moveTo>
                  <a:lnTo>
                    <a:pt x="1274" y="107"/>
                  </a:lnTo>
                  <a:lnTo>
                    <a:pt x="0" y="0"/>
                  </a:lnTo>
                  <a:lnTo>
                    <a:pt x="1198" y="911"/>
                  </a:lnTo>
                  <a:close/>
                </a:path>
              </a:pathLst>
            </a:custGeom>
            <a:solidFill>
              <a:srgbClr val="E24C2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5415" name="Freeform 13"/>
            <p:cNvSpPr>
              <a:spLocks noChangeArrowheads="1"/>
            </p:cNvSpPr>
            <p:nvPr/>
          </p:nvSpPr>
          <p:spPr bwMode="auto">
            <a:xfrm>
              <a:off x="719138" y="2532793"/>
              <a:ext cx="2022475" cy="1328737"/>
            </a:xfrm>
            <a:custGeom>
              <a:avLst/>
              <a:gdLst>
                <a:gd name="T0" fmla="*/ 1597025 w 1274"/>
                <a:gd name="T1" fmla="*/ 0 h 837"/>
                <a:gd name="T2" fmla="*/ 0 w 1274"/>
                <a:gd name="T3" fmla="*/ 1158875 h 837"/>
                <a:gd name="T4" fmla="*/ 2022475 w 1274"/>
                <a:gd name="T5" fmla="*/ 1328737 h 837"/>
                <a:gd name="T6" fmla="*/ 1597025 w 1274"/>
                <a:gd name="T7" fmla="*/ 0 h 837"/>
                <a:gd name="T8" fmla="*/ 0 60000 65536"/>
                <a:gd name="T9" fmla="*/ 0 60000 65536"/>
                <a:gd name="T10" fmla="*/ 0 60000 65536"/>
                <a:gd name="T11" fmla="*/ 0 60000 65536"/>
                <a:gd name="T12" fmla="*/ 0 w 1274"/>
                <a:gd name="T13" fmla="*/ 0 h 837"/>
                <a:gd name="T14" fmla="*/ 1274 w 1274"/>
                <a:gd name="T15" fmla="*/ 837 h 837"/>
              </a:gdLst>
              <a:ahLst/>
              <a:cxnLst>
                <a:cxn ang="T8">
                  <a:pos x="T0" y="T1"/>
                </a:cxn>
                <a:cxn ang="T9">
                  <a:pos x="T2" y="T3"/>
                </a:cxn>
                <a:cxn ang="T10">
                  <a:pos x="T4" y="T5"/>
                </a:cxn>
                <a:cxn ang="T11">
                  <a:pos x="T6" y="T7"/>
                </a:cxn>
              </a:cxnLst>
              <a:rect l="T12" t="T13" r="T14" b="T15"/>
              <a:pathLst>
                <a:path w="1274" h="837">
                  <a:moveTo>
                    <a:pt x="1006" y="0"/>
                  </a:moveTo>
                  <a:lnTo>
                    <a:pt x="0" y="730"/>
                  </a:lnTo>
                  <a:lnTo>
                    <a:pt x="1274" y="837"/>
                  </a:lnTo>
                  <a:lnTo>
                    <a:pt x="1006" y="0"/>
                  </a:lnTo>
                  <a:close/>
                </a:path>
              </a:pathLst>
            </a:custGeom>
            <a:solidFill>
              <a:srgbClr val="C3549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5416" name="Freeform 14"/>
            <p:cNvSpPr>
              <a:spLocks noChangeArrowheads="1"/>
            </p:cNvSpPr>
            <p:nvPr/>
          </p:nvSpPr>
          <p:spPr bwMode="auto">
            <a:xfrm>
              <a:off x="2316163" y="2532793"/>
              <a:ext cx="1555750" cy="1627187"/>
            </a:xfrm>
            <a:custGeom>
              <a:avLst/>
              <a:gdLst>
                <a:gd name="T0" fmla="*/ 0 w 980"/>
                <a:gd name="T1" fmla="*/ 0 h 1025"/>
                <a:gd name="T2" fmla="*/ 1555750 w 980"/>
                <a:gd name="T3" fmla="*/ 1627187 h 1025"/>
                <a:gd name="T4" fmla="*/ 425450 w 980"/>
                <a:gd name="T5" fmla="*/ 1328737 h 1025"/>
                <a:gd name="T6" fmla="*/ 0 w 980"/>
                <a:gd name="T7" fmla="*/ 0 h 1025"/>
                <a:gd name="T8" fmla="*/ 0 60000 65536"/>
                <a:gd name="T9" fmla="*/ 0 60000 65536"/>
                <a:gd name="T10" fmla="*/ 0 60000 65536"/>
                <a:gd name="T11" fmla="*/ 0 60000 65536"/>
                <a:gd name="T12" fmla="*/ 0 w 980"/>
                <a:gd name="T13" fmla="*/ 0 h 1025"/>
                <a:gd name="T14" fmla="*/ 980 w 980"/>
                <a:gd name="T15" fmla="*/ 1025 h 1025"/>
              </a:gdLst>
              <a:ahLst/>
              <a:cxnLst>
                <a:cxn ang="T8">
                  <a:pos x="T0" y="T1"/>
                </a:cxn>
                <a:cxn ang="T9">
                  <a:pos x="T2" y="T3"/>
                </a:cxn>
                <a:cxn ang="T10">
                  <a:pos x="T4" y="T5"/>
                </a:cxn>
                <a:cxn ang="T11">
                  <a:pos x="T6" y="T7"/>
                </a:cxn>
              </a:cxnLst>
              <a:rect l="T12" t="T13" r="T14" b="T15"/>
              <a:pathLst>
                <a:path w="980" h="1025">
                  <a:moveTo>
                    <a:pt x="0" y="0"/>
                  </a:moveTo>
                  <a:lnTo>
                    <a:pt x="980" y="1025"/>
                  </a:lnTo>
                  <a:lnTo>
                    <a:pt x="268" y="837"/>
                  </a:lnTo>
                  <a:lnTo>
                    <a:pt x="0" y="0"/>
                  </a:lnTo>
                  <a:close/>
                </a:path>
              </a:pathLst>
            </a:custGeom>
            <a:solidFill>
              <a:srgbClr val="DA368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5417" name="Freeform 15"/>
            <p:cNvSpPr>
              <a:spLocks noChangeArrowheads="1"/>
            </p:cNvSpPr>
            <p:nvPr/>
          </p:nvSpPr>
          <p:spPr bwMode="auto">
            <a:xfrm>
              <a:off x="2316163" y="1699356"/>
              <a:ext cx="1555750" cy="2460625"/>
            </a:xfrm>
            <a:custGeom>
              <a:avLst/>
              <a:gdLst>
                <a:gd name="T0" fmla="*/ 0 w 980"/>
                <a:gd name="T1" fmla="*/ 833438 h 1550"/>
                <a:gd name="T2" fmla="*/ 903288 w 980"/>
                <a:gd name="T3" fmla="*/ 0 h 1550"/>
                <a:gd name="T4" fmla="*/ 1555750 w 980"/>
                <a:gd name="T5" fmla="*/ 2460625 h 1550"/>
                <a:gd name="T6" fmla="*/ 0 w 980"/>
                <a:gd name="T7" fmla="*/ 833438 h 1550"/>
                <a:gd name="T8" fmla="*/ 0 60000 65536"/>
                <a:gd name="T9" fmla="*/ 0 60000 65536"/>
                <a:gd name="T10" fmla="*/ 0 60000 65536"/>
                <a:gd name="T11" fmla="*/ 0 60000 65536"/>
                <a:gd name="T12" fmla="*/ 0 w 980"/>
                <a:gd name="T13" fmla="*/ 0 h 1550"/>
                <a:gd name="T14" fmla="*/ 980 w 980"/>
                <a:gd name="T15" fmla="*/ 1550 h 1550"/>
              </a:gdLst>
              <a:ahLst/>
              <a:cxnLst>
                <a:cxn ang="T8">
                  <a:pos x="T0" y="T1"/>
                </a:cxn>
                <a:cxn ang="T9">
                  <a:pos x="T2" y="T3"/>
                </a:cxn>
                <a:cxn ang="T10">
                  <a:pos x="T4" y="T5"/>
                </a:cxn>
                <a:cxn ang="T11">
                  <a:pos x="T6" y="T7"/>
                </a:cxn>
              </a:cxnLst>
              <a:rect l="T12" t="T13" r="T14" b="T15"/>
              <a:pathLst>
                <a:path w="980" h="1550">
                  <a:moveTo>
                    <a:pt x="0" y="525"/>
                  </a:moveTo>
                  <a:lnTo>
                    <a:pt x="569" y="0"/>
                  </a:lnTo>
                  <a:lnTo>
                    <a:pt x="980" y="1550"/>
                  </a:lnTo>
                  <a:lnTo>
                    <a:pt x="0" y="525"/>
                  </a:lnTo>
                  <a:close/>
                </a:path>
              </a:pathLst>
            </a:custGeom>
            <a:solidFill>
              <a:srgbClr val="B5207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5418" name="Freeform 16"/>
            <p:cNvSpPr>
              <a:spLocks noChangeArrowheads="1"/>
            </p:cNvSpPr>
            <p:nvPr/>
          </p:nvSpPr>
          <p:spPr bwMode="auto">
            <a:xfrm>
              <a:off x="3219451" y="1699356"/>
              <a:ext cx="930275" cy="2460625"/>
            </a:xfrm>
            <a:custGeom>
              <a:avLst/>
              <a:gdLst>
                <a:gd name="T0" fmla="*/ 0 w 586"/>
                <a:gd name="T1" fmla="*/ 0 h 1550"/>
                <a:gd name="T2" fmla="*/ 930275 w 586"/>
                <a:gd name="T3" fmla="*/ 600075 h 1550"/>
                <a:gd name="T4" fmla="*/ 652463 w 586"/>
                <a:gd name="T5" fmla="*/ 2460625 h 1550"/>
                <a:gd name="T6" fmla="*/ 0 w 586"/>
                <a:gd name="T7" fmla="*/ 0 h 1550"/>
                <a:gd name="T8" fmla="*/ 0 60000 65536"/>
                <a:gd name="T9" fmla="*/ 0 60000 65536"/>
                <a:gd name="T10" fmla="*/ 0 60000 65536"/>
                <a:gd name="T11" fmla="*/ 0 60000 65536"/>
                <a:gd name="T12" fmla="*/ 0 w 586"/>
                <a:gd name="T13" fmla="*/ 0 h 1550"/>
                <a:gd name="T14" fmla="*/ 586 w 586"/>
                <a:gd name="T15" fmla="*/ 1550 h 1550"/>
              </a:gdLst>
              <a:ahLst/>
              <a:cxnLst>
                <a:cxn ang="T8">
                  <a:pos x="T0" y="T1"/>
                </a:cxn>
                <a:cxn ang="T9">
                  <a:pos x="T2" y="T3"/>
                </a:cxn>
                <a:cxn ang="T10">
                  <a:pos x="T4" y="T5"/>
                </a:cxn>
                <a:cxn ang="T11">
                  <a:pos x="T6" y="T7"/>
                </a:cxn>
              </a:cxnLst>
              <a:rect l="T12" t="T13" r="T14" b="T15"/>
              <a:pathLst>
                <a:path w="586" h="1550">
                  <a:moveTo>
                    <a:pt x="0" y="0"/>
                  </a:moveTo>
                  <a:lnTo>
                    <a:pt x="586" y="378"/>
                  </a:lnTo>
                  <a:lnTo>
                    <a:pt x="411" y="1550"/>
                  </a:lnTo>
                  <a:lnTo>
                    <a:pt x="0" y="0"/>
                  </a:lnTo>
                  <a:close/>
                </a:path>
              </a:pathLst>
            </a:custGeom>
            <a:solidFill>
              <a:srgbClr val="95226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5419" name="Freeform 17"/>
            <p:cNvSpPr>
              <a:spLocks noChangeArrowheads="1"/>
            </p:cNvSpPr>
            <p:nvPr/>
          </p:nvSpPr>
          <p:spPr bwMode="auto">
            <a:xfrm>
              <a:off x="2741613" y="3861531"/>
              <a:ext cx="1606550" cy="1276350"/>
            </a:xfrm>
            <a:custGeom>
              <a:avLst/>
              <a:gdLst>
                <a:gd name="T0" fmla="*/ 0 w 1012"/>
                <a:gd name="T1" fmla="*/ 0 h 804"/>
                <a:gd name="T2" fmla="*/ 1606550 w 1012"/>
                <a:gd name="T3" fmla="*/ 1276350 h 804"/>
                <a:gd name="T4" fmla="*/ 1130300 w 1012"/>
                <a:gd name="T5" fmla="*/ 298450 h 804"/>
                <a:gd name="T6" fmla="*/ 0 w 1012"/>
                <a:gd name="T7" fmla="*/ 0 h 804"/>
                <a:gd name="T8" fmla="*/ 0 60000 65536"/>
                <a:gd name="T9" fmla="*/ 0 60000 65536"/>
                <a:gd name="T10" fmla="*/ 0 60000 65536"/>
                <a:gd name="T11" fmla="*/ 0 60000 65536"/>
                <a:gd name="T12" fmla="*/ 0 w 1012"/>
                <a:gd name="T13" fmla="*/ 0 h 804"/>
                <a:gd name="T14" fmla="*/ 1012 w 1012"/>
                <a:gd name="T15" fmla="*/ 804 h 804"/>
              </a:gdLst>
              <a:ahLst/>
              <a:cxnLst>
                <a:cxn ang="T8">
                  <a:pos x="T0" y="T1"/>
                </a:cxn>
                <a:cxn ang="T9">
                  <a:pos x="T2" y="T3"/>
                </a:cxn>
                <a:cxn ang="T10">
                  <a:pos x="T4" y="T5"/>
                </a:cxn>
                <a:cxn ang="T11">
                  <a:pos x="T6" y="T7"/>
                </a:cxn>
              </a:cxnLst>
              <a:rect l="T12" t="T13" r="T14" b="T15"/>
              <a:pathLst>
                <a:path w="1012" h="804">
                  <a:moveTo>
                    <a:pt x="0" y="0"/>
                  </a:moveTo>
                  <a:lnTo>
                    <a:pt x="1012" y="804"/>
                  </a:lnTo>
                  <a:lnTo>
                    <a:pt x="712" y="188"/>
                  </a:lnTo>
                  <a:lnTo>
                    <a:pt x="0" y="0"/>
                  </a:lnTo>
                  <a:close/>
                </a:path>
              </a:pathLst>
            </a:custGeom>
            <a:solidFill>
              <a:srgbClr val="B6225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5420" name="Freeform 18"/>
            <p:cNvSpPr>
              <a:spLocks noChangeArrowheads="1"/>
            </p:cNvSpPr>
            <p:nvPr/>
          </p:nvSpPr>
          <p:spPr bwMode="auto">
            <a:xfrm>
              <a:off x="2620963" y="3861531"/>
              <a:ext cx="1727200" cy="1276350"/>
            </a:xfrm>
            <a:custGeom>
              <a:avLst/>
              <a:gdLst>
                <a:gd name="T0" fmla="*/ 0 w 1088"/>
                <a:gd name="T1" fmla="*/ 1276350 h 804"/>
                <a:gd name="T2" fmla="*/ 1727200 w 1088"/>
                <a:gd name="T3" fmla="*/ 1276350 h 804"/>
                <a:gd name="T4" fmla="*/ 120650 w 1088"/>
                <a:gd name="T5" fmla="*/ 0 h 804"/>
                <a:gd name="T6" fmla="*/ 0 w 1088"/>
                <a:gd name="T7" fmla="*/ 1276350 h 804"/>
                <a:gd name="T8" fmla="*/ 0 60000 65536"/>
                <a:gd name="T9" fmla="*/ 0 60000 65536"/>
                <a:gd name="T10" fmla="*/ 0 60000 65536"/>
                <a:gd name="T11" fmla="*/ 0 60000 65536"/>
                <a:gd name="T12" fmla="*/ 0 w 1088"/>
                <a:gd name="T13" fmla="*/ 0 h 804"/>
                <a:gd name="T14" fmla="*/ 1088 w 1088"/>
                <a:gd name="T15" fmla="*/ 804 h 804"/>
              </a:gdLst>
              <a:ahLst/>
              <a:cxnLst>
                <a:cxn ang="T8">
                  <a:pos x="T0" y="T1"/>
                </a:cxn>
                <a:cxn ang="T9">
                  <a:pos x="T2" y="T3"/>
                </a:cxn>
                <a:cxn ang="T10">
                  <a:pos x="T4" y="T5"/>
                </a:cxn>
                <a:cxn ang="T11">
                  <a:pos x="T6" y="T7"/>
                </a:cxn>
              </a:cxnLst>
              <a:rect l="T12" t="T13" r="T14" b="T15"/>
              <a:pathLst>
                <a:path w="1088" h="804">
                  <a:moveTo>
                    <a:pt x="0" y="804"/>
                  </a:moveTo>
                  <a:lnTo>
                    <a:pt x="1088" y="804"/>
                  </a:lnTo>
                  <a:lnTo>
                    <a:pt x="76" y="0"/>
                  </a:lnTo>
                  <a:lnTo>
                    <a:pt x="0" y="804"/>
                  </a:lnTo>
                  <a:close/>
                </a:path>
              </a:pathLst>
            </a:custGeom>
            <a:solidFill>
              <a:srgbClr val="C3549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5421" name="Freeform 21"/>
            <p:cNvSpPr>
              <a:spLocks noChangeArrowheads="1"/>
            </p:cNvSpPr>
            <p:nvPr/>
          </p:nvSpPr>
          <p:spPr bwMode="auto">
            <a:xfrm>
              <a:off x="1800226" y="1211993"/>
              <a:ext cx="427038" cy="508000"/>
            </a:xfrm>
            <a:custGeom>
              <a:avLst/>
              <a:gdLst>
                <a:gd name="T0" fmla="*/ 206375 w 269"/>
                <a:gd name="T1" fmla="*/ 0 h 320"/>
                <a:gd name="T2" fmla="*/ 0 w 269"/>
                <a:gd name="T3" fmla="*/ 508000 h 320"/>
                <a:gd name="T4" fmla="*/ 427038 w 269"/>
                <a:gd name="T5" fmla="*/ 285750 h 320"/>
                <a:gd name="T6" fmla="*/ 206375 w 269"/>
                <a:gd name="T7" fmla="*/ 0 h 320"/>
                <a:gd name="T8" fmla="*/ 0 60000 65536"/>
                <a:gd name="T9" fmla="*/ 0 60000 65536"/>
                <a:gd name="T10" fmla="*/ 0 60000 65536"/>
                <a:gd name="T11" fmla="*/ 0 60000 65536"/>
                <a:gd name="T12" fmla="*/ 0 w 269"/>
                <a:gd name="T13" fmla="*/ 0 h 320"/>
                <a:gd name="T14" fmla="*/ 269 w 269"/>
                <a:gd name="T15" fmla="*/ 320 h 320"/>
              </a:gdLst>
              <a:ahLst/>
              <a:cxnLst>
                <a:cxn ang="T8">
                  <a:pos x="T0" y="T1"/>
                </a:cxn>
                <a:cxn ang="T9">
                  <a:pos x="T2" y="T3"/>
                </a:cxn>
                <a:cxn ang="T10">
                  <a:pos x="T4" y="T5"/>
                </a:cxn>
                <a:cxn ang="T11">
                  <a:pos x="T6" y="T7"/>
                </a:cxn>
              </a:cxnLst>
              <a:rect l="T12" t="T13" r="T14" b="T15"/>
              <a:pathLst>
                <a:path w="269" h="320">
                  <a:moveTo>
                    <a:pt x="130" y="0"/>
                  </a:moveTo>
                  <a:lnTo>
                    <a:pt x="0" y="320"/>
                  </a:lnTo>
                  <a:lnTo>
                    <a:pt x="269" y="180"/>
                  </a:lnTo>
                  <a:lnTo>
                    <a:pt x="130" y="0"/>
                  </a:lnTo>
                  <a:close/>
                </a:path>
              </a:pathLst>
            </a:custGeom>
            <a:solidFill>
              <a:srgbClr val="E58A2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5422" name="Freeform 22"/>
            <p:cNvSpPr>
              <a:spLocks noChangeArrowheads="1"/>
            </p:cNvSpPr>
            <p:nvPr/>
          </p:nvSpPr>
          <p:spPr bwMode="auto">
            <a:xfrm>
              <a:off x="1800226" y="1497743"/>
              <a:ext cx="427038" cy="322262"/>
            </a:xfrm>
            <a:custGeom>
              <a:avLst/>
              <a:gdLst>
                <a:gd name="T0" fmla="*/ 0 w 269"/>
                <a:gd name="T1" fmla="*/ 222250 h 203"/>
                <a:gd name="T2" fmla="*/ 419100 w 269"/>
                <a:gd name="T3" fmla="*/ 322262 h 203"/>
                <a:gd name="T4" fmla="*/ 427038 w 269"/>
                <a:gd name="T5" fmla="*/ 0 h 203"/>
                <a:gd name="T6" fmla="*/ 0 w 269"/>
                <a:gd name="T7" fmla="*/ 222250 h 203"/>
                <a:gd name="T8" fmla="*/ 0 60000 65536"/>
                <a:gd name="T9" fmla="*/ 0 60000 65536"/>
                <a:gd name="T10" fmla="*/ 0 60000 65536"/>
                <a:gd name="T11" fmla="*/ 0 60000 65536"/>
                <a:gd name="T12" fmla="*/ 0 w 269"/>
                <a:gd name="T13" fmla="*/ 0 h 203"/>
                <a:gd name="T14" fmla="*/ 269 w 269"/>
                <a:gd name="T15" fmla="*/ 203 h 203"/>
              </a:gdLst>
              <a:ahLst/>
              <a:cxnLst>
                <a:cxn ang="T8">
                  <a:pos x="T0" y="T1"/>
                </a:cxn>
                <a:cxn ang="T9">
                  <a:pos x="T2" y="T3"/>
                </a:cxn>
                <a:cxn ang="T10">
                  <a:pos x="T4" y="T5"/>
                </a:cxn>
                <a:cxn ang="T11">
                  <a:pos x="T6" y="T7"/>
                </a:cxn>
              </a:cxnLst>
              <a:rect l="T12" t="T13" r="T14" b="T15"/>
              <a:pathLst>
                <a:path w="269" h="203">
                  <a:moveTo>
                    <a:pt x="0" y="140"/>
                  </a:moveTo>
                  <a:lnTo>
                    <a:pt x="264" y="203"/>
                  </a:lnTo>
                  <a:lnTo>
                    <a:pt x="269" y="0"/>
                  </a:lnTo>
                  <a:lnTo>
                    <a:pt x="0" y="140"/>
                  </a:lnTo>
                  <a:close/>
                </a:path>
              </a:pathLst>
            </a:custGeom>
            <a:solidFill>
              <a:srgbClr val="F4E67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5423" name="Freeform 23"/>
            <p:cNvSpPr>
              <a:spLocks noChangeArrowheads="1"/>
            </p:cNvSpPr>
            <p:nvPr/>
          </p:nvSpPr>
          <p:spPr bwMode="auto">
            <a:xfrm>
              <a:off x="0" y="4425093"/>
              <a:ext cx="620713" cy="712787"/>
            </a:xfrm>
            <a:custGeom>
              <a:avLst/>
              <a:gdLst>
                <a:gd name="T0" fmla="*/ 620713 w 391"/>
                <a:gd name="T1" fmla="*/ 712787 h 449"/>
                <a:gd name="T2" fmla="*/ 0 w 391"/>
                <a:gd name="T3" fmla="*/ 712787 h 449"/>
                <a:gd name="T4" fmla="*/ 0 w 391"/>
                <a:gd name="T5" fmla="*/ 0 h 449"/>
                <a:gd name="T6" fmla="*/ 620713 w 391"/>
                <a:gd name="T7" fmla="*/ 712787 h 449"/>
                <a:gd name="T8" fmla="*/ 0 60000 65536"/>
                <a:gd name="T9" fmla="*/ 0 60000 65536"/>
                <a:gd name="T10" fmla="*/ 0 60000 65536"/>
                <a:gd name="T11" fmla="*/ 0 60000 65536"/>
                <a:gd name="T12" fmla="*/ 0 w 391"/>
                <a:gd name="T13" fmla="*/ 0 h 449"/>
                <a:gd name="T14" fmla="*/ 391 w 391"/>
                <a:gd name="T15" fmla="*/ 449 h 449"/>
              </a:gdLst>
              <a:ahLst/>
              <a:cxnLst>
                <a:cxn ang="T8">
                  <a:pos x="T0" y="T1"/>
                </a:cxn>
                <a:cxn ang="T9">
                  <a:pos x="T2" y="T3"/>
                </a:cxn>
                <a:cxn ang="T10">
                  <a:pos x="T4" y="T5"/>
                </a:cxn>
                <a:cxn ang="T11">
                  <a:pos x="T6" y="T7"/>
                </a:cxn>
              </a:cxnLst>
              <a:rect l="T12" t="T13" r="T14" b="T15"/>
              <a:pathLst>
                <a:path w="391" h="449">
                  <a:moveTo>
                    <a:pt x="391" y="449"/>
                  </a:moveTo>
                  <a:lnTo>
                    <a:pt x="0" y="449"/>
                  </a:lnTo>
                  <a:lnTo>
                    <a:pt x="0" y="0"/>
                  </a:lnTo>
                  <a:lnTo>
                    <a:pt x="391" y="449"/>
                  </a:lnTo>
                  <a:close/>
                </a:path>
              </a:pathLst>
            </a:custGeom>
            <a:solidFill>
              <a:srgbClr val="E25A6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5424" name="Freeform 24"/>
            <p:cNvSpPr>
              <a:spLocks noChangeArrowheads="1"/>
            </p:cNvSpPr>
            <p:nvPr/>
          </p:nvSpPr>
          <p:spPr bwMode="auto">
            <a:xfrm>
              <a:off x="0" y="1756506"/>
              <a:ext cx="2316163" cy="776287"/>
            </a:xfrm>
            <a:custGeom>
              <a:avLst/>
              <a:gdLst>
                <a:gd name="T0" fmla="*/ 2316163 w 1459"/>
                <a:gd name="T1" fmla="*/ 776287 h 489"/>
                <a:gd name="T2" fmla="*/ 1617663 w 1459"/>
                <a:gd name="T3" fmla="*/ 0 h 489"/>
                <a:gd name="T4" fmla="*/ 0 w 1459"/>
                <a:gd name="T5" fmla="*/ 377825 h 489"/>
                <a:gd name="T6" fmla="*/ 2316163 w 1459"/>
                <a:gd name="T7" fmla="*/ 776287 h 489"/>
                <a:gd name="T8" fmla="*/ 0 60000 65536"/>
                <a:gd name="T9" fmla="*/ 0 60000 65536"/>
                <a:gd name="T10" fmla="*/ 0 60000 65536"/>
                <a:gd name="T11" fmla="*/ 0 60000 65536"/>
                <a:gd name="T12" fmla="*/ 0 w 1459"/>
                <a:gd name="T13" fmla="*/ 0 h 489"/>
                <a:gd name="T14" fmla="*/ 1459 w 1459"/>
                <a:gd name="T15" fmla="*/ 489 h 489"/>
              </a:gdLst>
              <a:ahLst/>
              <a:cxnLst>
                <a:cxn ang="T8">
                  <a:pos x="T0" y="T1"/>
                </a:cxn>
                <a:cxn ang="T9">
                  <a:pos x="T2" y="T3"/>
                </a:cxn>
                <a:cxn ang="T10">
                  <a:pos x="T4" y="T5"/>
                </a:cxn>
                <a:cxn ang="T11">
                  <a:pos x="T6" y="T7"/>
                </a:cxn>
              </a:cxnLst>
              <a:rect l="T12" t="T13" r="T14" b="T15"/>
              <a:pathLst>
                <a:path w="1459" h="489">
                  <a:moveTo>
                    <a:pt x="1459" y="489"/>
                  </a:moveTo>
                  <a:lnTo>
                    <a:pt x="1019" y="0"/>
                  </a:lnTo>
                  <a:lnTo>
                    <a:pt x="0" y="238"/>
                  </a:lnTo>
                  <a:lnTo>
                    <a:pt x="1459" y="489"/>
                  </a:lnTo>
                  <a:close/>
                </a:path>
              </a:pathLst>
            </a:custGeom>
            <a:solidFill>
              <a:srgbClr val="F4E67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5425" name="Freeform 25"/>
            <p:cNvSpPr>
              <a:spLocks noChangeArrowheads="1"/>
            </p:cNvSpPr>
            <p:nvPr/>
          </p:nvSpPr>
          <p:spPr bwMode="auto">
            <a:xfrm>
              <a:off x="0" y="826231"/>
              <a:ext cx="1847850" cy="1308100"/>
            </a:xfrm>
            <a:custGeom>
              <a:avLst/>
              <a:gdLst>
                <a:gd name="T0" fmla="*/ 1617663 w 1164"/>
                <a:gd name="T1" fmla="*/ 930275 h 824"/>
                <a:gd name="T2" fmla="*/ 1847850 w 1164"/>
                <a:gd name="T3" fmla="*/ 0 h 824"/>
                <a:gd name="T4" fmla="*/ 0 w 1164"/>
                <a:gd name="T5" fmla="*/ 1308100 h 824"/>
                <a:gd name="T6" fmla="*/ 1617663 w 1164"/>
                <a:gd name="T7" fmla="*/ 930275 h 824"/>
                <a:gd name="T8" fmla="*/ 0 60000 65536"/>
                <a:gd name="T9" fmla="*/ 0 60000 65536"/>
                <a:gd name="T10" fmla="*/ 0 60000 65536"/>
                <a:gd name="T11" fmla="*/ 0 60000 65536"/>
                <a:gd name="T12" fmla="*/ 0 w 1164"/>
                <a:gd name="T13" fmla="*/ 0 h 824"/>
                <a:gd name="T14" fmla="*/ 1164 w 1164"/>
                <a:gd name="T15" fmla="*/ 824 h 824"/>
              </a:gdLst>
              <a:ahLst/>
              <a:cxnLst>
                <a:cxn ang="T8">
                  <a:pos x="T0" y="T1"/>
                </a:cxn>
                <a:cxn ang="T9">
                  <a:pos x="T2" y="T3"/>
                </a:cxn>
                <a:cxn ang="T10">
                  <a:pos x="T4" y="T5"/>
                </a:cxn>
                <a:cxn ang="T11">
                  <a:pos x="T6" y="T7"/>
                </a:cxn>
              </a:cxnLst>
              <a:rect l="T12" t="T13" r="T14" b="T15"/>
              <a:pathLst>
                <a:path w="1164" h="824">
                  <a:moveTo>
                    <a:pt x="1019" y="586"/>
                  </a:moveTo>
                  <a:lnTo>
                    <a:pt x="1164" y="0"/>
                  </a:lnTo>
                  <a:lnTo>
                    <a:pt x="0" y="824"/>
                  </a:lnTo>
                  <a:lnTo>
                    <a:pt x="1019" y="586"/>
                  </a:lnTo>
                  <a:close/>
                </a:path>
              </a:pathLst>
            </a:custGeom>
            <a:solidFill>
              <a:srgbClr val="E58A2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5426" name="Freeform 26"/>
            <p:cNvSpPr>
              <a:spLocks noChangeArrowheads="1"/>
            </p:cNvSpPr>
            <p:nvPr/>
          </p:nvSpPr>
          <p:spPr bwMode="auto">
            <a:xfrm>
              <a:off x="0" y="229331"/>
              <a:ext cx="1847850" cy="1054100"/>
            </a:xfrm>
            <a:custGeom>
              <a:avLst/>
              <a:gdLst>
                <a:gd name="T0" fmla="*/ 0 w 1164"/>
                <a:gd name="T1" fmla="*/ 1054100 h 664"/>
                <a:gd name="T2" fmla="*/ 0 w 1164"/>
                <a:gd name="T3" fmla="*/ 0 h 664"/>
                <a:gd name="T4" fmla="*/ 1847850 w 1164"/>
                <a:gd name="T5" fmla="*/ 596900 h 664"/>
                <a:gd name="T6" fmla="*/ 0 w 1164"/>
                <a:gd name="T7" fmla="*/ 1054100 h 664"/>
                <a:gd name="T8" fmla="*/ 0 60000 65536"/>
                <a:gd name="T9" fmla="*/ 0 60000 65536"/>
                <a:gd name="T10" fmla="*/ 0 60000 65536"/>
                <a:gd name="T11" fmla="*/ 0 60000 65536"/>
                <a:gd name="T12" fmla="*/ 0 w 1164"/>
                <a:gd name="T13" fmla="*/ 0 h 664"/>
                <a:gd name="T14" fmla="*/ 1164 w 1164"/>
                <a:gd name="T15" fmla="*/ 664 h 664"/>
              </a:gdLst>
              <a:ahLst/>
              <a:cxnLst>
                <a:cxn ang="T8">
                  <a:pos x="T0" y="T1"/>
                </a:cxn>
                <a:cxn ang="T9">
                  <a:pos x="T2" y="T3"/>
                </a:cxn>
                <a:cxn ang="T10">
                  <a:pos x="T4" y="T5"/>
                </a:cxn>
                <a:cxn ang="T11">
                  <a:pos x="T6" y="T7"/>
                </a:cxn>
              </a:cxnLst>
              <a:rect l="T12" t="T13" r="T14" b="T15"/>
              <a:pathLst>
                <a:path w="1164" h="664">
                  <a:moveTo>
                    <a:pt x="0" y="664"/>
                  </a:moveTo>
                  <a:lnTo>
                    <a:pt x="0" y="0"/>
                  </a:lnTo>
                  <a:lnTo>
                    <a:pt x="1164" y="376"/>
                  </a:lnTo>
                  <a:lnTo>
                    <a:pt x="0" y="664"/>
                  </a:lnTo>
                  <a:close/>
                </a:path>
              </a:pathLst>
            </a:custGeom>
            <a:solidFill>
              <a:srgbClr val="F4C51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5427" name="Freeform 27"/>
            <p:cNvSpPr>
              <a:spLocks noChangeArrowheads="1"/>
            </p:cNvSpPr>
            <p:nvPr/>
          </p:nvSpPr>
          <p:spPr bwMode="auto">
            <a:xfrm>
              <a:off x="0" y="1084993"/>
              <a:ext cx="1368425" cy="895350"/>
            </a:xfrm>
            <a:custGeom>
              <a:avLst/>
              <a:gdLst>
                <a:gd name="T0" fmla="*/ 0 w 862"/>
                <a:gd name="T1" fmla="*/ 895350 h 564"/>
                <a:gd name="T2" fmla="*/ 0 w 862"/>
                <a:gd name="T3" fmla="*/ 0 h 564"/>
                <a:gd name="T4" fmla="*/ 1368425 w 862"/>
                <a:gd name="T5" fmla="*/ 622300 h 564"/>
                <a:gd name="T6" fmla="*/ 0 w 862"/>
                <a:gd name="T7" fmla="*/ 895350 h 564"/>
                <a:gd name="T8" fmla="*/ 0 60000 65536"/>
                <a:gd name="T9" fmla="*/ 0 60000 65536"/>
                <a:gd name="T10" fmla="*/ 0 60000 65536"/>
                <a:gd name="T11" fmla="*/ 0 60000 65536"/>
                <a:gd name="T12" fmla="*/ 0 w 862"/>
                <a:gd name="T13" fmla="*/ 0 h 564"/>
                <a:gd name="T14" fmla="*/ 862 w 862"/>
                <a:gd name="T15" fmla="*/ 564 h 564"/>
              </a:gdLst>
              <a:ahLst/>
              <a:cxnLst>
                <a:cxn ang="T8">
                  <a:pos x="T0" y="T1"/>
                </a:cxn>
                <a:cxn ang="T9">
                  <a:pos x="T2" y="T3"/>
                </a:cxn>
                <a:cxn ang="T10">
                  <a:pos x="T4" y="T5"/>
                </a:cxn>
                <a:cxn ang="T11">
                  <a:pos x="T6" y="T7"/>
                </a:cxn>
              </a:cxnLst>
              <a:rect l="T12" t="T13" r="T14" b="T15"/>
              <a:pathLst>
                <a:path w="862" h="564">
                  <a:moveTo>
                    <a:pt x="0" y="564"/>
                  </a:moveTo>
                  <a:lnTo>
                    <a:pt x="0" y="0"/>
                  </a:lnTo>
                  <a:lnTo>
                    <a:pt x="862" y="392"/>
                  </a:lnTo>
                  <a:lnTo>
                    <a:pt x="0" y="564"/>
                  </a:lnTo>
                  <a:close/>
                </a:path>
              </a:pathLst>
            </a:custGeom>
            <a:solidFill>
              <a:srgbClr val="E8CB2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5428" name="Freeform 28"/>
            <p:cNvSpPr>
              <a:spLocks noChangeArrowheads="1"/>
            </p:cNvSpPr>
            <p:nvPr/>
          </p:nvSpPr>
          <p:spPr bwMode="auto">
            <a:xfrm>
              <a:off x="0" y="605568"/>
              <a:ext cx="1941513" cy="1101725"/>
            </a:xfrm>
            <a:custGeom>
              <a:avLst/>
              <a:gdLst>
                <a:gd name="T0" fmla="*/ 0 w 1223"/>
                <a:gd name="T1" fmla="*/ 479425 h 694"/>
                <a:gd name="T2" fmla="*/ 1941513 w 1223"/>
                <a:gd name="T3" fmla="*/ 0 h 694"/>
                <a:gd name="T4" fmla="*/ 1368425 w 1223"/>
                <a:gd name="T5" fmla="*/ 1101725 h 694"/>
                <a:gd name="T6" fmla="*/ 0 w 1223"/>
                <a:gd name="T7" fmla="*/ 479425 h 694"/>
                <a:gd name="T8" fmla="*/ 0 60000 65536"/>
                <a:gd name="T9" fmla="*/ 0 60000 65536"/>
                <a:gd name="T10" fmla="*/ 0 60000 65536"/>
                <a:gd name="T11" fmla="*/ 0 60000 65536"/>
                <a:gd name="T12" fmla="*/ 0 w 1223"/>
                <a:gd name="T13" fmla="*/ 0 h 694"/>
                <a:gd name="T14" fmla="*/ 1223 w 1223"/>
                <a:gd name="T15" fmla="*/ 694 h 694"/>
              </a:gdLst>
              <a:ahLst/>
              <a:cxnLst>
                <a:cxn ang="T8">
                  <a:pos x="T0" y="T1"/>
                </a:cxn>
                <a:cxn ang="T9">
                  <a:pos x="T2" y="T3"/>
                </a:cxn>
                <a:cxn ang="T10">
                  <a:pos x="T4" y="T5"/>
                </a:cxn>
                <a:cxn ang="T11">
                  <a:pos x="T6" y="T7"/>
                </a:cxn>
              </a:cxnLst>
              <a:rect l="T12" t="T13" r="T14" b="T15"/>
              <a:pathLst>
                <a:path w="1223" h="694">
                  <a:moveTo>
                    <a:pt x="0" y="302"/>
                  </a:moveTo>
                  <a:lnTo>
                    <a:pt x="1223" y="0"/>
                  </a:lnTo>
                  <a:lnTo>
                    <a:pt x="862" y="694"/>
                  </a:lnTo>
                  <a:lnTo>
                    <a:pt x="0" y="302"/>
                  </a:lnTo>
                  <a:close/>
                </a:path>
              </a:pathLst>
            </a:custGeom>
            <a:solidFill>
              <a:srgbClr val="F8B62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5429" name="Freeform 29"/>
            <p:cNvSpPr>
              <a:spLocks noChangeArrowheads="1"/>
            </p:cNvSpPr>
            <p:nvPr/>
          </p:nvSpPr>
          <p:spPr bwMode="auto">
            <a:xfrm>
              <a:off x="0" y="1980343"/>
              <a:ext cx="755650" cy="2408237"/>
            </a:xfrm>
            <a:custGeom>
              <a:avLst/>
              <a:gdLst>
                <a:gd name="T0" fmla="*/ 0 w 476"/>
                <a:gd name="T1" fmla="*/ 2408237 h 1517"/>
                <a:gd name="T2" fmla="*/ 0 w 476"/>
                <a:gd name="T3" fmla="*/ 0 h 1517"/>
                <a:gd name="T4" fmla="*/ 755650 w 476"/>
                <a:gd name="T5" fmla="*/ 1636712 h 1517"/>
                <a:gd name="T6" fmla="*/ 0 w 476"/>
                <a:gd name="T7" fmla="*/ 2408237 h 1517"/>
                <a:gd name="T8" fmla="*/ 0 60000 65536"/>
                <a:gd name="T9" fmla="*/ 0 60000 65536"/>
                <a:gd name="T10" fmla="*/ 0 60000 65536"/>
                <a:gd name="T11" fmla="*/ 0 60000 65536"/>
                <a:gd name="T12" fmla="*/ 0 w 476"/>
                <a:gd name="T13" fmla="*/ 0 h 1517"/>
                <a:gd name="T14" fmla="*/ 476 w 476"/>
                <a:gd name="T15" fmla="*/ 1517 h 1517"/>
              </a:gdLst>
              <a:ahLst/>
              <a:cxnLst>
                <a:cxn ang="T8">
                  <a:pos x="T0" y="T1"/>
                </a:cxn>
                <a:cxn ang="T9">
                  <a:pos x="T2" y="T3"/>
                </a:cxn>
                <a:cxn ang="T10">
                  <a:pos x="T4" y="T5"/>
                </a:cxn>
                <a:cxn ang="T11">
                  <a:pos x="T6" y="T7"/>
                </a:cxn>
              </a:cxnLst>
              <a:rect l="T12" t="T13" r="T14" b="T15"/>
              <a:pathLst>
                <a:path w="476" h="1517">
                  <a:moveTo>
                    <a:pt x="0" y="1517"/>
                  </a:moveTo>
                  <a:lnTo>
                    <a:pt x="0" y="0"/>
                  </a:lnTo>
                  <a:lnTo>
                    <a:pt x="476" y="1031"/>
                  </a:lnTo>
                  <a:lnTo>
                    <a:pt x="0" y="1517"/>
                  </a:lnTo>
                  <a:close/>
                </a:path>
              </a:pathLst>
            </a:custGeom>
            <a:solidFill>
              <a:srgbClr val="E24C2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5430" name="Freeform 30"/>
            <p:cNvSpPr>
              <a:spLocks noChangeArrowheads="1"/>
            </p:cNvSpPr>
            <p:nvPr/>
          </p:nvSpPr>
          <p:spPr bwMode="auto">
            <a:xfrm>
              <a:off x="0" y="1980343"/>
              <a:ext cx="2435225" cy="1636712"/>
            </a:xfrm>
            <a:custGeom>
              <a:avLst/>
              <a:gdLst>
                <a:gd name="T0" fmla="*/ 0 w 1534"/>
                <a:gd name="T1" fmla="*/ 0 h 1031"/>
                <a:gd name="T2" fmla="*/ 2435225 w 1534"/>
                <a:gd name="T3" fmla="*/ 419100 h 1031"/>
                <a:gd name="T4" fmla="*/ 755650 w 1534"/>
                <a:gd name="T5" fmla="*/ 1636712 h 1031"/>
                <a:gd name="T6" fmla="*/ 0 w 1534"/>
                <a:gd name="T7" fmla="*/ 0 h 1031"/>
                <a:gd name="T8" fmla="*/ 0 60000 65536"/>
                <a:gd name="T9" fmla="*/ 0 60000 65536"/>
                <a:gd name="T10" fmla="*/ 0 60000 65536"/>
                <a:gd name="T11" fmla="*/ 0 60000 65536"/>
                <a:gd name="T12" fmla="*/ 0 w 1534"/>
                <a:gd name="T13" fmla="*/ 0 h 1031"/>
                <a:gd name="T14" fmla="*/ 1534 w 1534"/>
                <a:gd name="T15" fmla="*/ 1031 h 1031"/>
              </a:gdLst>
              <a:ahLst/>
              <a:cxnLst>
                <a:cxn ang="T8">
                  <a:pos x="T0" y="T1"/>
                </a:cxn>
                <a:cxn ang="T9">
                  <a:pos x="T2" y="T3"/>
                </a:cxn>
                <a:cxn ang="T10">
                  <a:pos x="T4" y="T5"/>
                </a:cxn>
                <a:cxn ang="T11">
                  <a:pos x="T6" y="T7"/>
                </a:cxn>
              </a:cxnLst>
              <a:rect l="T12" t="T13" r="T14" b="T15"/>
              <a:pathLst>
                <a:path w="1534" h="1031">
                  <a:moveTo>
                    <a:pt x="0" y="0"/>
                  </a:moveTo>
                  <a:lnTo>
                    <a:pt x="1534" y="264"/>
                  </a:lnTo>
                  <a:lnTo>
                    <a:pt x="476" y="1031"/>
                  </a:lnTo>
                  <a:lnTo>
                    <a:pt x="0" y="0"/>
                  </a:lnTo>
                  <a:close/>
                </a:path>
              </a:pathLst>
            </a:custGeom>
            <a:solidFill>
              <a:srgbClr val="E25D2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5431" name="Freeform 31"/>
            <p:cNvSpPr>
              <a:spLocks noChangeArrowheads="1"/>
            </p:cNvSpPr>
            <p:nvPr/>
          </p:nvSpPr>
          <p:spPr bwMode="auto">
            <a:xfrm>
              <a:off x="0" y="3617056"/>
              <a:ext cx="755650" cy="1520825"/>
            </a:xfrm>
            <a:custGeom>
              <a:avLst/>
              <a:gdLst>
                <a:gd name="T0" fmla="*/ 755650 w 476"/>
                <a:gd name="T1" fmla="*/ 0 h 958"/>
                <a:gd name="T2" fmla="*/ 652463 w 476"/>
                <a:gd name="T3" fmla="*/ 1520825 h 958"/>
                <a:gd name="T4" fmla="*/ 0 w 476"/>
                <a:gd name="T5" fmla="*/ 771525 h 958"/>
                <a:gd name="T6" fmla="*/ 755650 w 476"/>
                <a:gd name="T7" fmla="*/ 0 h 958"/>
                <a:gd name="T8" fmla="*/ 0 60000 65536"/>
                <a:gd name="T9" fmla="*/ 0 60000 65536"/>
                <a:gd name="T10" fmla="*/ 0 60000 65536"/>
                <a:gd name="T11" fmla="*/ 0 60000 65536"/>
                <a:gd name="T12" fmla="*/ 0 w 476"/>
                <a:gd name="T13" fmla="*/ 0 h 958"/>
                <a:gd name="T14" fmla="*/ 476 w 476"/>
                <a:gd name="T15" fmla="*/ 958 h 958"/>
              </a:gdLst>
              <a:ahLst/>
              <a:cxnLst>
                <a:cxn ang="T8">
                  <a:pos x="T0" y="T1"/>
                </a:cxn>
                <a:cxn ang="T9">
                  <a:pos x="T2" y="T3"/>
                </a:cxn>
                <a:cxn ang="T10">
                  <a:pos x="T4" y="T5"/>
                </a:cxn>
                <a:cxn ang="T11">
                  <a:pos x="T6" y="T7"/>
                </a:cxn>
              </a:cxnLst>
              <a:rect l="T12" t="T13" r="T14" b="T15"/>
              <a:pathLst>
                <a:path w="476" h="958">
                  <a:moveTo>
                    <a:pt x="476" y="0"/>
                  </a:moveTo>
                  <a:lnTo>
                    <a:pt x="411" y="958"/>
                  </a:lnTo>
                  <a:lnTo>
                    <a:pt x="0" y="486"/>
                  </a:lnTo>
                  <a:lnTo>
                    <a:pt x="476" y="0"/>
                  </a:lnTo>
                  <a:close/>
                </a:path>
              </a:pathLst>
            </a:custGeom>
            <a:solidFill>
              <a:srgbClr val="DD272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5432" name="Freeform 32"/>
            <p:cNvSpPr>
              <a:spLocks noChangeArrowheads="1"/>
            </p:cNvSpPr>
            <p:nvPr/>
          </p:nvSpPr>
          <p:spPr bwMode="auto">
            <a:xfrm>
              <a:off x="652463" y="3617056"/>
              <a:ext cx="1098550" cy="1520825"/>
            </a:xfrm>
            <a:custGeom>
              <a:avLst/>
              <a:gdLst>
                <a:gd name="T0" fmla="*/ 103188 w 692"/>
                <a:gd name="T1" fmla="*/ 0 h 958"/>
                <a:gd name="T2" fmla="*/ 1098550 w 692"/>
                <a:gd name="T3" fmla="*/ 1520825 h 958"/>
                <a:gd name="T4" fmla="*/ 0 w 692"/>
                <a:gd name="T5" fmla="*/ 1520825 h 958"/>
                <a:gd name="T6" fmla="*/ 103188 w 692"/>
                <a:gd name="T7" fmla="*/ 0 h 958"/>
                <a:gd name="T8" fmla="*/ 0 60000 65536"/>
                <a:gd name="T9" fmla="*/ 0 60000 65536"/>
                <a:gd name="T10" fmla="*/ 0 60000 65536"/>
                <a:gd name="T11" fmla="*/ 0 60000 65536"/>
                <a:gd name="T12" fmla="*/ 0 w 692"/>
                <a:gd name="T13" fmla="*/ 0 h 958"/>
                <a:gd name="T14" fmla="*/ 692 w 692"/>
                <a:gd name="T15" fmla="*/ 958 h 958"/>
              </a:gdLst>
              <a:ahLst/>
              <a:cxnLst>
                <a:cxn ang="T8">
                  <a:pos x="T0" y="T1"/>
                </a:cxn>
                <a:cxn ang="T9">
                  <a:pos x="T2" y="T3"/>
                </a:cxn>
                <a:cxn ang="T10">
                  <a:pos x="T4" y="T5"/>
                </a:cxn>
                <a:cxn ang="T11">
                  <a:pos x="T6" y="T7"/>
                </a:cxn>
              </a:cxnLst>
              <a:rect l="T12" t="T13" r="T14" b="T15"/>
              <a:pathLst>
                <a:path w="692" h="958">
                  <a:moveTo>
                    <a:pt x="65" y="0"/>
                  </a:moveTo>
                  <a:lnTo>
                    <a:pt x="692" y="958"/>
                  </a:lnTo>
                  <a:lnTo>
                    <a:pt x="0" y="958"/>
                  </a:lnTo>
                  <a:lnTo>
                    <a:pt x="65" y="0"/>
                  </a:lnTo>
                  <a:close/>
                </a:path>
              </a:pathLst>
            </a:custGeom>
            <a:solidFill>
              <a:srgbClr val="AD232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5433" name="Freeform 33"/>
            <p:cNvSpPr>
              <a:spLocks noChangeArrowheads="1"/>
            </p:cNvSpPr>
            <p:nvPr/>
          </p:nvSpPr>
          <p:spPr bwMode="auto">
            <a:xfrm>
              <a:off x="755651" y="3617056"/>
              <a:ext cx="2000250" cy="1520825"/>
            </a:xfrm>
            <a:custGeom>
              <a:avLst/>
              <a:gdLst>
                <a:gd name="T0" fmla="*/ 0 w 1260"/>
                <a:gd name="T1" fmla="*/ 0 h 958"/>
                <a:gd name="T2" fmla="*/ 2000250 w 1260"/>
                <a:gd name="T3" fmla="*/ 1520825 h 958"/>
                <a:gd name="T4" fmla="*/ 995363 w 1260"/>
                <a:gd name="T5" fmla="*/ 1520825 h 958"/>
                <a:gd name="T6" fmla="*/ 0 w 1260"/>
                <a:gd name="T7" fmla="*/ 0 h 958"/>
                <a:gd name="T8" fmla="*/ 0 60000 65536"/>
                <a:gd name="T9" fmla="*/ 0 60000 65536"/>
                <a:gd name="T10" fmla="*/ 0 60000 65536"/>
                <a:gd name="T11" fmla="*/ 0 60000 65536"/>
                <a:gd name="T12" fmla="*/ 0 w 1260"/>
                <a:gd name="T13" fmla="*/ 0 h 958"/>
                <a:gd name="T14" fmla="*/ 1260 w 1260"/>
                <a:gd name="T15" fmla="*/ 958 h 958"/>
              </a:gdLst>
              <a:ahLst/>
              <a:cxnLst>
                <a:cxn ang="T8">
                  <a:pos x="T0" y="T1"/>
                </a:cxn>
                <a:cxn ang="T9">
                  <a:pos x="T2" y="T3"/>
                </a:cxn>
                <a:cxn ang="T10">
                  <a:pos x="T4" y="T5"/>
                </a:cxn>
                <a:cxn ang="T11">
                  <a:pos x="T6" y="T7"/>
                </a:cxn>
              </a:cxnLst>
              <a:rect l="T12" t="T13" r="T14" b="T15"/>
              <a:pathLst>
                <a:path w="1260" h="958">
                  <a:moveTo>
                    <a:pt x="0" y="0"/>
                  </a:moveTo>
                  <a:lnTo>
                    <a:pt x="1260" y="958"/>
                  </a:lnTo>
                  <a:lnTo>
                    <a:pt x="627" y="958"/>
                  </a:lnTo>
                  <a:lnTo>
                    <a:pt x="0" y="0"/>
                  </a:lnTo>
                  <a:close/>
                </a:path>
              </a:pathLst>
            </a:custGeom>
            <a:solidFill>
              <a:srgbClr val="DD272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5434" name="Freeform 34"/>
            <p:cNvSpPr>
              <a:spLocks noChangeArrowheads="1"/>
            </p:cNvSpPr>
            <p:nvPr/>
          </p:nvSpPr>
          <p:spPr bwMode="auto">
            <a:xfrm>
              <a:off x="755651" y="3617056"/>
              <a:ext cx="2127250" cy="1520825"/>
            </a:xfrm>
            <a:custGeom>
              <a:avLst/>
              <a:gdLst>
                <a:gd name="T0" fmla="*/ 2000250 w 1340"/>
                <a:gd name="T1" fmla="*/ 1520825 h 958"/>
                <a:gd name="T2" fmla="*/ 2127250 w 1340"/>
                <a:gd name="T3" fmla="*/ 179388 h 958"/>
                <a:gd name="T4" fmla="*/ 0 w 1340"/>
                <a:gd name="T5" fmla="*/ 0 h 958"/>
                <a:gd name="T6" fmla="*/ 2000250 w 1340"/>
                <a:gd name="T7" fmla="*/ 1520825 h 958"/>
                <a:gd name="T8" fmla="*/ 0 60000 65536"/>
                <a:gd name="T9" fmla="*/ 0 60000 65536"/>
                <a:gd name="T10" fmla="*/ 0 60000 65536"/>
                <a:gd name="T11" fmla="*/ 0 60000 65536"/>
                <a:gd name="T12" fmla="*/ 0 w 1340"/>
                <a:gd name="T13" fmla="*/ 0 h 958"/>
                <a:gd name="T14" fmla="*/ 1340 w 1340"/>
                <a:gd name="T15" fmla="*/ 958 h 958"/>
              </a:gdLst>
              <a:ahLst/>
              <a:cxnLst>
                <a:cxn ang="T8">
                  <a:pos x="T0" y="T1"/>
                </a:cxn>
                <a:cxn ang="T9">
                  <a:pos x="T2" y="T3"/>
                </a:cxn>
                <a:cxn ang="T10">
                  <a:pos x="T4" y="T5"/>
                </a:cxn>
                <a:cxn ang="T11">
                  <a:pos x="T6" y="T7"/>
                </a:cxn>
              </a:cxnLst>
              <a:rect l="T12" t="T13" r="T14" b="T15"/>
              <a:pathLst>
                <a:path w="1340" h="958">
                  <a:moveTo>
                    <a:pt x="1260" y="958"/>
                  </a:moveTo>
                  <a:lnTo>
                    <a:pt x="1340" y="113"/>
                  </a:lnTo>
                  <a:lnTo>
                    <a:pt x="0" y="0"/>
                  </a:lnTo>
                  <a:lnTo>
                    <a:pt x="1260" y="958"/>
                  </a:lnTo>
                  <a:close/>
                </a:path>
              </a:pathLst>
            </a:custGeom>
            <a:solidFill>
              <a:srgbClr val="E24C2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5435" name="Freeform 35"/>
            <p:cNvSpPr>
              <a:spLocks noChangeArrowheads="1"/>
            </p:cNvSpPr>
            <p:nvPr/>
          </p:nvSpPr>
          <p:spPr bwMode="auto">
            <a:xfrm>
              <a:off x="755651" y="2399443"/>
              <a:ext cx="2127250" cy="1397000"/>
            </a:xfrm>
            <a:custGeom>
              <a:avLst/>
              <a:gdLst>
                <a:gd name="T0" fmla="*/ 1679575 w 1340"/>
                <a:gd name="T1" fmla="*/ 0 h 880"/>
                <a:gd name="T2" fmla="*/ 0 w 1340"/>
                <a:gd name="T3" fmla="*/ 1217613 h 880"/>
                <a:gd name="T4" fmla="*/ 2127250 w 1340"/>
                <a:gd name="T5" fmla="*/ 1397000 h 880"/>
                <a:gd name="T6" fmla="*/ 1679575 w 1340"/>
                <a:gd name="T7" fmla="*/ 0 h 880"/>
                <a:gd name="T8" fmla="*/ 0 60000 65536"/>
                <a:gd name="T9" fmla="*/ 0 60000 65536"/>
                <a:gd name="T10" fmla="*/ 0 60000 65536"/>
                <a:gd name="T11" fmla="*/ 0 60000 65536"/>
                <a:gd name="T12" fmla="*/ 0 w 1340"/>
                <a:gd name="T13" fmla="*/ 0 h 880"/>
                <a:gd name="T14" fmla="*/ 1340 w 1340"/>
                <a:gd name="T15" fmla="*/ 880 h 880"/>
              </a:gdLst>
              <a:ahLst/>
              <a:cxnLst>
                <a:cxn ang="T8">
                  <a:pos x="T0" y="T1"/>
                </a:cxn>
                <a:cxn ang="T9">
                  <a:pos x="T2" y="T3"/>
                </a:cxn>
                <a:cxn ang="T10">
                  <a:pos x="T4" y="T5"/>
                </a:cxn>
                <a:cxn ang="T11">
                  <a:pos x="T6" y="T7"/>
                </a:cxn>
              </a:cxnLst>
              <a:rect l="T12" t="T13" r="T14" b="T15"/>
              <a:pathLst>
                <a:path w="1340" h="880">
                  <a:moveTo>
                    <a:pt x="1058" y="0"/>
                  </a:moveTo>
                  <a:lnTo>
                    <a:pt x="0" y="767"/>
                  </a:lnTo>
                  <a:lnTo>
                    <a:pt x="1340" y="880"/>
                  </a:lnTo>
                  <a:lnTo>
                    <a:pt x="1058" y="0"/>
                  </a:lnTo>
                  <a:close/>
                </a:path>
              </a:pathLst>
            </a:custGeom>
            <a:solidFill>
              <a:srgbClr val="C3549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5436" name="Freeform 36"/>
            <p:cNvSpPr>
              <a:spLocks noChangeArrowheads="1"/>
            </p:cNvSpPr>
            <p:nvPr/>
          </p:nvSpPr>
          <p:spPr bwMode="auto">
            <a:xfrm>
              <a:off x="2435226" y="2399443"/>
              <a:ext cx="1633538" cy="1711325"/>
            </a:xfrm>
            <a:custGeom>
              <a:avLst/>
              <a:gdLst>
                <a:gd name="T0" fmla="*/ 0 w 1029"/>
                <a:gd name="T1" fmla="*/ 0 h 1078"/>
                <a:gd name="T2" fmla="*/ 1633538 w 1029"/>
                <a:gd name="T3" fmla="*/ 1711325 h 1078"/>
                <a:gd name="T4" fmla="*/ 447675 w 1029"/>
                <a:gd name="T5" fmla="*/ 1397000 h 1078"/>
                <a:gd name="T6" fmla="*/ 0 w 1029"/>
                <a:gd name="T7" fmla="*/ 0 h 1078"/>
                <a:gd name="T8" fmla="*/ 0 60000 65536"/>
                <a:gd name="T9" fmla="*/ 0 60000 65536"/>
                <a:gd name="T10" fmla="*/ 0 60000 65536"/>
                <a:gd name="T11" fmla="*/ 0 60000 65536"/>
                <a:gd name="T12" fmla="*/ 0 w 1029"/>
                <a:gd name="T13" fmla="*/ 0 h 1078"/>
                <a:gd name="T14" fmla="*/ 1029 w 1029"/>
                <a:gd name="T15" fmla="*/ 1078 h 1078"/>
              </a:gdLst>
              <a:ahLst/>
              <a:cxnLst>
                <a:cxn ang="T8">
                  <a:pos x="T0" y="T1"/>
                </a:cxn>
                <a:cxn ang="T9">
                  <a:pos x="T2" y="T3"/>
                </a:cxn>
                <a:cxn ang="T10">
                  <a:pos x="T4" y="T5"/>
                </a:cxn>
                <a:cxn ang="T11">
                  <a:pos x="T6" y="T7"/>
                </a:cxn>
              </a:cxnLst>
              <a:rect l="T12" t="T13" r="T14" b="T15"/>
              <a:pathLst>
                <a:path w="1029" h="1078">
                  <a:moveTo>
                    <a:pt x="0" y="0"/>
                  </a:moveTo>
                  <a:lnTo>
                    <a:pt x="1029" y="1078"/>
                  </a:lnTo>
                  <a:lnTo>
                    <a:pt x="282" y="880"/>
                  </a:lnTo>
                  <a:lnTo>
                    <a:pt x="0" y="0"/>
                  </a:lnTo>
                  <a:close/>
                </a:path>
              </a:pathLst>
            </a:custGeom>
            <a:solidFill>
              <a:srgbClr val="DA368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5437" name="Freeform 37"/>
            <p:cNvSpPr>
              <a:spLocks noChangeArrowheads="1"/>
            </p:cNvSpPr>
            <p:nvPr/>
          </p:nvSpPr>
          <p:spPr bwMode="auto">
            <a:xfrm>
              <a:off x="2435226" y="1523143"/>
              <a:ext cx="1633538" cy="2587625"/>
            </a:xfrm>
            <a:custGeom>
              <a:avLst/>
              <a:gdLst>
                <a:gd name="T0" fmla="*/ 0 w 1029"/>
                <a:gd name="T1" fmla="*/ 876300 h 1630"/>
                <a:gd name="T2" fmla="*/ 949325 w 1029"/>
                <a:gd name="T3" fmla="*/ 0 h 1630"/>
                <a:gd name="T4" fmla="*/ 1633538 w 1029"/>
                <a:gd name="T5" fmla="*/ 2587625 h 1630"/>
                <a:gd name="T6" fmla="*/ 0 w 1029"/>
                <a:gd name="T7" fmla="*/ 876300 h 1630"/>
                <a:gd name="T8" fmla="*/ 0 60000 65536"/>
                <a:gd name="T9" fmla="*/ 0 60000 65536"/>
                <a:gd name="T10" fmla="*/ 0 60000 65536"/>
                <a:gd name="T11" fmla="*/ 0 60000 65536"/>
                <a:gd name="T12" fmla="*/ 0 w 1029"/>
                <a:gd name="T13" fmla="*/ 0 h 1630"/>
                <a:gd name="T14" fmla="*/ 1029 w 1029"/>
                <a:gd name="T15" fmla="*/ 1630 h 1630"/>
              </a:gdLst>
              <a:ahLst/>
              <a:cxnLst>
                <a:cxn ang="T8">
                  <a:pos x="T0" y="T1"/>
                </a:cxn>
                <a:cxn ang="T9">
                  <a:pos x="T2" y="T3"/>
                </a:cxn>
                <a:cxn ang="T10">
                  <a:pos x="T4" y="T5"/>
                </a:cxn>
                <a:cxn ang="T11">
                  <a:pos x="T6" y="T7"/>
                </a:cxn>
              </a:cxnLst>
              <a:rect l="T12" t="T13" r="T14" b="T15"/>
              <a:pathLst>
                <a:path w="1029" h="1630">
                  <a:moveTo>
                    <a:pt x="0" y="552"/>
                  </a:moveTo>
                  <a:lnTo>
                    <a:pt x="598" y="0"/>
                  </a:lnTo>
                  <a:lnTo>
                    <a:pt x="1029" y="1630"/>
                  </a:lnTo>
                  <a:lnTo>
                    <a:pt x="0" y="552"/>
                  </a:lnTo>
                  <a:close/>
                </a:path>
              </a:pathLst>
            </a:custGeom>
            <a:solidFill>
              <a:srgbClr val="B5207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5438" name="Freeform 38"/>
            <p:cNvSpPr>
              <a:spLocks noChangeArrowheads="1"/>
            </p:cNvSpPr>
            <p:nvPr/>
          </p:nvSpPr>
          <p:spPr bwMode="auto">
            <a:xfrm>
              <a:off x="3361469" y="1523143"/>
              <a:ext cx="977899" cy="2587625"/>
            </a:xfrm>
            <a:custGeom>
              <a:avLst/>
              <a:gdLst>
                <a:gd name="T0" fmla="*/ 0 w 616"/>
                <a:gd name="T1" fmla="*/ 0 h 1630"/>
                <a:gd name="T2" fmla="*/ 977899 w 616"/>
                <a:gd name="T3" fmla="*/ 631825 h 1630"/>
                <a:gd name="T4" fmla="*/ 684212 w 616"/>
                <a:gd name="T5" fmla="*/ 2587625 h 1630"/>
                <a:gd name="T6" fmla="*/ 0 w 616"/>
                <a:gd name="T7" fmla="*/ 0 h 1630"/>
                <a:gd name="T8" fmla="*/ 0 60000 65536"/>
                <a:gd name="T9" fmla="*/ 0 60000 65536"/>
                <a:gd name="T10" fmla="*/ 0 60000 65536"/>
                <a:gd name="T11" fmla="*/ 0 60000 65536"/>
                <a:gd name="T12" fmla="*/ 0 w 616"/>
                <a:gd name="T13" fmla="*/ 0 h 1630"/>
                <a:gd name="T14" fmla="*/ 616 w 616"/>
                <a:gd name="T15" fmla="*/ 1630 h 1630"/>
              </a:gdLst>
              <a:ahLst/>
              <a:cxnLst>
                <a:cxn ang="T8">
                  <a:pos x="T0" y="T1"/>
                </a:cxn>
                <a:cxn ang="T9">
                  <a:pos x="T2" y="T3"/>
                </a:cxn>
                <a:cxn ang="T10">
                  <a:pos x="T4" y="T5"/>
                </a:cxn>
                <a:cxn ang="T11">
                  <a:pos x="T6" y="T7"/>
                </a:cxn>
              </a:cxnLst>
              <a:rect l="T12" t="T13" r="T14" b="T15"/>
              <a:pathLst>
                <a:path w="616" h="1630">
                  <a:moveTo>
                    <a:pt x="0" y="0"/>
                  </a:moveTo>
                  <a:lnTo>
                    <a:pt x="616" y="398"/>
                  </a:lnTo>
                  <a:lnTo>
                    <a:pt x="431" y="1630"/>
                  </a:lnTo>
                  <a:lnTo>
                    <a:pt x="0" y="0"/>
                  </a:lnTo>
                  <a:close/>
                </a:path>
              </a:pathLst>
            </a:custGeom>
            <a:solidFill>
              <a:srgbClr val="95226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5439" name="Freeform 39"/>
            <p:cNvSpPr>
              <a:spLocks noChangeArrowheads="1"/>
            </p:cNvSpPr>
            <p:nvPr/>
          </p:nvSpPr>
          <p:spPr bwMode="auto">
            <a:xfrm>
              <a:off x="2882901" y="3796443"/>
              <a:ext cx="1687513" cy="1341437"/>
            </a:xfrm>
            <a:custGeom>
              <a:avLst/>
              <a:gdLst>
                <a:gd name="T0" fmla="*/ 0 w 1063"/>
                <a:gd name="T1" fmla="*/ 0 h 845"/>
                <a:gd name="T2" fmla="*/ 1687513 w 1063"/>
                <a:gd name="T3" fmla="*/ 1341437 h 845"/>
                <a:gd name="T4" fmla="*/ 1185863 w 1063"/>
                <a:gd name="T5" fmla="*/ 314325 h 845"/>
                <a:gd name="T6" fmla="*/ 0 w 1063"/>
                <a:gd name="T7" fmla="*/ 0 h 845"/>
                <a:gd name="T8" fmla="*/ 0 60000 65536"/>
                <a:gd name="T9" fmla="*/ 0 60000 65536"/>
                <a:gd name="T10" fmla="*/ 0 60000 65536"/>
                <a:gd name="T11" fmla="*/ 0 60000 65536"/>
                <a:gd name="T12" fmla="*/ 0 w 1063"/>
                <a:gd name="T13" fmla="*/ 0 h 845"/>
                <a:gd name="T14" fmla="*/ 1063 w 1063"/>
                <a:gd name="T15" fmla="*/ 845 h 845"/>
              </a:gdLst>
              <a:ahLst/>
              <a:cxnLst>
                <a:cxn ang="T8">
                  <a:pos x="T0" y="T1"/>
                </a:cxn>
                <a:cxn ang="T9">
                  <a:pos x="T2" y="T3"/>
                </a:cxn>
                <a:cxn ang="T10">
                  <a:pos x="T4" y="T5"/>
                </a:cxn>
                <a:cxn ang="T11">
                  <a:pos x="T6" y="T7"/>
                </a:cxn>
              </a:cxnLst>
              <a:rect l="T12" t="T13" r="T14" b="T15"/>
              <a:pathLst>
                <a:path w="1063" h="845">
                  <a:moveTo>
                    <a:pt x="0" y="0"/>
                  </a:moveTo>
                  <a:lnTo>
                    <a:pt x="1063" y="845"/>
                  </a:lnTo>
                  <a:lnTo>
                    <a:pt x="747" y="198"/>
                  </a:lnTo>
                  <a:lnTo>
                    <a:pt x="0" y="0"/>
                  </a:lnTo>
                  <a:close/>
                </a:path>
              </a:pathLst>
            </a:custGeom>
            <a:solidFill>
              <a:srgbClr val="B6225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5440" name="Freeform 40"/>
            <p:cNvSpPr>
              <a:spLocks noChangeArrowheads="1"/>
            </p:cNvSpPr>
            <p:nvPr/>
          </p:nvSpPr>
          <p:spPr bwMode="auto">
            <a:xfrm>
              <a:off x="2755901" y="3796443"/>
              <a:ext cx="1814513" cy="1341437"/>
            </a:xfrm>
            <a:custGeom>
              <a:avLst/>
              <a:gdLst>
                <a:gd name="T0" fmla="*/ 0 w 1143"/>
                <a:gd name="T1" fmla="*/ 1341437 h 845"/>
                <a:gd name="T2" fmla="*/ 1814513 w 1143"/>
                <a:gd name="T3" fmla="*/ 1341437 h 845"/>
                <a:gd name="T4" fmla="*/ 127000 w 1143"/>
                <a:gd name="T5" fmla="*/ 0 h 845"/>
                <a:gd name="T6" fmla="*/ 0 w 1143"/>
                <a:gd name="T7" fmla="*/ 1341437 h 845"/>
                <a:gd name="T8" fmla="*/ 0 60000 65536"/>
                <a:gd name="T9" fmla="*/ 0 60000 65536"/>
                <a:gd name="T10" fmla="*/ 0 60000 65536"/>
                <a:gd name="T11" fmla="*/ 0 60000 65536"/>
                <a:gd name="T12" fmla="*/ 0 w 1143"/>
                <a:gd name="T13" fmla="*/ 0 h 845"/>
                <a:gd name="T14" fmla="*/ 1143 w 1143"/>
                <a:gd name="T15" fmla="*/ 845 h 845"/>
              </a:gdLst>
              <a:ahLst/>
              <a:cxnLst>
                <a:cxn ang="T8">
                  <a:pos x="T0" y="T1"/>
                </a:cxn>
                <a:cxn ang="T9">
                  <a:pos x="T2" y="T3"/>
                </a:cxn>
                <a:cxn ang="T10">
                  <a:pos x="T4" y="T5"/>
                </a:cxn>
                <a:cxn ang="T11">
                  <a:pos x="T6" y="T7"/>
                </a:cxn>
              </a:cxnLst>
              <a:rect l="T12" t="T13" r="T14" b="T15"/>
              <a:pathLst>
                <a:path w="1143" h="845">
                  <a:moveTo>
                    <a:pt x="0" y="845"/>
                  </a:moveTo>
                  <a:lnTo>
                    <a:pt x="1143" y="845"/>
                  </a:lnTo>
                  <a:lnTo>
                    <a:pt x="80" y="0"/>
                  </a:lnTo>
                  <a:lnTo>
                    <a:pt x="0" y="845"/>
                  </a:lnTo>
                  <a:close/>
                </a:path>
              </a:pathLst>
            </a:custGeom>
            <a:solidFill>
              <a:srgbClr val="C3549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5441" name="Freeform 43"/>
            <p:cNvSpPr>
              <a:spLocks noChangeArrowheads="1"/>
            </p:cNvSpPr>
            <p:nvPr/>
          </p:nvSpPr>
          <p:spPr bwMode="auto">
            <a:xfrm>
              <a:off x="1892301" y="1010381"/>
              <a:ext cx="449263" cy="533400"/>
            </a:xfrm>
            <a:custGeom>
              <a:avLst/>
              <a:gdLst>
                <a:gd name="T0" fmla="*/ 215900 w 283"/>
                <a:gd name="T1" fmla="*/ 0 h 336"/>
                <a:gd name="T2" fmla="*/ 0 w 283"/>
                <a:gd name="T3" fmla="*/ 533400 h 336"/>
                <a:gd name="T4" fmla="*/ 449263 w 283"/>
                <a:gd name="T5" fmla="*/ 301625 h 336"/>
                <a:gd name="T6" fmla="*/ 215900 w 283"/>
                <a:gd name="T7" fmla="*/ 0 h 336"/>
                <a:gd name="T8" fmla="*/ 0 60000 65536"/>
                <a:gd name="T9" fmla="*/ 0 60000 65536"/>
                <a:gd name="T10" fmla="*/ 0 60000 65536"/>
                <a:gd name="T11" fmla="*/ 0 60000 65536"/>
                <a:gd name="T12" fmla="*/ 0 w 283"/>
                <a:gd name="T13" fmla="*/ 0 h 336"/>
                <a:gd name="T14" fmla="*/ 283 w 283"/>
                <a:gd name="T15" fmla="*/ 336 h 336"/>
              </a:gdLst>
              <a:ahLst/>
              <a:cxnLst>
                <a:cxn ang="T8">
                  <a:pos x="T0" y="T1"/>
                </a:cxn>
                <a:cxn ang="T9">
                  <a:pos x="T2" y="T3"/>
                </a:cxn>
                <a:cxn ang="T10">
                  <a:pos x="T4" y="T5"/>
                </a:cxn>
                <a:cxn ang="T11">
                  <a:pos x="T6" y="T7"/>
                </a:cxn>
              </a:cxnLst>
              <a:rect l="T12" t="T13" r="T14" b="T15"/>
              <a:pathLst>
                <a:path w="283" h="336">
                  <a:moveTo>
                    <a:pt x="136" y="0"/>
                  </a:moveTo>
                  <a:lnTo>
                    <a:pt x="0" y="336"/>
                  </a:lnTo>
                  <a:lnTo>
                    <a:pt x="283" y="190"/>
                  </a:lnTo>
                  <a:lnTo>
                    <a:pt x="136" y="0"/>
                  </a:lnTo>
                  <a:close/>
                </a:path>
              </a:pathLst>
            </a:custGeom>
            <a:solidFill>
              <a:srgbClr val="E58A2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5442" name="Freeform 44"/>
            <p:cNvSpPr>
              <a:spLocks noChangeArrowheads="1"/>
            </p:cNvSpPr>
            <p:nvPr/>
          </p:nvSpPr>
          <p:spPr bwMode="auto">
            <a:xfrm>
              <a:off x="1892301" y="1312006"/>
              <a:ext cx="449263" cy="338137"/>
            </a:xfrm>
            <a:custGeom>
              <a:avLst/>
              <a:gdLst>
                <a:gd name="T0" fmla="*/ 0 w 283"/>
                <a:gd name="T1" fmla="*/ 231775 h 213"/>
                <a:gd name="T2" fmla="*/ 441325 w 283"/>
                <a:gd name="T3" fmla="*/ 338137 h 213"/>
                <a:gd name="T4" fmla="*/ 449263 w 283"/>
                <a:gd name="T5" fmla="*/ 0 h 213"/>
                <a:gd name="T6" fmla="*/ 0 w 283"/>
                <a:gd name="T7" fmla="*/ 231775 h 213"/>
                <a:gd name="T8" fmla="*/ 0 60000 65536"/>
                <a:gd name="T9" fmla="*/ 0 60000 65536"/>
                <a:gd name="T10" fmla="*/ 0 60000 65536"/>
                <a:gd name="T11" fmla="*/ 0 60000 65536"/>
                <a:gd name="T12" fmla="*/ 0 w 283"/>
                <a:gd name="T13" fmla="*/ 0 h 213"/>
                <a:gd name="T14" fmla="*/ 283 w 283"/>
                <a:gd name="T15" fmla="*/ 213 h 213"/>
              </a:gdLst>
              <a:ahLst/>
              <a:cxnLst>
                <a:cxn ang="T8">
                  <a:pos x="T0" y="T1"/>
                </a:cxn>
                <a:cxn ang="T9">
                  <a:pos x="T2" y="T3"/>
                </a:cxn>
                <a:cxn ang="T10">
                  <a:pos x="T4" y="T5"/>
                </a:cxn>
                <a:cxn ang="T11">
                  <a:pos x="T6" y="T7"/>
                </a:cxn>
              </a:cxnLst>
              <a:rect l="T12" t="T13" r="T14" b="T15"/>
              <a:pathLst>
                <a:path w="283" h="213">
                  <a:moveTo>
                    <a:pt x="0" y="146"/>
                  </a:moveTo>
                  <a:lnTo>
                    <a:pt x="278" y="213"/>
                  </a:lnTo>
                  <a:lnTo>
                    <a:pt x="283" y="0"/>
                  </a:lnTo>
                  <a:lnTo>
                    <a:pt x="0" y="146"/>
                  </a:lnTo>
                  <a:close/>
                </a:path>
              </a:pathLst>
            </a:custGeom>
            <a:solidFill>
              <a:srgbClr val="F4E67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5443" name="Freeform 45"/>
            <p:cNvSpPr>
              <a:spLocks noChangeArrowheads="1"/>
            </p:cNvSpPr>
            <p:nvPr/>
          </p:nvSpPr>
          <p:spPr bwMode="auto">
            <a:xfrm>
              <a:off x="0" y="4388581"/>
              <a:ext cx="652463" cy="749300"/>
            </a:xfrm>
            <a:custGeom>
              <a:avLst/>
              <a:gdLst>
                <a:gd name="T0" fmla="*/ 652463 w 411"/>
                <a:gd name="T1" fmla="*/ 749300 h 472"/>
                <a:gd name="T2" fmla="*/ 0 w 411"/>
                <a:gd name="T3" fmla="*/ 749300 h 472"/>
                <a:gd name="T4" fmla="*/ 0 w 411"/>
                <a:gd name="T5" fmla="*/ 0 h 472"/>
                <a:gd name="T6" fmla="*/ 652463 w 411"/>
                <a:gd name="T7" fmla="*/ 749300 h 472"/>
                <a:gd name="T8" fmla="*/ 0 60000 65536"/>
                <a:gd name="T9" fmla="*/ 0 60000 65536"/>
                <a:gd name="T10" fmla="*/ 0 60000 65536"/>
                <a:gd name="T11" fmla="*/ 0 60000 65536"/>
                <a:gd name="T12" fmla="*/ 0 w 411"/>
                <a:gd name="T13" fmla="*/ 0 h 472"/>
                <a:gd name="T14" fmla="*/ 411 w 411"/>
                <a:gd name="T15" fmla="*/ 472 h 472"/>
              </a:gdLst>
              <a:ahLst/>
              <a:cxnLst>
                <a:cxn ang="T8">
                  <a:pos x="T0" y="T1"/>
                </a:cxn>
                <a:cxn ang="T9">
                  <a:pos x="T2" y="T3"/>
                </a:cxn>
                <a:cxn ang="T10">
                  <a:pos x="T4" y="T5"/>
                </a:cxn>
                <a:cxn ang="T11">
                  <a:pos x="T6" y="T7"/>
                </a:cxn>
              </a:cxnLst>
              <a:rect l="T12" t="T13" r="T14" b="T15"/>
              <a:pathLst>
                <a:path w="411" h="472">
                  <a:moveTo>
                    <a:pt x="411" y="472"/>
                  </a:moveTo>
                  <a:lnTo>
                    <a:pt x="0" y="472"/>
                  </a:lnTo>
                  <a:lnTo>
                    <a:pt x="0" y="0"/>
                  </a:lnTo>
                  <a:lnTo>
                    <a:pt x="411" y="472"/>
                  </a:lnTo>
                  <a:close/>
                </a:path>
              </a:pathLst>
            </a:custGeom>
            <a:solidFill>
              <a:srgbClr val="E25A6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5444" name="Freeform 46"/>
            <p:cNvSpPr>
              <a:spLocks noChangeArrowheads="1"/>
            </p:cNvSpPr>
            <p:nvPr/>
          </p:nvSpPr>
          <p:spPr bwMode="auto">
            <a:xfrm>
              <a:off x="0" y="1581881"/>
              <a:ext cx="2435225" cy="817562"/>
            </a:xfrm>
            <a:custGeom>
              <a:avLst/>
              <a:gdLst>
                <a:gd name="T0" fmla="*/ 2435225 w 1534"/>
                <a:gd name="T1" fmla="*/ 817562 h 515"/>
                <a:gd name="T2" fmla="*/ 1700213 w 1534"/>
                <a:gd name="T3" fmla="*/ 0 h 515"/>
                <a:gd name="T4" fmla="*/ 0 w 1534"/>
                <a:gd name="T5" fmla="*/ 398462 h 515"/>
                <a:gd name="T6" fmla="*/ 2435225 w 1534"/>
                <a:gd name="T7" fmla="*/ 817562 h 515"/>
                <a:gd name="T8" fmla="*/ 0 60000 65536"/>
                <a:gd name="T9" fmla="*/ 0 60000 65536"/>
                <a:gd name="T10" fmla="*/ 0 60000 65536"/>
                <a:gd name="T11" fmla="*/ 0 60000 65536"/>
                <a:gd name="T12" fmla="*/ 0 w 1534"/>
                <a:gd name="T13" fmla="*/ 0 h 515"/>
                <a:gd name="T14" fmla="*/ 1534 w 1534"/>
                <a:gd name="T15" fmla="*/ 515 h 515"/>
              </a:gdLst>
              <a:ahLst/>
              <a:cxnLst>
                <a:cxn ang="T8">
                  <a:pos x="T0" y="T1"/>
                </a:cxn>
                <a:cxn ang="T9">
                  <a:pos x="T2" y="T3"/>
                </a:cxn>
                <a:cxn ang="T10">
                  <a:pos x="T4" y="T5"/>
                </a:cxn>
                <a:cxn ang="T11">
                  <a:pos x="T6" y="T7"/>
                </a:cxn>
              </a:cxnLst>
              <a:rect l="T12" t="T13" r="T14" b="T15"/>
              <a:pathLst>
                <a:path w="1534" h="515">
                  <a:moveTo>
                    <a:pt x="1534" y="515"/>
                  </a:moveTo>
                  <a:lnTo>
                    <a:pt x="1071" y="0"/>
                  </a:lnTo>
                  <a:lnTo>
                    <a:pt x="0" y="251"/>
                  </a:lnTo>
                  <a:lnTo>
                    <a:pt x="1534" y="515"/>
                  </a:lnTo>
                  <a:close/>
                </a:path>
              </a:pathLst>
            </a:custGeom>
            <a:solidFill>
              <a:srgbClr val="F4E67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5445" name="Freeform 47"/>
            <p:cNvSpPr>
              <a:spLocks noChangeArrowheads="1"/>
            </p:cNvSpPr>
            <p:nvPr/>
          </p:nvSpPr>
          <p:spPr bwMode="auto">
            <a:xfrm>
              <a:off x="0" y="605568"/>
              <a:ext cx="1941513" cy="1374775"/>
            </a:xfrm>
            <a:custGeom>
              <a:avLst/>
              <a:gdLst>
                <a:gd name="T0" fmla="*/ 1700213 w 1223"/>
                <a:gd name="T1" fmla="*/ 976313 h 866"/>
                <a:gd name="T2" fmla="*/ 1941513 w 1223"/>
                <a:gd name="T3" fmla="*/ 0 h 866"/>
                <a:gd name="T4" fmla="*/ 0 w 1223"/>
                <a:gd name="T5" fmla="*/ 1374775 h 866"/>
                <a:gd name="T6" fmla="*/ 1700213 w 1223"/>
                <a:gd name="T7" fmla="*/ 976313 h 866"/>
                <a:gd name="T8" fmla="*/ 0 60000 65536"/>
                <a:gd name="T9" fmla="*/ 0 60000 65536"/>
                <a:gd name="T10" fmla="*/ 0 60000 65536"/>
                <a:gd name="T11" fmla="*/ 0 60000 65536"/>
                <a:gd name="T12" fmla="*/ 0 w 1223"/>
                <a:gd name="T13" fmla="*/ 0 h 866"/>
                <a:gd name="T14" fmla="*/ 1223 w 1223"/>
                <a:gd name="T15" fmla="*/ 866 h 866"/>
              </a:gdLst>
              <a:ahLst/>
              <a:cxnLst>
                <a:cxn ang="T8">
                  <a:pos x="T0" y="T1"/>
                </a:cxn>
                <a:cxn ang="T9">
                  <a:pos x="T2" y="T3"/>
                </a:cxn>
                <a:cxn ang="T10">
                  <a:pos x="T4" y="T5"/>
                </a:cxn>
                <a:cxn ang="T11">
                  <a:pos x="T6" y="T7"/>
                </a:cxn>
              </a:cxnLst>
              <a:rect l="T12" t="T13" r="T14" b="T15"/>
              <a:pathLst>
                <a:path w="1223" h="866">
                  <a:moveTo>
                    <a:pt x="1071" y="615"/>
                  </a:moveTo>
                  <a:lnTo>
                    <a:pt x="1223" y="0"/>
                  </a:lnTo>
                  <a:lnTo>
                    <a:pt x="0" y="866"/>
                  </a:lnTo>
                  <a:lnTo>
                    <a:pt x="1071" y="615"/>
                  </a:lnTo>
                  <a:close/>
                </a:path>
              </a:pathLst>
            </a:custGeom>
            <a:solidFill>
              <a:srgbClr val="E58A2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5446" name="Freeform 48"/>
            <p:cNvSpPr>
              <a:spLocks noChangeArrowheads="1"/>
            </p:cNvSpPr>
            <p:nvPr/>
          </p:nvSpPr>
          <p:spPr bwMode="auto">
            <a:xfrm>
              <a:off x="0" y="0"/>
              <a:ext cx="1941513" cy="1108075"/>
            </a:xfrm>
            <a:custGeom>
              <a:avLst/>
              <a:gdLst>
                <a:gd name="T0" fmla="*/ 0 w 1223"/>
                <a:gd name="T1" fmla="*/ 1108075 h 698"/>
                <a:gd name="T2" fmla="*/ 0 w 1223"/>
                <a:gd name="T3" fmla="*/ 0 h 698"/>
                <a:gd name="T4" fmla="*/ 1941513 w 1223"/>
                <a:gd name="T5" fmla="*/ 628650 h 698"/>
                <a:gd name="T6" fmla="*/ 0 w 1223"/>
                <a:gd name="T7" fmla="*/ 1108075 h 698"/>
                <a:gd name="T8" fmla="*/ 0 60000 65536"/>
                <a:gd name="T9" fmla="*/ 0 60000 65536"/>
                <a:gd name="T10" fmla="*/ 0 60000 65536"/>
                <a:gd name="T11" fmla="*/ 0 60000 65536"/>
                <a:gd name="T12" fmla="*/ 0 w 1223"/>
                <a:gd name="T13" fmla="*/ 0 h 698"/>
                <a:gd name="T14" fmla="*/ 1223 w 1223"/>
                <a:gd name="T15" fmla="*/ 698 h 698"/>
              </a:gdLst>
              <a:ahLst/>
              <a:cxnLst>
                <a:cxn ang="T8">
                  <a:pos x="T0" y="T1"/>
                </a:cxn>
                <a:cxn ang="T9">
                  <a:pos x="T2" y="T3"/>
                </a:cxn>
                <a:cxn ang="T10">
                  <a:pos x="T4" y="T5"/>
                </a:cxn>
                <a:cxn ang="T11">
                  <a:pos x="T6" y="T7"/>
                </a:cxn>
              </a:cxnLst>
              <a:rect l="T12" t="T13" r="T14" b="T15"/>
              <a:pathLst>
                <a:path w="1223" h="698">
                  <a:moveTo>
                    <a:pt x="0" y="698"/>
                  </a:moveTo>
                  <a:lnTo>
                    <a:pt x="0" y="0"/>
                  </a:lnTo>
                  <a:lnTo>
                    <a:pt x="1223" y="396"/>
                  </a:lnTo>
                  <a:lnTo>
                    <a:pt x="0" y="698"/>
                  </a:lnTo>
                  <a:close/>
                </a:path>
              </a:pathLst>
            </a:custGeom>
            <a:solidFill>
              <a:srgbClr val="F4C51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5447" name="Freeform 71"/>
            <p:cNvSpPr>
              <a:spLocks noChangeArrowheads="1"/>
            </p:cNvSpPr>
            <p:nvPr/>
          </p:nvSpPr>
          <p:spPr bwMode="auto">
            <a:xfrm>
              <a:off x="4016376" y="1504093"/>
              <a:ext cx="327025" cy="257175"/>
            </a:xfrm>
            <a:custGeom>
              <a:avLst/>
              <a:gdLst>
                <a:gd name="T0" fmla="*/ 157163 w 206"/>
                <a:gd name="T1" fmla="*/ 0 h 162"/>
                <a:gd name="T2" fmla="*/ 0 w 206"/>
                <a:gd name="T3" fmla="*/ 257175 h 162"/>
                <a:gd name="T4" fmla="*/ 327025 w 206"/>
                <a:gd name="T5" fmla="*/ 185738 h 162"/>
                <a:gd name="T6" fmla="*/ 157163 w 206"/>
                <a:gd name="T7" fmla="*/ 0 h 162"/>
                <a:gd name="T8" fmla="*/ 0 60000 65536"/>
                <a:gd name="T9" fmla="*/ 0 60000 65536"/>
                <a:gd name="T10" fmla="*/ 0 60000 65536"/>
                <a:gd name="T11" fmla="*/ 0 60000 65536"/>
                <a:gd name="T12" fmla="*/ 0 w 206"/>
                <a:gd name="T13" fmla="*/ 0 h 162"/>
                <a:gd name="T14" fmla="*/ 206 w 206"/>
                <a:gd name="T15" fmla="*/ 162 h 162"/>
              </a:gdLst>
              <a:ahLst/>
              <a:cxnLst>
                <a:cxn ang="T8">
                  <a:pos x="T0" y="T1"/>
                </a:cxn>
                <a:cxn ang="T9">
                  <a:pos x="T2" y="T3"/>
                </a:cxn>
                <a:cxn ang="T10">
                  <a:pos x="T4" y="T5"/>
                </a:cxn>
                <a:cxn ang="T11">
                  <a:pos x="T6" y="T7"/>
                </a:cxn>
              </a:cxnLst>
              <a:rect l="T12" t="T13" r="T14" b="T15"/>
              <a:pathLst>
                <a:path w="206" h="162">
                  <a:moveTo>
                    <a:pt x="99" y="0"/>
                  </a:moveTo>
                  <a:lnTo>
                    <a:pt x="0" y="162"/>
                  </a:lnTo>
                  <a:lnTo>
                    <a:pt x="206" y="117"/>
                  </a:lnTo>
                  <a:lnTo>
                    <a:pt x="99" y="0"/>
                  </a:lnTo>
                  <a:close/>
                </a:path>
              </a:pathLst>
            </a:custGeom>
            <a:solidFill>
              <a:srgbClr val="DA368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5448" name="Freeform 72"/>
            <p:cNvSpPr>
              <a:spLocks noChangeArrowheads="1"/>
            </p:cNvSpPr>
            <p:nvPr/>
          </p:nvSpPr>
          <p:spPr bwMode="auto">
            <a:xfrm>
              <a:off x="4016376" y="1689831"/>
              <a:ext cx="327025" cy="188912"/>
            </a:xfrm>
            <a:custGeom>
              <a:avLst/>
              <a:gdLst>
                <a:gd name="T0" fmla="*/ 0 w 206"/>
                <a:gd name="T1" fmla="*/ 71437 h 119"/>
                <a:gd name="T2" fmla="*/ 265113 w 206"/>
                <a:gd name="T3" fmla="*/ 188912 h 119"/>
                <a:gd name="T4" fmla="*/ 327025 w 206"/>
                <a:gd name="T5" fmla="*/ 0 h 119"/>
                <a:gd name="T6" fmla="*/ 0 w 206"/>
                <a:gd name="T7" fmla="*/ 71437 h 119"/>
                <a:gd name="T8" fmla="*/ 0 60000 65536"/>
                <a:gd name="T9" fmla="*/ 0 60000 65536"/>
                <a:gd name="T10" fmla="*/ 0 60000 65536"/>
                <a:gd name="T11" fmla="*/ 0 60000 65536"/>
                <a:gd name="T12" fmla="*/ 0 w 206"/>
                <a:gd name="T13" fmla="*/ 0 h 119"/>
                <a:gd name="T14" fmla="*/ 206 w 206"/>
                <a:gd name="T15" fmla="*/ 119 h 119"/>
              </a:gdLst>
              <a:ahLst/>
              <a:cxnLst>
                <a:cxn ang="T8">
                  <a:pos x="T0" y="T1"/>
                </a:cxn>
                <a:cxn ang="T9">
                  <a:pos x="T2" y="T3"/>
                </a:cxn>
                <a:cxn ang="T10">
                  <a:pos x="T4" y="T5"/>
                </a:cxn>
                <a:cxn ang="T11">
                  <a:pos x="T6" y="T7"/>
                </a:cxn>
              </a:cxnLst>
              <a:rect l="T12" t="T13" r="T14" b="T15"/>
              <a:pathLst>
                <a:path w="206" h="119">
                  <a:moveTo>
                    <a:pt x="0" y="45"/>
                  </a:moveTo>
                  <a:lnTo>
                    <a:pt x="167" y="119"/>
                  </a:lnTo>
                  <a:lnTo>
                    <a:pt x="206" y="0"/>
                  </a:lnTo>
                  <a:lnTo>
                    <a:pt x="0" y="45"/>
                  </a:lnTo>
                  <a:close/>
                </a:path>
              </a:pathLst>
            </a:custGeom>
            <a:solidFill>
              <a:srgbClr val="B5207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5449" name="Oval 95"/>
            <p:cNvSpPr>
              <a:spLocks noChangeArrowheads="1"/>
            </p:cNvSpPr>
            <p:nvPr/>
          </p:nvSpPr>
          <p:spPr bwMode="auto">
            <a:xfrm>
              <a:off x="3835401" y="4126643"/>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000000"/>
                </a:solidFill>
                <a:latin typeface="Calibri" panose="020F0502020204030204" pitchFamily="34" charset="0"/>
                <a:sym typeface="宋体" panose="02010600030101010101" pitchFamily="2" charset="-122"/>
              </a:endParaRPr>
            </a:p>
          </p:txBody>
        </p:sp>
        <p:sp>
          <p:nvSpPr>
            <p:cNvPr id="15450" name="Oval 96"/>
            <p:cNvSpPr>
              <a:spLocks noChangeArrowheads="1"/>
            </p:cNvSpPr>
            <p:nvPr/>
          </p:nvSpPr>
          <p:spPr bwMode="auto">
            <a:xfrm>
              <a:off x="2714626" y="3823431"/>
              <a:ext cx="57150"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000000"/>
                </a:solidFill>
                <a:latin typeface="Calibri" panose="020F0502020204030204" pitchFamily="34" charset="0"/>
                <a:sym typeface="宋体" panose="02010600030101010101" pitchFamily="2" charset="-122"/>
              </a:endParaRPr>
            </a:p>
          </p:txBody>
        </p:sp>
        <p:sp>
          <p:nvSpPr>
            <p:cNvPr id="15451" name="Oval 97"/>
            <p:cNvSpPr>
              <a:spLocks noChangeArrowheads="1"/>
            </p:cNvSpPr>
            <p:nvPr/>
          </p:nvSpPr>
          <p:spPr bwMode="auto">
            <a:xfrm>
              <a:off x="2276476" y="2489931"/>
              <a:ext cx="58738" cy="79375"/>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000000"/>
                </a:solidFill>
                <a:latin typeface="Calibri" panose="020F0502020204030204" pitchFamily="34" charset="0"/>
                <a:sym typeface="宋体" panose="02010600030101010101" pitchFamily="2" charset="-122"/>
              </a:endParaRPr>
            </a:p>
          </p:txBody>
        </p:sp>
        <p:sp>
          <p:nvSpPr>
            <p:cNvPr id="15452" name="Oval 98"/>
            <p:cNvSpPr>
              <a:spLocks noChangeArrowheads="1"/>
            </p:cNvSpPr>
            <p:nvPr/>
          </p:nvSpPr>
          <p:spPr bwMode="auto">
            <a:xfrm>
              <a:off x="688976" y="3650393"/>
              <a:ext cx="58738" cy="79375"/>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000000"/>
                </a:solidFill>
                <a:latin typeface="Calibri" panose="020F0502020204030204" pitchFamily="34" charset="0"/>
                <a:sym typeface="宋体" panose="02010600030101010101" pitchFamily="2" charset="-122"/>
              </a:endParaRPr>
            </a:p>
          </p:txBody>
        </p:sp>
        <p:sp>
          <p:nvSpPr>
            <p:cNvPr id="15453" name="Oval 99"/>
            <p:cNvSpPr>
              <a:spLocks noChangeArrowheads="1"/>
            </p:cNvSpPr>
            <p:nvPr/>
          </p:nvSpPr>
          <p:spPr bwMode="auto">
            <a:xfrm>
              <a:off x="695326" y="1569181"/>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000000"/>
                </a:solidFill>
                <a:latin typeface="Calibri" panose="020F0502020204030204" pitchFamily="34" charset="0"/>
                <a:sym typeface="宋体" panose="02010600030101010101" pitchFamily="2" charset="-122"/>
              </a:endParaRPr>
            </a:p>
          </p:txBody>
        </p:sp>
        <p:sp>
          <p:nvSpPr>
            <p:cNvPr id="15454" name="Oval 100"/>
            <p:cNvSpPr>
              <a:spLocks noChangeArrowheads="1"/>
            </p:cNvSpPr>
            <p:nvPr/>
          </p:nvSpPr>
          <p:spPr bwMode="auto">
            <a:xfrm>
              <a:off x="163513" y="1956531"/>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000000"/>
                </a:solidFill>
                <a:latin typeface="Calibri" panose="020F0502020204030204" pitchFamily="34" charset="0"/>
                <a:sym typeface="宋体" panose="02010600030101010101" pitchFamily="2" charset="-122"/>
              </a:endParaRPr>
            </a:p>
          </p:txBody>
        </p:sp>
        <p:sp>
          <p:nvSpPr>
            <p:cNvPr id="15455" name="Oval 101"/>
            <p:cNvSpPr>
              <a:spLocks noChangeArrowheads="1"/>
            </p:cNvSpPr>
            <p:nvPr/>
          </p:nvSpPr>
          <p:spPr bwMode="auto">
            <a:xfrm>
              <a:off x="1584326" y="1697768"/>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000000"/>
                </a:solidFill>
                <a:latin typeface="Calibri" panose="020F0502020204030204" pitchFamily="34" charset="0"/>
                <a:sym typeface="宋体" panose="02010600030101010101" pitchFamily="2" charset="-122"/>
              </a:endParaRPr>
            </a:p>
          </p:txBody>
        </p:sp>
        <p:sp>
          <p:nvSpPr>
            <p:cNvPr id="15456" name="Oval 102"/>
            <p:cNvSpPr>
              <a:spLocks noChangeArrowheads="1"/>
            </p:cNvSpPr>
            <p:nvPr/>
          </p:nvSpPr>
          <p:spPr bwMode="auto">
            <a:xfrm>
              <a:off x="3182938" y="1661256"/>
              <a:ext cx="58738" cy="79375"/>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000000"/>
                </a:solidFill>
                <a:latin typeface="Calibri" panose="020F0502020204030204" pitchFamily="34" charset="0"/>
                <a:sym typeface="宋体" panose="02010600030101010101" pitchFamily="2" charset="-122"/>
              </a:endParaRPr>
            </a:p>
          </p:txBody>
        </p:sp>
        <p:sp>
          <p:nvSpPr>
            <p:cNvPr id="3" name="Oval 103"/>
            <p:cNvSpPr>
              <a:spLocks noChangeArrowheads="1"/>
            </p:cNvSpPr>
            <p:nvPr/>
          </p:nvSpPr>
          <p:spPr bwMode="auto">
            <a:xfrm>
              <a:off x="4127501" y="2272443"/>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000000"/>
                </a:solidFill>
                <a:latin typeface="Calibri" panose="020F0502020204030204" pitchFamily="34" charset="0"/>
                <a:sym typeface="宋体" panose="02010600030101010101" pitchFamily="2" charset="-122"/>
              </a:endParaRPr>
            </a:p>
          </p:txBody>
        </p:sp>
      </p:grpSp>
      <p:grpSp>
        <p:nvGrpSpPr>
          <p:cNvPr id="15414" name="Group 54"/>
          <p:cNvGrpSpPr>
            <a:grpSpLocks/>
          </p:cNvGrpSpPr>
          <p:nvPr/>
        </p:nvGrpSpPr>
        <p:grpSpPr bwMode="auto">
          <a:xfrm rot="5400000" flipH="1">
            <a:off x="-92869" y="92869"/>
            <a:ext cx="4757738" cy="4572000"/>
            <a:chOff x="0" y="0"/>
            <a:chExt cx="4756151" cy="4570413"/>
          </a:xfrm>
        </p:grpSpPr>
        <p:sp>
          <p:nvSpPr>
            <p:cNvPr id="15365" name="Freeform 51"/>
            <p:cNvSpPr>
              <a:spLocks noChangeArrowheads="1"/>
            </p:cNvSpPr>
            <p:nvPr/>
          </p:nvSpPr>
          <p:spPr bwMode="auto">
            <a:xfrm>
              <a:off x="492125" y="581025"/>
              <a:ext cx="1258888" cy="2062162"/>
            </a:xfrm>
            <a:custGeom>
              <a:avLst/>
              <a:gdLst>
                <a:gd name="T0" fmla="*/ 0 w 793"/>
                <a:gd name="T1" fmla="*/ 0 h 1299"/>
                <a:gd name="T2" fmla="*/ 190500 w 793"/>
                <a:gd name="T3" fmla="*/ 2062162 h 1299"/>
                <a:gd name="T4" fmla="*/ 1258888 w 793"/>
                <a:gd name="T5" fmla="*/ 1857375 h 1299"/>
                <a:gd name="T6" fmla="*/ 0 w 793"/>
                <a:gd name="T7" fmla="*/ 0 h 1299"/>
                <a:gd name="T8" fmla="*/ 0 60000 65536"/>
                <a:gd name="T9" fmla="*/ 0 60000 65536"/>
                <a:gd name="T10" fmla="*/ 0 60000 65536"/>
                <a:gd name="T11" fmla="*/ 0 60000 65536"/>
                <a:gd name="T12" fmla="*/ 0 w 793"/>
                <a:gd name="T13" fmla="*/ 0 h 1299"/>
                <a:gd name="T14" fmla="*/ 793 w 793"/>
                <a:gd name="T15" fmla="*/ 1299 h 1299"/>
              </a:gdLst>
              <a:ahLst/>
              <a:cxnLst>
                <a:cxn ang="T8">
                  <a:pos x="T0" y="T1"/>
                </a:cxn>
                <a:cxn ang="T9">
                  <a:pos x="T2" y="T3"/>
                </a:cxn>
                <a:cxn ang="T10">
                  <a:pos x="T4" y="T5"/>
                </a:cxn>
                <a:cxn ang="T11">
                  <a:pos x="T6" y="T7"/>
                </a:cxn>
              </a:cxnLst>
              <a:rect l="T12" t="T13" r="T14" b="T15"/>
              <a:pathLst>
                <a:path w="793" h="1299">
                  <a:moveTo>
                    <a:pt x="0" y="0"/>
                  </a:moveTo>
                  <a:lnTo>
                    <a:pt x="120" y="1299"/>
                  </a:lnTo>
                  <a:lnTo>
                    <a:pt x="793" y="1170"/>
                  </a:lnTo>
                  <a:lnTo>
                    <a:pt x="0" y="0"/>
                  </a:lnTo>
                  <a:close/>
                </a:path>
              </a:pathLst>
            </a:custGeom>
            <a:solidFill>
              <a:srgbClr val="5DABC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5366" name="Freeform 52"/>
            <p:cNvSpPr>
              <a:spLocks noChangeArrowheads="1"/>
            </p:cNvSpPr>
            <p:nvPr/>
          </p:nvSpPr>
          <p:spPr bwMode="auto">
            <a:xfrm>
              <a:off x="682625" y="2438400"/>
              <a:ext cx="1068388" cy="2132012"/>
            </a:xfrm>
            <a:custGeom>
              <a:avLst/>
              <a:gdLst>
                <a:gd name="T0" fmla="*/ 725488 w 673"/>
                <a:gd name="T1" fmla="*/ 2132012 h 1343"/>
                <a:gd name="T2" fmla="*/ 0 w 673"/>
                <a:gd name="T3" fmla="*/ 204787 h 1343"/>
                <a:gd name="T4" fmla="*/ 1068388 w 673"/>
                <a:gd name="T5" fmla="*/ 0 h 1343"/>
                <a:gd name="T6" fmla="*/ 725488 w 673"/>
                <a:gd name="T7" fmla="*/ 2132012 h 1343"/>
                <a:gd name="T8" fmla="*/ 0 60000 65536"/>
                <a:gd name="T9" fmla="*/ 0 60000 65536"/>
                <a:gd name="T10" fmla="*/ 0 60000 65536"/>
                <a:gd name="T11" fmla="*/ 0 60000 65536"/>
                <a:gd name="T12" fmla="*/ 0 w 673"/>
                <a:gd name="T13" fmla="*/ 0 h 1343"/>
                <a:gd name="T14" fmla="*/ 673 w 673"/>
                <a:gd name="T15" fmla="*/ 1343 h 1343"/>
              </a:gdLst>
              <a:ahLst/>
              <a:cxnLst>
                <a:cxn ang="T8">
                  <a:pos x="T0" y="T1"/>
                </a:cxn>
                <a:cxn ang="T9">
                  <a:pos x="T2" y="T3"/>
                </a:cxn>
                <a:cxn ang="T10">
                  <a:pos x="T4" y="T5"/>
                </a:cxn>
                <a:cxn ang="T11">
                  <a:pos x="T6" y="T7"/>
                </a:cxn>
              </a:cxnLst>
              <a:rect l="T12" t="T13" r="T14" b="T15"/>
              <a:pathLst>
                <a:path w="673" h="1343">
                  <a:moveTo>
                    <a:pt x="457" y="1343"/>
                  </a:moveTo>
                  <a:lnTo>
                    <a:pt x="0" y="129"/>
                  </a:lnTo>
                  <a:lnTo>
                    <a:pt x="673" y="0"/>
                  </a:lnTo>
                  <a:lnTo>
                    <a:pt x="457" y="1343"/>
                  </a:lnTo>
                  <a:close/>
                </a:path>
              </a:pathLst>
            </a:custGeom>
            <a:solidFill>
              <a:srgbClr val="21AFD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5367" name="Freeform 53"/>
            <p:cNvSpPr>
              <a:spLocks noChangeArrowheads="1"/>
            </p:cNvSpPr>
            <p:nvPr/>
          </p:nvSpPr>
          <p:spPr bwMode="auto">
            <a:xfrm>
              <a:off x="174625" y="2643188"/>
              <a:ext cx="1233488" cy="1927225"/>
            </a:xfrm>
            <a:custGeom>
              <a:avLst/>
              <a:gdLst>
                <a:gd name="T0" fmla="*/ 0 w 777"/>
                <a:gd name="T1" fmla="*/ 949325 h 1214"/>
                <a:gd name="T2" fmla="*/ 508000 w 777"/>
                <a:gd name="T3" fmla="*/ 0 h 1214"/>
                <a:gd name="T4" fmla="*/ 1233488 w 777"/>
                <a:gd name="T5" fmla="*/ 1927225 h 1214"/>
                <a:gd name="T6" fmla="*/ 0 w 777"/>
                <a:gd name="T7" fmla="*/ 949325 h 1214"/>
                <a:gd name="T8" fmla="*/ 0 60000 65536"/>
                <a:gd name="T9" fmla="*/ 0 60000 65536"/>
                <a:gd name="T10" fmla="*/ 0 60000 65536"/>
                <a:gd name="T11" fmla="*/ 0 60000 65536"/>
                <a:gd name="T12" fmla="*/ 0 w 777"/>
                <a:gd name="T13" fmla="*/ 0 h 1214"/>
                <a:gd name="T14" fmla="*/ 777 w 777"/>
                <a:gd name="T15" fmla="*/ 1214 h 1214"/>
              </a:gdLst>
              <a:ahLst/>
              <a:cxnLst>
                <a:cxn ang="T8">
                  <a:pos x="T0" y="T1"/>
                </a:cxn>
                <a:cxn ang="T9">
                  <a:pos x="T2" y="T3"/>
                </a:cxn>
                <a:cxn ang="T10">
                  <a:pos x="T4" y="T5"/>
                </a:cxn>
                <a:cxn ang="T11">
                  <a:pos x="T6" y="T7"/>
                </a:cxn>
              </a:cxnLst>
              <a:rect l="T12" t="T13" r="T14" b="T15"/>
              <a:pathLst>
                <a:path w="777" h="1214">
                  <a:moveTo>
                    <a:pt x="0" y="598"/>
                  </a:moveTo>
                  <a:lnTo>
                    <a:pt x="320" y="0"/>
                  </a:lnTo>
                  <a:lnTo>
                    <a:pt x="777" y="1214"/>
                  </a:lnTo>
                  <a:lnTo>
                    <a:pt x="0" y="598"/>
                  </a:lnTo>
                  <a:close/>
                </a:path>
              </a:pathLst>
            </a:custGeom>
            <a:solidFill>
              <a:srgbClr val="2982B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5368" name="Freeform 54"/>
            <p:cNvSpPr>
              <a:spLocks noChangeArrowheads="1"/>
            </p:cNvSpPr>
            <p:nvPr/>
          </p:nvSpPr>
          <p:spPr bwMode="auto">
            <a:xfrm>
              <a:off x="174625" y="3592513"/>
              <a:ext cx="1233488" cy="977900"/>
            </a:xfrm>
            <a:custGeom>
              <a:avLst/>
              <a:gdLst>
                <a:gd name="T0" fmla="*/ 0 w 777"/>
                <a:gd name="T1" fmla="*/ 0 h 616"/>
                <a:gd name="T2" fmla="*/ 14288 w 777"/>
                <a:gd name="T3" fmla="*/ 574675 h 616"/>
                <a:gd name="T4" fmla="*/ 1233488 w 777"/>
                <a:gd name="T5" fmla="*/ 977900 h 616"/>
                <a:gd name="T6" fmla="*/ 0 w 777"/>
                <a:gd name="T7" fmla="*/ 0 h 616"/>
                <a:gd name="T8" fmla="*/ 0 60000 65536"/>
                <a:gd name="T9" fmla="*/ 0 60000 65536"/>
                <a:gd name="T10" fmla="*/ 0 60000 65536"/>
                <a:gd name="T11" fmla="*/ 0 60000 65536"/>
                <a:gd name="T12" fmla="*/ 0 w 777"/>
                <a:gd name="T13" fmla="*/ 0 h 616"/>
                <a:gd name="T14" fmla="*/ 777 w 777"/>
                <a:gd name="T15" fmla="*/ 616 h 616"/>
              </a:gdLst>
              <a:ahLst/>
              <a:cxnLst>
                <a:cxn ang="T8">
                  <a:pos x="T0" y="T1"/>
                </a:cxn>
                <a:cxn ang="T9">
                  <a:pos x="T2" y="T3"/>
                </a:cxn>
                <a:cxn ang="T10">
                  <a:pos x="T4" y="T5"/>
                </a:cxn>
                <a:cxn ang="T11">
                  <a:pos x="T6" y="T7"/>
                </a:cxn>
              </a:cxnLst>
              <a:rect l="T12" t="T13" r="T14" b="T15"/>
              <a:pathLst>
                <a:path w="777" h="616">
                  <a:moveTo>
                    <a:pt x="0" y="0"/>
                  </a:moveTo>
                  <a:lnTo>
                    <a:pt x="9" y="362"/>
                  </a:lnTo>
                  <a:lnTo>
                    <a:pt x="777" y="616"/>
                  </a:lnTo>
                  <a:lnTo>
                    <a:pt x="0" y="0"/>
                  </a:lnTo>
                  <a:close/>
                </a:path>
              </a:pathLst>
            </a:custGeom>
            <a:solidFill>
              <a:srgbClr val="085C9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5369" name="Freeform 58"/>
            <p:cNvSpPr>
              <a:spLocks noChangeArrowheads="1"/>
            </p:cNvSpPr>
            <p:nvPr/>
          </p:nvSpPr>
          <p:spPr bwMode="auto">
            <a:xfrm>
              <a:off x="1408113" y="3375025"/>
              <a:ext cx="976313" cy="1195387"/>
            </a:xfrm>
            <a:custGeom>
              <a:avLst/>
              <a:gdLst>
                <a:gd name="T0" fmla="*/ 0 w 615"/>
                <a:gd name="T1" fmla="*/ 1195387 h 753"/>
                <a:gd name="T2" fmla="*/ 633413 w 615"/>
                <a:gd name="T3" fmla="*/ 0 h 753"/>
                <a:gd name="T4" fmla="*/ 976313 w 615"/>
                <a:gd name="T5" fmla="*/ 1195387 h 753"/>
                <a:gd name="T6" fmla="*/ 0 w 615"/>
                <a:gd name="T7" fmla="*/ 1195387 h 753"/>
                <a:gd name="T8" fmla="*/ 0 60000 65536"/>
                <a:gd name="T9" fmla="*/ 0 60000 65536"/>
                <a:gd name="T10" fmla="*/ 0 60000 65536"/>
                <a:gd name="T11" fmla="*/ 0 60000 65536"/>
                <a:gd name="T12" fmla="*/ 0 w 615"/>
                <a:gd name="T13" fmla="*/ 0 h 753"/>
                <a:gd name="T14" fmla="*/ 615 w 615"/>
                <a:gd name="T15" fmla="*/ 753 h 753"/>
              </a:gdLst>
              <a:ahLst/>
              <a:cxnLst>
                <a:cxn ang="T8">
                  <a:pos x="T0" y="T1"/>
                </a:cxn>
                <a:cxn ang="T9">
                  <a:pos x="T2" y="T3"/>
                </a:cxn>
                <a:cxn ang="T10">
                  <a:pos x="T4" y="T5"/>
                </a:cxn>
                <a:cxn ang="T11">
                  <a:pos x="T6" y="T7"/>
                </a:cxn>
              </a:cxnLst>
              <a:rect l="T12" t="T13" r="T14" b="T15"/>
              <a:pathLst>
                <a:path w="615" h="753">
                  <a:moveTo>
                    <a:pt x="0" y="753"/>
                  </a:moveTo>
                  <a:lnTo>
                    <a:pt x="399" y="0"/>
                  </a:lnTo>
                  <a:lnTo>
                    <a:pt x="615" y="753"/>
                  </a:lnTo>
                  <a:lnTo>
                    <a:pt x="0" y="753"/>
                  </a:lnTo>
                  <a:close/>
                </a:path>
              </a:pathLst>
            </a:custGeom>
            <a:solidFill>
              <a:srgbClr val="93C52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5370" name="Freeform 59"/>
            <p:cNvSpPr>
              <a:spLocks noChangeArrowheads="1"/>
            </p:cNvSpPr>
            <p:nvPr/>
          </p:nvSpPr>
          <p:spPr bwMode="auto">
            <a:xfrm>
              <a:off x="492125" y="581025"/>
              <a:ext cx="1519238" cy="1857375"/>
            </a:xfrm>
            <a:custGeom>
              <a:avLst/>
              <a:gdLst>
                <a:gd name="T0" fmla="*/ 1519238 w 957"/>
                <a:gd name="T1" fmla="*/ 1189038 h 1170"/>
                <a:gd name="T2" fmla="*/ 1258888 w 957"/>
                <a:gd name="T3" fmla="*/ 1857375 h 1170"/>
                <a:gd name="T4" fmla="*/ 0 w 957"/>
                <a:gd name="T5" fmla="*/ 0 h 1170"/>
                <a:gd name="T6" fmla="*/ 1519238 w 957"/>
                <a:gd name="T7" fmla="*/ 1189038 h 1170"/>
                <a:gd name="T8" fmla="*/ 0 60000 65536"/>
                <a:gd name="T9" fmla="*/ 0 60000 65536"/>
                <a:gd name="T10" fmla="*/ 0 60000 65536"/>
                <a:gd name="T11" fmla="*/ 0 60000 65536"/>
                <a:gd name="T12" fmla="*/ 0 w 957"/>
                <a:gd name="T13" fmla="*/ 0 h 1170"/>
                <a:gd name="T14" fmla="*/ 957 w 957"/>
                <a:gd name="T15" fmla="*/ 1170 h 1170"/>
              </a:gdLst>
              <a:ahLst/>
              <a:cxnLst>
                <a:cxn ang="T8">
                  <a:pos x="T0" y="T1"/>
                </a:cxn>
                <a:cxn ang="T9">
                  <a:pos x="T2" y="T3"/>
                </a:cxn>
                <a:cxn ang="T10">
                  <a:pos x="T4" y="T5"/>
                </a:cxn>
                <a:cxn ang="T11">
                  <a:pos x="T6" y="T7"/>
                </a:cxn>
              </a:cxnLst>
              <a:rect l="T12" t="T13" r="T14" b="T15"/>
              <a:pathLst>
                <a:path w="957" h="1170">
                  <a:moveTo>
                    <a:pt x="957" y="749"/>
                  </a:moveTo>
                  <a:lnTo>
                    <a:pt x="793" y="1170"/>
                  </a:lnTo>
                  <a:lnTo>
                    <a:pt x="0" y="0"/>
                  </a:lnTo>
                  <a:lnTo>
                    <a:pt x="957" y="749"/>
                  </a:lnTo>
                  <a:close/>
                </a:path>
              </a:pathLst>
            </a:custGeom>
            <a:solidFill>
              <a:srgbClr val="4CBAC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5371" name="Freeform 60"/>
            <p:cNvSpPr>
              <a:spLocks noChangeArrowheads="1"/>
            </p:cNvSpPr>
            <p:nvPr/>
          </p:nvSpPr>
          <p:spPr bwMode="auto">
            <a:xfrm>
              <a:off x="2011363" y="1770063"/>
              <a:ext cx="1000125" cy="1604962"/>
            </a:xfrm>
            <a:custGeom>
              <a:avLst/>
              <a:gdLst>
                <a:gd name="T0" fmla="*/ 1000125 w 630"/>
                <a:gd name="T1" fmla="*/ 474662 h 1011"/>
                <a:gd name="T2" fmla="*/ 30163 w 630"/>
                <a:gd name="T3" fmla="*/ 1604962 h 1011"/>
                <a:gd name="T4" fmla="*/ 0 w 630"/>
                <a:gd name="T5" fmla="*/ 0 h 1011"/>
                <a:gd name="T6" fmla="*/ 1000125 w 630"/>
                <a:gd name="T7" fmla="*/ 474662 h 1011"/>
                <a:gd name="T8" fmla="*/ 0 60000 65536"/>
                <a:gd name="T9" fmla="*/ 0 60000 65536"/>
                <a:gd name="T10" fmla="*/ 0 60000 65536"/>
                <a:gd name="T11" fmla="*/ 0 60000 65536"/>
                <a:gd name="T12" fmla="*/ 0 w 630"/>
                <a:gd name="T13" fmla="*/ 0 h 1011"/>
                <a:gd name="T14" fmla="*/ 630 w 630"/>
                <a:gd name="T15" fmla="*/ 1011 h 1011"/>
              </a:gdLst>
              <a:ahLst/>
              <a:cxnLst>
                <a:cxn ang="T8">
                  <a:pos x="T0" y="T1"/>
                </a:cxn>
                <a:cxn ang="T9">
                  <a:pos x="T2" y="T3"/>
                </a:cxn>
                <a:cxn ang="T10">
                  <a:pos x="T4" y="T5"/>
                </a:cxn>
                <a:cxn ang="T11">
                  <a:pos x="T6" y="T7"/>
                </a:cxn>
              </a:cxnLst>
              <a:rect l="T12" t="T13" r="T14" b="T15"/>
              <a:pathLst>
                <a:path w="630" h="1011">
                  <a:moveTo>
                    <a:pt x="630" y="299"/>
                  </a:moveTo>
                  <a:lnTo>
                    <a:pt x="19" y="1011"/>
                  </a:lnTo>
                  <a:lnTo>
                    <a:pt x="0" y="0"/>
                  </a:lnTo>
                  <a:lnTo>
                    <a:pt x="630" y="299"/>
                  </a:lnTo>
                  <a:close/>
                </a:path>
              </a:pathLst>
            </a:custGeom>
            <a:solidFill>
              <a:srgbClr val="27AB7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5372" name="Freeform 61"/>
            <p:cNvSpPr>
              <a:spLocks noChangeArrowheads="1"/>
            </p:cNvSpPr>
            <p:nvPr/>
          </p:nvSpPr>
          <p:spPr bwMode="auto">
            <a:xfrm>
              <a:off x="2011363" y="382588"/>
              <a:ext cx="998538" cy="1860550"/>
            </a:xfrm>
            <a:custGeom>
              <a:avLst/>
              <a:gdLst>
                <a:gd name="T0" fmla="*/ 0 w 629"/>
                <a:gd name="T1" fmla="*/ 1387475 h 1172"/>
                <a:gd name="T2" fmla="*/ 520700 w 629"/>
                <a:gd name="T3" fmla="*/ 0 h 1172"/>
                <a:gd name="T4" fmla="*/ 998538 w 629"/>
                <a:gd name="T5" fmla="*/ 1860550 h 1172"/>
                <a:gd name="T6" fmla="*/ 0 w 629"/>
                <a:gd name="T7" fmla="*/ 1387475 h 1172"/>
                <a:gd name="T8" fmla="*/ 0 60000 65536"/>
                <a:gd name="T9" fmla="*/ 0 60000 65536"/>
                <a:gd name="T10" fmla="*/ 0 60000 65536"/>
                <a:gd name="T11" fmla="*/ 0 60000 65536"/>
                <a:gd name="T12" fmla="*/ 0 w 629"/>
                <a:gd name="T13" fmla="*/ 0 h 1172"/>
                <a:gd name="T14" fmla="*/ 629 w 629"/>
                <a:gd name="T15" fmla="*/ 1172 h 1172"/>
              </a:gdLst>
              <a:ahLst/>
              <a:cxnLst>
                <a:cxn ang="T8">
                  <a:pos x="T0" y="T1"/>
                </a:cxn>
                <a:cxn ang="T9">
                  <a:pos x="T2" y="T3"/>
                </a:cxn>
                <a:cxn ang="T10">
                  <a:pos x="T4" y="T5"/>
                </a:cxn>
                <a:cxn ang="T11">
                  <a:pos x="T6" y="T7"/>
                </a:cxn>
              </a:cxnLst>
              <a:rect l="T12" t="T13" r="T14" b="T15"/>
              <a:pathLst>
                <a:path w="629" h="1172">
                  <a:moveTo>
                    <a:pt x="0" y="874"/>
                  </a:moveTo>
                  <a:lnTo>
                    <a:pt x="328" y="0"/>
                  </a:lnTo>
                  <a:lnTo>
                    <a:pt x="629" y="1172"/>
                  </a:lnTo>
                  <a:lnTo>
                    <a:pt x="0" y="874"/>
                  </a:lnTo>
                  <a:close/>
                </a:path>
              </a:pathLst>
            </a:custGeom>
            <a:solidFill>
              <a:srgbClr val="65BA9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5373" name="Freeform 62"/>
            <p:cNvSpPr>
              <a:spLocks noChangeArrowheads="1"/>
            </p:cNvSpPr>
            <p:nvPr/>
          </p:nvSpPr>
          <p:spPr bwMode="auto">
            <a:xfrm>
              <a:off x="2532063" y="382588"/>
              <a:ext cx="1524000" cy="2509837"/>
            </a:xfrm>
            <a:custGeom>
              <a:avLst/>
              <a:gdLst>
                <a:gd name="T0" fmla="*/ 479425 w 960"/>
                <a:gd name="T1" fmla="*/ 1862137 h 1581"/>
                <a:gd name="T2" fmla="*/ 477838 w 960"/>
                <a:gd name="T3" fmla="*/ 1860550 h 1581"/>
                <a:gd name="T4" fmla="*/ 0 w 960"/>
                <a:gd name="T5" fmla="*/ 0 h 1581"/>
                <a:gd name="T6" fmla="*/ 0 w 960"/>
                <a:gd name="T7" fmla="*/ 0 h 1581"/>
                <a:gd name="T8" fmla="*/ 1524000 w 960"/>
                <a:gd name="T9" fmla="*/ 2509837 h 1581"/>
                <a:gd name="T10" fmla="*/ 479425 w 960"/>
                <a:gd name="T11" fmla="*/ 1862137 h 1581"/>
                <a:gd name="T12" fmla="*/ 0 60000 65536"/>
                <a:gd name="T13" fmla="*/ 0 60000 65536"/>
                <a:gd name="T14" fmla="*/ 0 60000 65536"/>
                <a:gd name="T15" fmla="*/ 0 60000 65536"/>
                <a:gd name="T16" fmla="*/ 0 60000 65536"/>
                <a:gd name="T17" fmla="*/ 0 60000 65536"/>
                <a:gd name="T18" fmla="*/ 0 w 960"/>
                <a:gd name="T19" fmla="*/ 0 h 1581"/>
                <a:gd name="T20" fmla="*/ 960 w 960"/>
                <a:gd name="T21" fmla="*/ 1581 h 1581"/>
              </a:gdLst>
              <a:ahLst/>
              <a:cxnLst>
                <a:cxn ang="T12">
                  <a:pos x="T0" y="T1"/>
                </a:cxn>
                <a:cxn ang="T13">
                  <a:pos x="T2" y="T3"/>
                </a:cxn>
                <a:cxn ang="T14">
                  <a:pos x="T4" y="T5"/>
                </a:cxn>
                <a:cxn ang="T15">
                  <a:pos x="T6" y="T7"/>
                </a:cxn>
                <a:cxn ang="T16">
                  <a:pos x="T8" y="T9"/>
                </a:cxn>
                <a:cxn ang="T17">
                  <a:pos x="T10" y="T11"/>
                </a:cxn>
              </a:cxnLst>
              <a:rect l="T18" t="T19" r="T20" b="T21"/>
              <a:pathLst>
                <a:path w="960" h="1581">
                  <a:moveTo>
                    <a:pt x="302" y="1173"/>
                  </a:moveTo>
                  <a:lnTo>
                    <a:pt x="301" y="1172"/>
                  </a:lnTo>
                  <a:lnTo>
                    <a:pt x="0" y="0"/>
                  </a:lnTo>
                  <a:lnTo>
                    <a:pt x="960" y="1581"/>
                  </a:lnTo>
                  <a:lnTo>
                    <a:pt x="302" y="1173"/>
                  </a:lnTo>
                  <a:close/>
                </a:path>
              </a:pathLst>
            </a:custGeom>
            <a:solidFill>
              <a:srgbClr val="F4E67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5374" name="Freeform 63"/>
            <p:cNvSpPr>
              <a:spLocks noChangeArrowheads="1"/>
            </p:cNvSpPr>
            <p:nvPr/>
          </p:nvSpPr>
          <p:spPr bwMode="auto">
            <a:xfrm>
              <a:off x="2532063" y="379413"/>
              <a:ext cx="2224088" cy="2513012"/>
            </a:xfrm>
            <a:custGeom>
              <a:avLst/>
              <a:gdLst>
                <a:gd name="T0" fmla="*/ 2224088 w 1401"/>
                <a:gd name="T1" fmla="*/ 2020887 h 1583"/>
                <a:gd name="T2" fmla="*/ 1524000 w 1401"/>
                <a:gd name="T3" fmla="*/ 2513012 h 1583"/>
                <a:gd name="T4" fmla="*/ 0 w 1401"/>
                <a:gd name="T5" fmla="*/ 3175 h 1583"/>
                <a:gd name="T6" fmla="*/ 14288 w 1401"/>
                <a:gd name="T7" fmla="*/ 0 h 1583"/>
                <a:gd name="T8" fmla="*/ 2224088 w 1401"/>
                <a:gd name="T9" fmla="*/ 1439862 h 1583"/>
                <a:gd name="T10" fmla="*/ 2224088 w 1401"/>
                <a:gd name="T11" fmla="*/ 2020887 h 1583"/>
                <a:gd name="T12" fmla="*/ 0 60000 65536"/>
                <a:gd name="T13" fmla="*/ 0 60000 65536"/>
                <a:gd name="T14" fmla="*/ 0 60000 65536"/>
                <a:gd name="T15" fmla="*/ 0 60000 65536"/>
                <a:gd name="T16" fmla="*/ 0 60000 65536"/>
                <a:gd name="T17" fmla="*/ 0 60000 65536"/>
                <a:gd name="T18" fmla="*/ 0 w 1401"/>
                <a:gd name="T19" fmla="*/ 0 h 1583"/>
                <a:gd name="T20" fmla="*/ 1401 w 1401"/>
                <a:gd name="T21" fmla="*/ 1583 h 1583"/>
              </a:gdLst>
              <a:ahLst/>
              <a:cxnLst>
                <a:cxn ang="T12">
                  <a:pos x="T0" y="T1"/>
                </a:cxn>
                <a:cxn ang="T13">
                  <a:pos x="T2" y="T3"/>
                </a:cxn>
                <a:cxn ang="T14">
                  <a:pos x="T4" y="T5"/>
                </a:cxn>
                <a:cxn ang="T15">
                  <a:pos x="T6" y="T7"/>
                </a:cxn>
                <a:cxn ang="T16">
                  <a:pos x="T8" y="T9"/>
                </a:cxn>
                <a:cxn ang="T17">
                  <a:pos x="T10" y="T11"/>
                </a:cxn>
              </a:cxnLst>
              <a:rect l="T18" t="T19" r="T20" b="T21"/>
              <a:pathLst>
                <a:path w="1401" h="1583">
                  <a:moveTo>
                    <a:pt x="1401" y="1273"/>
                  </a:moveTo>
                  <a:lnTo>
                    <a:pt x="960" y="1583"/>
                  </a:lnTo>
                  <a:lnTo>
                    <a:pt x="0" y="2"/>
                  </a:lnTo>
                  <a:lnTo>
                    <a:pt x="9" y="0"/>
                  </a:lnTo>
                  <a:lnTo>
                    <a:pt x="1401" y="907"/>
                  </a:lnTo>
                  <a:lnTo>
                    <a:pt x="1401" y="1273"/>
                  </a:lnTo>
                  <a:close/>
                </a:path>
              </a:pathLst>
            </a:custGeom>
            <a:solidFill>
              <a:srgbClr val="E58A2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5375" name="Freeform 64"/>
            <p:cNvSpPr>
              <a:spLocks noChangeArrowheads="1"/>
            </p:cNvSpPr>
            <p:nvPr/>
          </p:nvSpPr>
          <p:spPr bwMode="auto">
            <a:xfrm>
              <a:off x="2546350" y="379413"/>
              <a:ext cx="2209800" cy="1439862"/>
            </a:xfrm>
            <a:custGeom>
              <a:avLst/>
              <a:gdLst>
                <a:gd name="T0" fmla="*/ 2209800 w 1392"/>
                <a:gd name="T1" fmla="*/ 1439862 h 907"/>
                <a:gd name="T2" fmla="*/ 0 w 1392"/>
                <a:gd name="T3" fmla="*/ 0 h 907"/>
                <a:gd name="T4" fmla="*/ 2209800 w 1392"/>
                <a:gd name="T5" fmla="*/ 379412 h 907"/>
                <a:gd name="T6" fmla="*/ 2209800 w 1392"/>
                <a:gd name="T7" fmla="*/ 1439862 h 907"/>
                <a:gd name="T8" fmla="*/ 0 60000 65536"/>
                <a:gd name="T9" fmla="*/ 0 60000 65536"/>
                <a:gd name="T10" fmla="*/ 0 60000 65536"/>
                <a:gd name="T11" fmla="*/ 0 60000 65536"/>
                <a:gd name="T12" fmla="*/ 0 w 1392"/>
                <a:gd name="T13" fmla="*/ 0 h 907"/>
                <a:gd name="T14" fmla="*/ 1392 w 1392"/>
                <a:gd name="T15" fmla="*/ 907 h 907"/>
              </a:gdLst>
              <a:ahLst/>
              <a:cxnLst>
                <a:cxn ang="T8">
                  <a:pos x="T0" y="T1"/>
                </a:cxn>
                <a:cxn ang="T9">
                  <a:pos x="T2" y="T3"/>
                </a:cxn>
                <a:cxn ang="T10">
                  <a:pos x="T4" y="T5"/>
                </a:cxn>
                <a:cxn ang="T11">
                  <a:pos x="T6" y="T7"/>
                </a:cxn>
              </a:cxnLst>
              <a:rect l="T12" t="T13" r="T14" b="T15"/>
              <a:pathLst>
                <a:path w="1392" h="907">
                  <a:moveTo>
                    <a:pt x="1392" y="907"/>
                  </a:moveTo>
                  <a:lnTo>
                    <a:pt x="0" y="0"/>
                  </a:lnTo>
                  <a:lnTo>
                    <a:pt x="1392" y="239"/>
                  </a:lnTo>
                  <a:lnTo>
                    <a:pt x="1392" y="907"/>
                  </a:lnTo>
                  <a:close/>
                </a:path>
              </a:pathLst>
            </a:custGeom>
            <a:solidFill>
              <a:srgbClr val="E25D2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5376" name="Freeform 65"/>
            <p:cNvSpPr>
              <a:spLocks noChangeArrowheads="1"/>
            </p:cNvSpPr>
            <p:nvPr/>
          </p:nvSpPr>
          <p:spPr bwMode="auto">
            <a:xfrm>
              <a:off x="4056063" y="2400300"/>
              <a:ext cx="700088" cy="2170112"/>
            </a:xfrm>
            <a:custGeom>
              <a:avLst/>
              <a:gdLst>
                <a:gd name="T0" fmla="*/ 700088 w 441"/>
                <a:gd name="T1" fmla="*/ 0 h 1367"/>
                <a:gd name="T2" fmla="*/ 0 w 441"/>
                <a:gd name="T3" fmla="*/ 492125 h 1367"/>
                <a:gd name="T4" fmla="*/ 700088 w 441"/>
                <a:gd name="T5" fmla="*/ 2170112 h 1367"/>
                <a:gd name="T6" fmla="*/ 700088 w 441"/>
                <a:gd name="T7" fmla="*/ 0 h 1367"/>
                <a:gd name="T8" fmla="*/ 0 60000 65536"/>
                <a:gd name="T9" fmla="*/ 0 60000 65536"/>
                <a:gd name="T10" fmla="*/ 0 60000 65536"/>
                <a:gd name="T11" fmla="*/ 0 60000 65536"/>
                <a:gd name="T12" fmla="*/ 0 w 441"/>
                <a:gd name="T13" fmla="*/ 0 h 1367"/>
                <a:gd name="T14" fmla="*/ 441 w 441"/>
                <a:gd name="T15" fmla="*/ 1367 h 1367"/>
              </a:gdLst>
              <a:ahLst/>
              <a:cxnLst>
                <a:cxn ang="T8">
                  <a:pos x="T0" y="T1"/>
                </a:cxn>
                <a:cxn ang="T9">
                  <a:pos x="T2" y="T3"/>
                </a:cxn>
                <a:cxn ang="T10">
                  <a:pos x="T4" y="T5"/>
                </a:cxn>
                <a:cxn ang="T11">
                  <a:pos x="T6" y="T7"/>
                </a:cxn>
              </a:cxnLst>
              <a:rect l="T12" t="T13" r="T14" b="T15"/>
              <a:pathLst>
                <a:path w="441" h="1367">
                  <a:moveTo>
                    <a:pt x="441" y="0"/>
                  </a:moveTo>
                  <a:lnTo>
                    <a:pt x="0" y="310"/>
                  </a:lnTo>
                  <a:lnTo>
                    <a:pt x="441" y="1367"/>
                  </a:lnTo>
                  <a:lnTo>
                    <a:pt x="441" y="0"/>
                  </a:lnTo>
                  <a:close/>
                </a:path>
              </a:pathLst>
            </a:custGeom>
            <a:solidFill>
              <a:srgbClr val="F4C51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5377" name="Freeform 66"/>
            <p:cNvSpPr>
              <a:spLocks noChangeArrowheads="1"/>
            </p:cNvSpPr>
            <p:nvPr/>
          </p:nvSpPr>
          <p:spPr bwMode="auto">
            <a:xfrm>
              <a:off x="3011488" y="2244725"/>
              <a:ext cx="1744663" cy="2325687"/>
            </a:xfrm>
            <a:custGeom>
              <a:avLst/>
              <a:gdLst>
                <a:gd name="T0" fmla="*/ 785813 w 1099"/>
                <a:gd name="T1" fmla="*/ 2325687 h 1465"/>
                <a:gd name="T2" fmla="*/ 1744663 w 1099"/>
                <a:gd name="T3" fmla="*/ 2325687 h 1465"/>
                <a:gd name="T4" fmla="*/ 1744663 w 1099"/>
                <a:gd name="T5" fmla="*/ 2325687 h 1465"/>
                <a:gd name="T6" fmla="*/ 1044575 w 1099"/>
                <a:gd name="T7" fmla="*/ 647700 h 1465"/>
                <a:gd name="T8" fmla="*/ 0 w 1099"/>
                <a:gd name="T9" fmla="*/ 0 h 1465"/>
                <a:gd name="T10" fmla="*/ 785813 w 1099"/>
                <a:gd name="T11" fmla="*/ 2325687 h 1465"/>
                <a:gd name="T12" fmla="*/ 0 60000 65536"/>
                <a:gd name="T13" fmla="*/ 0 60000 65536"/>
                <a:gd name="T14" fmla="*/ 0 60000 65536"/>
                <a:gd name="T15" fmla="*/ 0 60000 65536"/>
                <a:gd name="T16" fmla="*/ 0 60000 65536"/>
                <a:gd name="T17" fmla="*/ 0 60000 65536"/>
                <a:gd name="T18" fmla="*/ 0 w 1099"/>
                <a:gd name="T19" fmla="*/ 0 h 1465"/>
                <a:gd name="T20" fmla="*/ 1099 w 1099"/>
                <a:gd name="T21" fmla="*/ 1465 h 1465"/>
              </a:gdLst>
              <a:ahLst/>
              <a:cxnLst>
                <a:cxn ang="T12">
                  <a:pos x="T0" y="T1"/>
                </a:cxn>
                <a:cxn ang="T13">
                  <a:pos x="T2" y="T3"/>
                </a:cxn>
                <a:cxn ang="T14">
                  <a:pos x="T4" y="T5"/>
                </a:cxn>
                <a:cxn ang="T15">
                  <a:pos x="T6" y="T7"/>
                </a:cxn>
                <a:cxn ang="T16">
                  <a:pos x="T8" y="T9"/>
                </a:cxn>
                <a:cxn ang="T17">
                  <a:pos x="T10" y="T11"/>
                </a:cxn>
              </a:cxnLst>
              <a:rect l="T18" t="T19" r="T20" b="T21"/>
              <a:pathLst>
                <a:path w="1099" h="1465">
                  <a:moveTo>
                    <a:pt x="495" y="1465"/>
                  </a:moveTo>
                  <a:lnTo>
                    <a:pt x="1099" y="1465"/>
                  </a:lnTo>
                  <a:lnTo>
                    <a:pt x="658" y="408"/>
                  </a:lnTo>
                  <a:lnTo>
                    <a:pt x="0" y="0"/>
                  </a:lnTo>
                  <a:lnTo>
                    <a:pt x="495" y="1465"/>
                  </a:lnTo>
                  <a:close/>
                </a:path>
              </a:pathLst>
            </a:custGeom>
            <a:solidFill>
              <a:srgbClr val="E7AC2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5378" name="Freeform 67"/>
            <p:cNvSpPr>
              <a:spLocks noChangeArrowheads="1"/>
            </p:cNvSpPr>
            <p:nvPr/>
          </p:nvSpPr>
          <p:spPr bwMode="auto">
            <a:xfrm>
              <a:off x="2041525" y="2244725"/>
              <a:ext cx="1755775" cy="2325687"/>
            </a:xfrm>
            <a:custGeom>
              <a:avLst/>
              <a:gdLst>
                <a:gd name="T0" fmla="*/ 1181100 w 1106"/>
                <a:gd name="T1" fmla="*/ 2325687 h 1465"/>
                <a:gd name="T2" fmla="*/ 0 w 1106"/>
                <a:gd name="T3" fmla="*/ 1130300 h 1465"/>
                <a:gd name="T4" fmla="*/ 969963 w 1106"/>
                <a:gd name="T5" fmla="*/ 0 h 1465"/>
                <a:gd name="T6" fmla="*/ 1755775 w 1106"/>
                <a:gd name="T7" fmla="*/ 2325687 h 1465"/>
                <a:gd name="T8" fmla="*/ 1181100 w 1106"/>
                <a:gd name="T9" fmla="*/ 2325687 h 1465"/>
                <a:gd name="T10" fmla="*/ 0 60000 65536"/>
                <a:gd name="T11" fmla="*/ 0 60000 65536"/>
                <a:gd name="T12" fmla="*/ 0 60000 65536"/>
                <a:gd name="T13" fmla="*/ 0 60000 65536"/>
                <a:gd name="T14" fmla="*/ 0 60000 65536"/>
                <a:gd name="T15" fmla="*/ 0 w 1106"/>
                <a:gd name="T16" fmla="*/ 0 h 1465"/>
                <a:gd name="T17" fmla="*/ 1106 w 1106"/>
                <a:gd name="T18" fmla="*/ 1465 h 1465"/>
              </a:gdLst>
              <a:ahLst/>
              <a:cxnLst>
                <a:cxn ang="T10">
                  <a:pos x="T0" y="T1"/>
                </a:cxn>
                <a:cxn ang="T11">
                  <a:pos x="T2" y="T3"/>
                </a:cxn>
                <a:cxn ang="T12">
                  <a:pos x="T4" y="T5"/>
                </a:cxn>
                <a:cxn ang="T13">
                  <a:pos x="T6" y="T7"/>
                </a:cxn>
                <a:cxn ang="T14">
                  <a:pos x="T8" y="T9"/>
                </a:cxn>
              </a:cxnLst>
              <a:rect l="T15" t="T16" r="T17" b="T18"/>
              <a:pathLst>
                <a:path w="1106" h="1465">
                  <a:moveTo>
                    <a:pt x="744" y="1465"/>
                  </a:moveTo>
                  <a:lnTo>
                    <a:pt x="0" y="712"/>
                  </a:lnTo>
                  <a:lnTo>
                    <a:pt x="611" y="0"/>
                  </a:lnTo>
                  <a:lnTo>
                    <a:pt x="1106" y="1465"/>
                  </a:lnTo>
                  <a:lnTo>
                    <a:pt x="744" y="1465"/>
                  </a:lnTo>
                  <a:close/>
                </a:path>
              </a:pathLst>
            </a:custGeom>
            <a:solidFill>
              <a:srgbClr val="E9DB2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5379" name="Freeform 68"/>
            <p:cNvSpPr>
              <a:spLocks noChangeArrowheads="1"/>
            </p:cNvSpPr>
            <p:nvPr/>
          </p:nvSpPr>
          <p:spPr bwMode="auto">
            <a:xfrm>
              <a:off x="2041525" y="3375025"/>
              <a:ext cx="1181100" cy="1195387"/>
            </a:xfrm>
            <a:custGeom>
              <a:avLst/>
              <a:gdLst>
                <a:gd name="T0" fmla="*/ 342900 w 744"/>
                <a:gd name="T1" fmla="*/ 1195387 h 753"/>
                <a:gd name="T2" fmla="*/ 1181100 w 744"/>
                <a:gd name="T3" fmla="*/ 1195387 h 753"/>
                <a:gd name="T4" fmla="*/ 0 w 744"/>
                <a:gd name="T5" fmla="*/ 0 h 753"/>
                <a:gd name="T6" fmla="*/ 342900 w 744"/>
                <a:gd name="T7" fmla="*/ 1195387 h 753"/>
                <a:gd name="T8" fmla="*/ 0 60000 65536"/>
                <a:gd name="T9" fmla="*/ 0 60000 65536"/>
                <a:gd name="T10" fmla="*/ 0 60000 65536"/>
                <a:gd name="T11" fmla="*/ 0 60000 65536"/>
                <a:gd name="T12" fmla="*/ 0 w 744"/>
                <a:gd name="T13" fmla="*/ 0 h 753"/>
                <a:gd name="T14" fmla="*/ 744 w 744"/>
                <a:gd name="T15" fmla="*/ 753 h 753"/>
              </a:gdLst>
              <a:ahLst/>
              <a:cxnLst>
                <a:cxn ang="T8">
                  <a:pos x="T0" y="T1"/>
                </a:cxn>
                <a:cxn ang="T9">
                  <a:pos x="T2" y="T3"/>
                </a:cxn>
                <a:cxn ang="T10">
                  <a:pos x="T4" y="T5"/>
                </a:cxn>
                <a:cxn ang="T11">
                  <a:pos x="T6" y="T7"/>
                </a:cxn>
              </a:cxnLst>
              <a:rect l="T12" t="T13" r="T14" b="T15"/>
              <a:pathLst>
                <a:path w="744" h="753">
                  <a:moveTo>
                    <a:pt x="216" y="753"/>
                  </a:moveTo>
                  <a:lnTo>
                    <a:pt x="744" y="753"/>
                  </a:lnTo>
                  <a:lnTo>
                    <a:pt x="0" y="0"/>
                  </a:lnTo>
                  <a:lnTo>
                    <a:pt x="216" y="753"/>
                  </a:lnTo>
                  <a:close/>
                </a:path>
              </a:pathLst>
            </a:custGeom>
            <a:solidFill>
              <a:srgbClr val="B2CB3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5380" name="Freeform 69"/>
            <p:cNvSpPr>
              <a:spLocks noChangeArrowheads="1"/>
            </p:cNvSpPr>
            <p:nvPr/>
          </p:nvSpPr>
          <p:spPr bwMode="auto">
            <a:xfrm>
              <a:off x="1408113" y="2438400"/>
              <a:ext cx="633413" cy="2132012"/>
            </a:xfrm>
            <a:custGeom>
              <a:avLst/>
              <a:gdLst>
                <a:gd name="T0" fmla="*/ 0 w 399"/>
                <a:gd name="T1" fmla="*/ 2132012 h 1343"/>
                <a:gd name="T2" fmla="*/ 633413 w 399"/>
                <a:gd name="T3" fmla="*/ 938212 h 1343"/>
                <a:gd name="T4" fmla="*/ 342900 w 399"/>
                <a:gd name="T5" fmla="*/ 0 h 1343"/>
                <a:gd name="T6" fmla="*/ 0 w 399"/>
                <a:gd name="T7" fmla="*/ 2132012 h 1343"/>
                <a:gd name="T8" fmla="*/ 0 60000 65536"/>
                <a:gd name="T9" fmla="*/ 0 60000 65536"/>
                <a:gd name="T10" fmla="*/ 0 60000 65536"/>
                <a:gd name="T11" fmla="*/ 0 60000 65536"/>
                <a:gd name="T12" fmla="*/ 0 w 399"/>
                <a:gd name="T13" fmla="*/ 0 h 1343"/>
                <a:gd name="T14" fmla="*/ 399 w 399"/>
                <a:gd name="T15" fmla="*/ 1343 h 1343"/>
              </a:gdLst>
              <a:ahLst/>
              <a:cxnLst>
                <a:cxn ang="T8">
                  <a:pos x="T0" y="T1"/>
                </a:cxn>
                <a:cxn ang="T9">
                  <a:pos x="T2" y="T3"/>
                </a:cxn>
                <a:cxn ang="T10">
                  <a:pos x="T4" y="T5"/>
                </a:cxn>
                <a:cxn ang="T11">
                  <a:pos x="T6" y="T7"/>
                </a:cxn>
              </a:cxnLst>
              <a:rect l="T12" t="T13" r="T14" b="T15"/>
              <a:pathLst>
                <a:path w="399" h="1343">
                  <a:moveTo>
                    <a:pt x="0" y="1343"/>
                  </a:moveTo>
                  <a:lnTo>
                    <a:pt x="399" y="591"/>
                  </a:lnTo>
                  <a:lnTo>
                    <a:pt x="216" y="0"/>
                  </a:lnTo>
                  <a:lnTo>
                    <a:pt x="0" y="1343"/>
                  </a:lnTo>
                  <a:close/>
                </a:path>
              </a:pathLst>
            </a:custGeom>
            <a:solidFill>
              <a:srgbClr val="14885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5381" name="Freeform 70"/>
            <p:cNvSpPr>
              <a:spLocks noChangeArrowheads="1"/>
            </p:cNvSpPr>
            <p:nvPr/>
          </p:nvSpPr>
          <p:spPr bwMode="auto">
            <a:xfrm>
              <a:off x="1751013" y="1770063"/>
              <a:ext cx="290513" cy="1606550"/>
            </a:xfrm>
            <a:custGeom>
              <a:avLst/>
              <a:gdLst>
                <a:gd name="T0" fmla="*/ 290513 w 183"/>
                <a:gd name="T1" fmla="*/ 1606550 h 1012"/>
                <a:gd name="T2" fmla="*/ 290513 w 183"/>
                <a:gd name="T3" fmla="*/ 1604963 h 1012"/>
                <a:gd name="T4" fmla="*/ 260350 w 183"/>
                <a:gd name="T5" fmla="*/ 0 h 1012"/>
                <a:gd name="T6" fmla="*/ 0 w 183"/>
                <a:gd name="T7" fmla="*/ 668338 h 1012"/>
                <a:gd name="T8" fmla="*/ 290513 w 183"/>
                <a:gd name="T9" fmla="*/ 1606550 h 1012"/>
                <a:gd name="T10" fmla="*/ 0 60000 65536"/>
                <a:gd name="T11" fmla="*/ 0 60000 65536"/>
                <a:gd name="T12" fmla="*/ 0 60000 65536"/>
                <a:gd name="T13" fmla="*/ 0 60000 65536"/>
                <a:gd name="T14" fmla="*/ 0 60000 65536"/>
                <a:gd name="T15" fmla="*/ 0 w 183"/>
                <a:gd name="T16" fmla="*/ 0 h 1012"/>
                <a:gd name="T17" fmla="*/ 183 w 183"/>
                <a:gd name="T18" fmla="*/ 1012 h 1012"/>
              </a:gdLst>
              <a:ahLst/>
              <a:cxnLst>
                <a:cxn ang="T10">
                  <a:pos x="T0" y="T1"/>
                </a:cxn>
                <a:cxn ang="T11">
                  <a:pos x="T2" y="T3"/>
                </a:cxn>
                <a:cxn ang="T12">
                  <a:pos x="T4" y="T5"/>
                </a:cxn>
                <a:cxn ang="T13">
                  <a:pos x="T6" y="T7"/>
                </a:cxn>
                <a:cxn ang="T14">
                  <a:pos x="T8" y="T9"/>
                </a:cxn>
              </a:cxnLst>
              <a:rect l="T15" t="T16" r="T17" b="T18"/>
              <a:pathLst>
                <a:path w="183" h="1012">
                  <a:moveTo>
                    <a:pt x="183" y="1012"/>
                  </a:moveTo>
                  <a:lnTo>
                    <a:pt x="183" y="1011"/>
                  </a:lnTo>
                  <a:lnTo>
                    <a:pt x="164" y="0"/>
                  </a:lnTo>
                  <a:lnTo>
                    <a:pt x="0" y="421"/>
                  </a:lnTo>
                  <a:lnTo>
                    <a:pt x="183" y="1012"/>
                  </a:lnTo>
                  <a:close/>
                </a:path>
              </a:pathLst>
            </a:custGeom>
            <a:solidFill>
              <a:srgbClr val="24624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5382" name="Freeform 75"/>
            <p:cNvSpPr>
              <a:spLocks noChangeArrowheads="1"/>
            </p:cNvSpPr>
            <p:nvPr/>
          </p:nvSpPr>
          <p:spPr bwMode="auto">
            <a:xfrm>
              <a:off x="330200" y="220663"/>
              <a:ext cx="1306513" cy="2249487"/>
            </a:xfrm>
            <a:custGeom>
              <a:avLst/>
              <a:gdLst>
                <a:gd name="T0" fmla="*/ 0 w 823"/>
                <a:gd name="T1" fmla="*/ 0 h 1417"/>
                <a:gd name="T2" fmla="*/ 198438 w 823"/>
                <a:gd name="T3" fmla="*/ 2249487 h 1417"/>
                <a:gd name="T4" fmla="*/ 1306513 w 823"/>
                <a:gd name="T5" fmla="*/ 2025650 h 1417"/>
                <a:gd name="T6" fmla="*/ 0 w 823"/>
                <a:gd name="T7" fmla="*/ 0 h 1417"/>
                <a:gd name="T8" fmla="*/ 0 60000 65536"/>
                <a:gd name="T9" fmla="*/ 0 60000 65536"/>
                <a:gd name="T10" fmla="*/ 0 60000 65536"/>
                <a:gd name="T11" fmla="*/ 0 60000 65536"/>
                <a:gd name="T12" fmla="*/ 0 w 823"/>
                <a:gd name="T13" fmla="*/ 0 h 1417"/>
                <a:gd name="T14" fmla="*/ 823 w 823"/>
                <a:gd name="T15" fmla="*/ 1417 h 1417"/>
              </a:gdLst>
              <a:ahLst/>
              <a:cxnLst>
                <a:cxn ang="T8">
                  <a:pos x="T0" y="T1"/>
                </a:cxn>
                <a:cxn ang="T9">
                  <a:pos x="T2" y="T3"/>
                </a:cxn>
                <a:cxn ang="T10">
                  <a:pos x="T4" y="T5"/>
                </a:cxn>
                <a:cxn ang="T11">
                  <a:pos x="T6" y="T7"/>
                </a:cxn>
              </a:cxnLst>
              <a:rect l="T12" t="T13" r="T14" b="T15"/>
              <a:pathLst>
                <a:path w="823" h="1417">
                  <a:moveTo>
                    <a:pt x="0" y="0"/>
                  </a:moveTo>
                  <a:lnTo>
                    <a:pt x="125" y="1417"/>
                  </a:lnTo>
                  <a:lnTo>
                    <a:pt x="823" y="1276"/>
                  </a:lnTo>
                  <a:lnTo>
                    <a:pt x="0" y="0"/>
                  </a:lnTo>
                  <a:close/>
                </a:path>
              </a:pathLst>
            </a:custGeom>
            <a:solidFill>
              <a:srgbClr val="5DABC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5383" name="Freeform 76"/>
            <p:cNvSpPr>
              <a:spLocks noChangeArrowheads="1"/>
            </p:cNvSpPr>
            <p:nvPr/>
          </p:nvSpPr>
          <p:spPr bwMode="auto">
            <a:xfrm>
              <a:off x="528638" y="2246313"/>
              <a:ext cx="1108075" cy="2324100"/>
            </a:xfrm>
            <a:custGeom>
              <a:avLst/>
              <a:gdLst>
                <a:gd name="T0" fmla="*/ 750888 w 698"/>
                <a:gd name="T1" fmla="*/ 2324100 h 1464"/>
                <a:gd name="T2" fmla="*/ 0 w 698"/>
                <a:gd name="T3" fmla="*/ 223838 h 1464"/>
                <a:gd name="T4" fmla="*/ 1108075 w 698"/>
                <a:gd name="T5" fmla="*/ 0 h 1464"/>
                <a:gd name="T6" fmla="*/ 750888 w 698"/>
                <a:gd name="T7" fmla="*/ 2324100 h 1464"/>
                <a:gd name="T8" fmla="*/ 0 60000 65536"/>
                <a:gd name="T9" fmla="*/ 0 60000 65536"/>
                <a:gd name="T10" fmla="*/ 0 60000 65536"/>
                <a:gd name="T11" fmla="*/ 0 60000 65536"/>
                <a:gd name="T12" fmla="*/ 0 w 698"/>
                <a:gd name="T13" fmla="*/ 0 h 1464"/>
                <a:gd name="T14" fmla="*/ 698 w 698"/>
                <a:gd name="T15" fmla="*/ 1464 h 1464"/>
              </a:gdLst>
              <a:ahLst/>
              <a:cxnLst>
                <a:cxn ang="T8">
                  <a:pos x="T0" y="T1"/>
                </a:cxn>
                <a:cxn ang="T9">
                  <a:pos x="T2" y="T3"/>
                </a:cxn>
                <a:cxn ang="T10">
                  <a:pos x="T4" y="T5"/>
                </a:cxn>
                <a:cxn ang="T11">
                  <a:pos x="T6" y="T7"/>
                </a:cxn>
              </a:cxnLst>
              <a:rect l="T12" t="T13" r="T14" b="T15"/>
              <a:pathLst>
                <a:path w="698" h="1464">
                  <a:moveTo>
                    <a:pt x="473" y="1464"/>
                  </a:moveTo>
                  <a:lnTo>
                    <a:pt x="0" y="141"/>
                  </a:lnTo>
                  <a:lnTo>
                    <a:pt x="698" y="0"/>
                  </a:lnTo>
                  <a:lnTo>
                    <a:pt x="473" y="1464"/>
                  </a:lnTo>
                  <a:close/>
                </a:path>
              </a:pathLst>
            </a:custGeom>
            <a:solidFill>
              <a:srgbClr val="21AFD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5384" name="Freeform 77"/>
            <p:cNvSpPr>
              <a:spLocks noChangeArrowheads="1"/>
            </p:cNvSpPr>
            <p:nvPr/>
          </p:nvSpPr>
          <p:spPr bwMode="auto">
            <a:xfrm>
              <a:off x="0" y="2470150"/>
              <a:ext cx="1279525" cy="2100262"/>
            </a:xfrm>
            <a:custGeom>
              <a:avLst/>
              <a:gdLst>
                <a:gd name="T0" fmla="*/ 0 w 806"/>
                <a:gd name="T1" fmla="*/ 1033462 h 1323"/>
                <a:gd name="T2" fmla="*/ 528638 w 806"/>
                <a:gd name="T3" fmla="*/ 0 h 1323"/>
                <a:gd name="T4" fmla="*/ 1279525 w 806"/>
                <a:gd name="T5" fmla="*/ 2100262 h 1323"/>
                <a:gd name="T6" fmla="*/ 0 w 806"/>
                <a:gd name="T7" fmla="*/ 1033462 h 1323"/>
                <a:gd name="T8" fmla="*/ 0 60000 65536"/>
                <a:gd name="T9" fmla="*/ 0 60000 65536"/>
                <a:gd name="T10" fmla="*/ 0 60000 65536"/>
                <a:gd name="T11" fmla="*/ 0 60000 65536"/>
                <a:gd name="T12" fmla="*/ 0 w 806"/>
                <a:gd name="T13" fmla="*/ 0 h 1323"/>
                <a:gd name="T14" fmla="*/ 806 w 806"/>
                <a:gd name="T15" fmla="*/ 1323 h 1323"/>
              </a:gdLst>
              <a:ahLst/>
              <a:cxnLst>
                <a:cxn ang="T8">
                  <a:pos x="T0" y="T1"/>
                </a:cxn>
                <a:cxn ang="T9">
                  <a:pos x="T2" y="T3"/>
                </a:cxn>
                <a:cxn ang="T10">
                  <a:pos x="T4" y="T5"/>
                </a:cxn>
                <a:cxn ang="T11">
                  <a:pos x="T6" y="T7"/>
                </a:cxn>
              </a:cxnLst>
              <a:rect l="T12" t="T13" r="T14" b="T15"/>
              <a:pathLst>
                <a:path w="806" h="1323">
                  <a:moveTo>
                    <a:pt x="0" y="651"/>
                  </a:moveTo>
                  <a:lnTo>
                    <a:pt x="333" y="0"/>
                  </a:lnTo>
                  <a:lnTo>
                    <a:pt x="806" y="1323"/>
                  </a:lnTo>
                  <a:lnTo>
                    <a:pt x="0" y="651"/>
                  </a:lnTo>
                  <a:close/>
                </a:path>
              </a:pathLst>
            </a:custGeom>
            <a:solidFill>
              <a:srgbClr val="2982B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5385" name="Freeform 78"/>
            <p:cNvSpPr>
              <a:spLocks noChangeArrowheads="1"/>
            </p:cNvSpPr>
            <p:nvPr/>
          </p:nvSpPr>
          <p:spPr bwMode="auto">
            <a:xfrm>
              <a:off x="0" y="3503613"/>
              <a:ext cx="1279525" cy="1066800"/>
            </a:xfrm>
            <a:custGeom>
              <a:avLst/>
              <a:gdLst>
                <a:gd name="T0" fmla="*/ 0 w 806"/>
                <a:gd name="T1" fmla="*/ 0 h 672"/>
                <a:gd name="T2" fmla="*/ 15875 w 806"/>
                <a:gd name="T3" fmla="*/ 628650 h 672"/>
                <a:gd name="T4" fmla="*/ 1279525 w 806"/>
                <a:gd name="T5" fmla="*/ 1066800 h 672"/>
                <a:gd name="T6" fmla="*/ 0 w 806"/>
                <a:gd name="T7" fmla="*/ 0 h 672"/>
                <a:gd name="T8" fmla="*/ 0 60000 65536"/>
                <a:gd name="T9" fmla="*/ 0 60000 65536"/>
                <a:gd name="T10" fmla="*/ 0 60000 65536"/>
                <a:gd name="T11" fmla="*/ 0 60000 65536"/>
                <a:gd name="T12" fmla="*/ 0 w 806"/>
                <a:gd name="T13" fmla="*/ 0 h 672"/>
                <a:gd name="T14" fmla="*/ 806 w 806"/>
                <a:gd name="T15" fmla="*/ 672 h 672"/>
              </a:gdLst>
              <a:ahLst/>
              <a:cxnLst>
                <a:cxn ang="T8">
                  <a:pos x="T0" y="T1"/>
                </a:cxn>
                <a:cxn ang="T9">
                  <a:pos x="T2" y="T3"/>
                </a:cxn>
                <a:cxn ang="T10">
                  <a:pos x="T4" y="T5"/>
                </a:cxn>
                <a:cxn ang="T11">
                  <a:pos x="T6" y="T7"/>
                </a:cxn>
              </a:cxnLst>
              <a:rect l="T12" t="T13" r="T14" b="T15"/>
              <a:pathLst>
                <a:path w="806" h="672">
                  <a:moveTo>
                    <a:pt x="0" y="0"/>
                  </a:moveTo>
                  <a:lnTo>
                    <a:pt x="10" y="396"/>
                  </a:lnTo>
                  <a:lnTo>
                    <a:pt x="806" y="672"/>
                  </a:lnTo>
                  <a:lnTo>
                    <a:pt x="0" y="0"/>
                  </a:lnTo>
                  <a:close/>
                </a:path>
              </a:pathLst>
            </a:custGeom>
            <a:solidFill>
              <a:srgbClr val="085C9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5386" name="Freeform 82"/>
            <p:cNvSpPr>
              <a:spLocks noChangeArrowheads="1"/>
            </p:cNvSpPr>
            <p:nvPr/>
          </p:nvSpPr>
          <p:spPr bwMode="auto">
            <a:xfrm>
              <a:off x="1279525" y="3268663"/>
              <a:ext cx="1014413" cy="1301750"/>
            </a:xfrm>
            <a:custGeom>
              <a:avLst/>
              <a:gdLst>
                <a:gd name="T0" fmla="*/ 0 w 639"/>
                <a:gd name="T1" fmla="*/ 1301750 h 820"/>
                <a:gd name="T2" fmla="*/ 660400 w 639"/>
                <a:gd name="T3" fmla="*/ 0 h 820"/>
                <a:gd name="T4" fmla="*/ 1014413 w 639"/>
                <a:gd name="T5" fmla="*/ 1301750 h 820"/>
                <a:gd name="T6" fmla="*/ 0 w 639"/>
                <a:gd name="T7" fmla="*/ 1301750 h 820"/>
                <a:gd name="T8" fmla="*/ 0 60000 65536"/>
                <a:gd name="T9" fmla="*/ 0 60000 65536"/>
                <a:gd name="T10" fmla="*/ 0 60000 65536"/>
                <a:gd name="T11" fmla="*/ 0 60000 65536"/>
                <a:gd name="T12" fmla="*/ 0 w 639"/>
                <a:gd name="T13" fmla="*/ 0 h 820"/>
                <a:gd name="T14" fmla="*/ 639 w 639"/>
                <a:gd name="T15" fmla="*/ 820 h 820"/>
              </a:gdLst>
              <a:ahLst/>
              <a:cxnLst>
                <a:cxn ang="T8">
                  <a:pos x="T0" y="T1"/>
                </a:cxn>
                <a:cxn ang="T9">
                  <a:pos x="T2" y="T3"/>
                </a:cxn>
                <a:cxn ang="T10">
                  <a:pos x="T4" y="T5"/>
                </a:cxn>
                <a:cxn ang="T11">
                  <a:pos x="T6" y="T7"/>
                </a:cxn>
              </a:cxnLst>
              <a:rect l="T12" t="T13" r="T14" b="T15"/>
              <a:pathLst>
                <a:path w="639" h="820">
                  <a:moveTo>
                    <a:pt x="0" y="820"/>
                  </a:moveTo>
                  <a:lnTo>
                    <a:pt x="416" y="0"/>
                  </a:lnTo>
                  <a:lnTo>
                    <a:pt x="639" y="820"/>
                  </a:lnTo>
                  <a:lnTo>
                    <a:pt x="0" y="820"/>
                  </a:lnTo>
                  <a:close/>
                </a:path>
              </a:pathLst>
            </a:custGeom>
            <a:solidFill>
              <a:srgbClr val="93C52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5387" name="Freeform 83"/>
            <p:cNvSpPr>
              <a:spLocks noChangeArrowheads="1"/>
            </p:cNvSpPr>
            <p:nvPr/>
          </p:nvSpPr>
          <p:spPr bwMode="auto">
            <a:xfrm>
              <a:off x="330200" y="220663"/>
              <a:ext cx="1577975" cy="2025650"/>
            </a:xfrm>
            <a:custGeom>
              <a:avLst/>
              <a:gdLst>
                <a:gd name="T0" fmla="*/ 1577975 w 994"/>
                <a:gd name="T1" fmla="*/ 1295400 h 1276"/>
                <a:gd name="T2" fmla="*/ 1306513 w 994"/>
                <a:gd name="T3" fmla="*/ 2025650 h 1276"/>
                <a:gd name="T4" fmla="*/ 0 w 994"/>
                <a:gd name="T5" fmla="*/ 0 h 1276"/>
                <a:gd name="T6" fmla="*/ 1577975 w 994"/>
                <a:gd name="T7" fmla="*/ 1295400 h 1276"/>
                <a:gd name="T8" fmla="*/ 0 60000 65536"/>
                <a:gd name="T9" fmla="*/ 0 60000 65536"/>
                <a:gd name="T10" fmla="*/ 0 60000 65536"/>
                <a:gd name="T11" fmla="*/ 0 60000 65536"/>
                <a:gd name="T12" fmla="*/ 0 w 994"/>
                <a:gd name="T13" fmla="*/ 0 h 1276"/>
                <a:gd name="T14" fmla="*/ 994 w 994"/>
                <a:gd name="T15" fmla="*/ 1276 h 1276"/>
              </a:gdLst>
              <a:ahLst/>
              <a:cxnLst>
                <a:cxn ang="T8">
                  <a:pos x="T0" y="T1"/>
                </a:cxn>
                <a:cxn ang="T9">
                  <a:pos x="T2" y="T3"/>
                </a:cxn>
                <a:cxn ang="T10">
                  <a:pos x="T4" y="T5"/>
                </a:cxn>
                <a:cxn ang="T11">
                  <a:pos x="T6" y="T7"/>
                </a:cxn>
              </a:cxnLst>
              <a:rect l="T12" t="T13" r="T14" b="T15"/>
              <a:pathLst>
                <a:path w="994" h="1276">
                  <a:moveTo>
                    <a:pt x="994" y="816"/>
                  </a:moveTo>
                  <a:lnTo>
                    <a:pt x="823" y="1276"/>
                  </a:lnTo>
                  <a:lnTo>
                    <a:pt x="0" y="0"/>
                  </a:lnTo>
                  <a:lnTo>
                    <a:pt x="994" y="816"/>
                  </a:lnTo>
                  <a:close/>
                </a:path>
              </a:pathLst>
            </a:custGeom>
            <a:solidFill>
              <a:srgbClr val="4CBAC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5388" name="Freeform 84"/>
            <p:cNvSpPr>
              <a:spLocks noChangeArrowheads="1"/>
            </p:cNvSpPr>
            <p:nvPr/>
          </p:nvSpPr>
          <p:spPr bwMode="auto">
            <a:xfrm>
              <a:off x="1908175" y="1516063"/>
              <a:ext cx="1036638" cy="1752600"/>
            </a:xfrm>
            <a:custGeom>
              <a:avLst/>
              <a:gdLst>
                <a:gd name="T0" fmla="*/ 1036638 w 653"/>
                <a:gd name="T1" fmla="*/ 519113 h 1104"/>
                <a:gd name="T2" fmla="*/ 31750 w 653"/>
                <a:gd name="T3" fmla="*/ 1752600 h 1104"/>
                <a:gd name="T4" fmla="*/ 0 w 653"/>
                <a:gd name="T5" fmla="*/ 0 h 1104"/>
                <a:gd name="T6" fmla="*/ 1036638 w 653"/>
                <a:gd name="T7" fmla="*/ 519113 h 1104"/>
                <a:gd name="T8" fmla="*/ 0 60000 65536"/>
                <a:gd name="T9" fmla="*/ 0 60000 65536"/>
                <a:gd name="T10" fmla="*/ 0 60000 65536"/>
                <a:gd name="T11" fmla="*/ 0 60000 65536"/>
                <a:gd name="T12" fmla="*/ 0 w 653"/>
                <a:gd name="T13" fmla="*/ 0 h 1104"/>
                <a:gd name="T14" fmla="*/ 653 w 653"/>
                <a:gd name="T15" fmla="*/ 1104 h 1104"/>
              </a:gdLst>
              <a:ahLst/>
              <a:cxnLst>
                <a:cxn ang="T8">
                  <a:pos x="T0" y="T1"/>
                </a:cxn>
                <a:cxn ang="T9">
                  <a:pos x="T2" y="T3"/>
                </a:cxn>
                <a:cxn ang="T10">
                  <a:pos x="T4" y="T5"/>
                </a:cxn>
                <a:cxn ang="T11">
                  <a:pos x="T6" y="T7"/>
                </a:cxn>
              </a:cxnLst>
              <a:rect l="T12" t="T13" r="T14" b="T15"/>
              <a:pathLst>
                <a:path w="653" h="1104">
                  <a:moveTo>
                    <a:pt x="653" y="327"/>
                  </a:moveTo>
                  <a:lnTo>
                    <a:pt x="20" y="1104"/>
                  </a:lnTo>
                  <a:lnTo>
                    <a:pt x="0" y="0"/>
                  </a:lnTo>
                  <a:lnTo>
                    <a:pt x="653" y="327"/>
                  </a:lnTo>
                  <a:close/>
                </a:path>
              </a:pathLst>
            </a:custGeom>
            <a:solidFill>
              <a:srgbClr val="27AB7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5389" name="Freeform 85"/>
            <p:cNvSpPr>
              <a:spLocks noChangeArrowheads="1"/>
            </p:cNvSpPr>
            <p:nvPr/>
          </p:nvSpPr>
          <p:spPr bwMode="auto">
            <a:xfrm>
              <a:off x="1908175" y="6350"/>
              <a:ext cx="1035050" cy="2027237"/>
            </a:xfrm>
            <a:custGeom>
              <a:avLst/>
              <a:gdLst>
                <a:gd name="T0" fmla="*/ 0 w 652"/>
                <a:gd name="T1" fmla="*/ 1509712 h 1277"/>
                <a:gd name="T2" fmla="*/ 538163 w 652"/>
                <a:gd name="T3" fmla="*/ 0 h 1277"/>
                <a:gd name="T4" fmla="*/ 1035050 w 652"/>
                <a:gd name="T5" fmla="*/ 2027237 h 1277"/>
                <a:gd name="T6" fmla="*/ 0 w 652"/>
                <a:gd name="T7" fmla="*/ 1509712 h 1277"/>
                <a:gd name="T8" fmla="*/ 0 60000 65536"/>
                <a:gd name="T9" fmla="*/ 0 60000 65536"/>
                <a:gd name="T10" fmla="*/ 0 60000 65536"/>
                <a:gd name="T11" fmla="*/ 0 60000 65536"/>
                <a:gd name="T12" fmla="*/ 0 w 652"/>
                <a:gd name="T13" fmla="*/ 0 h 1277"/>
                <a:gd name="T14" fmla="*/ 652 w 652"/>
                <a:gd name="T15" fmla="*/ 1277 h 1277"/>
              </a:gdLst>
              <a:ahLst/>
              <a:cxnLst>
                <a:cxn ang="T8">
                  <a:pos x="T0" y="T1"/>
                </a:cxn>
                <a:cxn ang="T9">
                  <a:pos x="T2" y="T3"/>
                </a:cxn>
                <a:cxn ang="T10">
                  <a:pos x="T4" y="T5"/>
                </a:cxn>
                <a:cxn ang="T11">
                  <a:pos x="T6" y="T7"/>
                </a:cxn>
              </a:cxnLst>
              <a:rect l="T12" t="T13" r="T14" b="T15"/>
              <a:pathLst>
                <a:path w="652" h="1277">
                  <a:moveTo>
                    <a:pt x="0" y="951"/>
                  </a:moveTo>
                  <a:lnTo>
                    <a:pt x="339" y="0"/>
                  </a:lnTo>
                  <a:lnTo>
                    <a:pt x="652" y="1277"/>
                  </a:lnTo>
                  <a:lnTo>
                    <a:pt x="0" y="951"/>
                  </a:lnTo>
                  <a:close/>
                </a:path>
              </a:pathLst>
            </a:custGeom>
            <a:solidFill>
              <a:srgbClr val="65BA9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5390" name="Freeform 86"/>
            <p:cNvSpPr>
              <a:spLocks noChangeArrowheads="1"/>
            </p:cNvSpPr>
            <p:nvPr/>
          </p:nvSpPr>
          <p:spPr bwMode="auto">
            <a:xfrm>
              <a:off x="2446338" y="4763"/>
              <a:ext cx="1582738" cy="2736850"/>
            </a:xfrm>
            <a:custGeom>
              <a:avLst/>
              <a:gdLst>
                <a:gd name="T0" fmla="*/ 498475 w 997"/>
                <a:gd name="T1" fmla="*/ 2030413 h 1724"/>
                <a:gd name="T2" fmla="*/ 496888 w 997"/>
                <a:gd name="T3" fmla="*/ 2028825 h 1724"/>
                <a:gd name="T4" fmla="*/ 0 w 997"/>
                <a:gd name="T5" fmla="*/ 1588 h 1724"/>
                <a:gd name="T6" fmla="*/ 3175 w 997"/>
                <a:gd name="T7" fmla="*/ 0 h 1724"/>
                <a:gd name="T8" fmla="*/ 1582738 w 997"/>
                <a:gd name="T9" fmla="*/ 2736850 h 1724"/>
                <a:gd name="T10" fmla="*/ 498475 w 997"/>
                <a:gd name="T11" fmla="*/ 2030413 h 1724"/>
                <a:gd name="T12" fmla="*/ 0 60000 65536"/>
                <a:gd name="T13" fmla="*/ 0 60000 65536"/>
                <a:gd name="T14" fmla="*/ 0 60000 65536"/>
                <a:gd name="T15" fmla="*/ 0 60000 65536"/>
                <a:gd name="T16" fmla="*/ 0 60000 65536"/>
                <a:gd name="T17" fmla="*/ 0 60000 65536"/>
                <a:gd name="T18" fmla="*/ 0 w 997"/>
                <a:gd name="T19" fmla="*/ 0 h 1724"/>
                <a:gd name="T20" fmla="*/ 997 w 997"/>
                <a:gd name="T21" fmla="*/ 1724 h 1724"/>
              </a:gdLst>
              <a:ahLst/>
              <a:cxnLst>
                <a:cxn ang="T12">
                  <a:pos x="T0" y="T1"/>
                </a:cxn>
                <a:cxn ang="T13">
                  <a:pos x="T2" y="T3"/>
                </a:cxn>
                <a:cxn ang="T14">
                  <a:pos x="T4" y="T5"/>
                </a:cxn>
                <a:cxn ang="T15">
                  <a:pos x="T6" y="T7"/>
                </a:cxn>
                <a:cxn ang="T16">
                  <a:pos x="T8" y="T9"/>
                </a:cxn>
                <a:cxn ang="T17">
                  <a:pos x="T10" y="T11"/>
                </a:cxn>
              </a:cxnLst>
              <a:rect l="T18" t="T19" r="T20" b="T21"/>
              <a:pathLst>
                <a:path w="997" h="1724">
                  <a:moveTo>
                    <a:pt x="314" y="1279"/>
                  </a:moveTo>
                  <a:lnTo>
                    <a:pt x="313" y="1278"/>
                  </a:lnTo>
                  <a:lnTo>
                    <a:pt x="0" y="1"/>
                  </a:lnTo>
                  <a:lnTo>
                    <a:pt x="2" y="0"/>
                  </a:lnTo>
                  <a:lnTo>
                    <a:pt x="997" y="1724"/>
                  </a:lnTo>
                  <a:lnTo>
                    <a:pt x="314" y="1279"/>
                  </a:lnTo>
                  <a:close/>
                </a:path>
              </a:pathLst>
            </a:custGeom>
            <a:solidFill>
              <a:srgbClr val="F4E67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5391" name="Freeform 87"/>
            <p:cNvSpPr>
              <a:spLocks noChangeArrowheads="1"/>
            </p:cNvSpPr>
            <p:nvPr/>
          </p:nvSpPr>
          <p:spPr bwMode="auto">
            <a:xfrm>
              <a:off x="2449513" y="0"/>
              <a:ext cx="2306638" cy="2741612"/>
            </a:xfrm>
            <a:custGeom>
              <a:avLst/>
              <a:gdLst>
                <a:gd name="T0" fmla="*/ 2306638 w 1453"/>
                <a:gd name="T1" fmla="*/ 2205037 h 1727"/>
                <a:gd name="T2" fmla="*/ 1579563 w 1453"/>
                <a:gd name="T3" fmla="*/ 2741612 h 1727"/>
                <a:gd name="T4" fmla="*/ 0 w 1453"/>
                <a:gd name="T5" fmla="*/ 4762 h 1727"/>
                <a:gd name="T6" fmla="*/ 12700 w 1453"/>
                <a:gd name="T7" fmla="*/ 0 h 1727"/>
                <a:gd name="T8" fmla="*/ 2306638 w 1453"/>
                <a:gd name="T9" fmla="*/ 1570037 h 1727"/>
                <a:gd name="T10" fmla="*/ 2306638 w 1453"/>
                <a:gd name="T11" fmla="*/ 2205037 h 1727"/>
                <a:gd name="T12" fmla="*/ 0 60000 65536"/>
                <a:gd name="T13" fmla="*/ 0 60000 65536"/>
                <a:gd name="T14" fmla="*/ 0 60000 65536"/>
                <a:gd name="T15" fmla="*/ 0 60000 65536"/>
                <a:gd name="T16" fmla="*/ 0 60000 65536"/>
                <a:gd name="T17" fmla="*/ 0 60000 65536"/>
                <a:gd name="T18" fmla="*/ 0 w 1453"/>
                <a:gd name="T19" fmla="*/ 0 h 1727"/>
                <a:gd name="T20" fmla="*/ 1453 w 1453"/>
                <a:gd name="T21" fmla="*/ 1727 h 1727"/>
              </a:gdLst>
              <a:ahLst/>
              <a:cxnLst>
                <a:cxn ang="T12">
                  <a:pos x="T0" y="T1"/>
                </a:cxn>
                <a:cxn ang="T13">
                  <a:pos x="T2" y="T3"/>
                </a:cxn>
                <a:cxn ang="T14">
                  <a:pos x="T4" y="T5"/>
                </a:cxn>
                <a:cxn ang="T15">
                  <a:pos x="T6" y="T7"/>
                </a:cxn>
                <a:cxn ang="T16">
                  <a:pos x="T8" y="T9"/>
                </a:cxn>
                <a:cxn ang="T17">
                  <a:pos x="T10" y="T11"/>
                </a:cxn>
              </a:cxnLst>
              <a:rect l="T18" t="T19" r="T20" b="T21"/>
              <a:pathLst>
                <a:path w="1453" h="1727">
                  <a:moveTo>
                    <a:pt x="1453" y="1389"/>
                  </a:moveTo>
                  <a:lnTo>
                    <a:pt x="995" y="1727"/>
                  </a:lnTo>
                  <a:lnTo>
                    <a:pt x="0" y="3"/>
                  </a:lnTo>
                  <a:lnTo>
                    <a:pt x="8" y="0"/>
                  </a:lnTo>
                  <a:lnTo>
                    <a:pt x="1453" y="989"/>
                  </a:lnTo>
                  <a:lnTo>
                    <a:pt x="1453" y="1389"/>
                  </a:lnTo>
                  <a:close/>
                </a:path>
              </a:pathLst>
            </a:custGeom>
            <a:solidFill>
              <a:srgbClr val="E58A2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5392" name="Freeform 88"/>
            <p:cNvSpPr>
              <a:spLocks noChangeArrowheads="1"/>
            </p:cNvSpPr>
            <p:nvPr/>
          </p:nvSpPr>
          <p:spPr bwMode="auto">
            <a:xfrm>
              <a:off x="2462213" y="0"/>
              <a:ext cx="2293938" cy="1570037"/>
            </a:xfrm>
            <a:custGeom>
              <a:avLst/>
              <a:gdLst>
                <a:gd name="T0" fmla="*/ 2293938 w 1445"/>
                <a:gd name="T1" fmla="*/ 1570037 h 989"/>
                <a:gd name="T2" fmla="*/ 0 w 1445"/>
                <a:gd name="T3" fmla="*/ 0 h 989"/>
                <a:gd name="T4" fmla="*/ 2293938 w 1445"/>
                <a:gd name="T5" fmla="*/ 415925 h 989"/>
                <a:gd name="T6" fmla="*/ 2293938 w 1445"/>
                <a:gd name="T7" fmla="*/ 1570037 h 989"/>
                <a:gd name="T8" fmla="*/ 0 60000 65536"/>
                <a:gd name="T9" fmla="*/ 0 60000 65536"/>
                <a:gd name="T10" fmla="*/ 0 60000 65536"/>
                <a:gd name="T11" fmla="*/ 0 60000 65536"/>
                <a:gd name="T12" fmla="*/ 0 w 1445"/>
                <a:gd name="T13" fmla="*/ 0 h 989"/>
                <a:gd name="T14" fmla="*/ 1445 w 1445"/>
                <a:gd name="T15" fmla="*/ 989 h 989"/>
              </a:gdLst>
              <a:ahLst/>
              <a:cxnLst>
                <a:cxn ang="T8">
                  <a:pos x="T0" y="T1"/>
                </a:cxn>
                <a:cxn ang="T9">
                  <a:pos x="T2" y="T3"/>
                </a:cxn>
                <a:cxn ang="T10">
                  <a:pos x="T4" y="T5"/>
                </a:cxn>
                <a:cxn ang="T11">
                  <a:pos x="T6" y="T7"/>
                </a:cxn>
              </a:cxnLst>
              <a:rect l="T12" t="T13" r="T14" b="T15"/>
              <a:pathLst>
                <a:path w="1445" h="989">
                  <a:moveTo>
                    <a:pt x="1445" y="989"/>
                  </a:moveTo>
                  <a:lnTo>
                    <a:pt x="0" y="0"/>
                  </a:lnTo>
                  <a:lnTo>
                    <a:pt x="1445" y="262"/>
                  </a:lnTo>
                  <a:lnTo>
                    <a:pt x="1445" y="989"/>
                  </a:lnTo>
                  <a:close/>
                </a:path>
              </a:pathLst>
            </a:custGeom>
            <a:solidFill>
              <a:srgbClr val="E25D2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5393" name="Freeform 89"/>
            <p:cNvSpPr>
              <a:spLocks noChangeArrowheads="1"/>
            </p:cNvSpPr>
            <p:nvPr/>
          </p:nvSpPr>
          <p:spPr bwMode="auto">
            <a:xfrm>
              <a:off x="4029075" y="2205038"/>
              <a:ext cx="727075" cy="2365375"/>
            </a:xfrm>
            <a:custGeom>
              <a:avLst/>
              <a:gdLst>
                <a:gd name="T0" fmla="*/ 727075 w 458"/>
                <a:gd name="T1" fmla="*/ 0 h 1490"/>
                <a:gd name="T2" fmla="*/ 0 w 458"/>
                <a:gd name="T3" fmla="*/ 536575 h 1490"/>
                <a:gd name="T4" fmla="*/ 727075 w 458"/>
                <a:gd name="T5" fmla="*/ 2365375 h 1490"/>
                <a:gd name="T6" fmla="*/ 727075 w 458"/>
                <a:gd name="T7" fmla="*/ 0 h 1490"/>
                <a:gd name="T8" fmla="*/ 0 60000 65536"/>
                <a:gd name="T9" fmla="*/ 0 60000 65536"/>
                <a:gd name="T10" fmla="*/ 0 60000 65536"/>
                <a:gd name="T11" fmla="*/ 0 60000 65536"/>
                <a:gd name="T12" fmla="*/ 0 w 458"/>
                <a:gd name="T13" fmla="*/ 0 h 1490"/>
                <a:gd name="T14" fmla="*/ 458 w 458"/>
                <a:gd name="T15" fmla="*/ 1490 h 1490"/>
              </a:gdLst>
              <a:ahLst/>
              <a:cxnLst>
                <a:cxn ang="T8">
                  <a:pos x="T0" y="T1"/>
                </a:cxn>
                <a:cxn ang="T9">
                  <a:pos x="T2" y="T3"/>
                </a:cxn>
                <a:cxn ang="T10">
                  <a:pos x="T4" y="T5"/>
                </a:cxn>
                <a:cxn ang="T11">
                  <a:pos x="T6" y="T7"/>
                </a:cxn>
              </a:cxnLst>
              <a:rect l="T12" t="T13" r="T14" b="T15"/>
              <a:pathLst>
                <a:path w="458" h="1490">
                  <a:moveTo>
                    <a:pt x="458" y="0"/>
                  </a:moveTo>
                  <a:lnTo>
                    <a:pt x="0" y="338"/>
                  </a:lnTo>
                  <a:lnTo>
                    <a:pt x="458" y="1490"/>
                  </a:lnTo>
                  <a:lnTo>
                    <a:pt x="458" y="0"/>
                  </a:lnTo>
                  <a:close/>
                </a:path>
              </a:pathLst>
            </a:custGeom>
            <a:solidFill>
              <a:srgbClr val="F4C51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5394" name="Freeform 90"/>
            <p:cNvSpPr>
              <a:spLocks noChangeArrowheads="1"/>
            </p:cNvSpPr>
            <p:nvPr/>
          </p:nvSpPr>
          <p:spPr bwMode="auto">
            <a:xfrm>
              <a:off x="2944813" y="2035175"/>
              <a:ext cx="1811338" cy="2535237"/>
            </a:xfrm>
            <a:custGeom>
              <a:avLst/>
              <a:gdLst>
                <a:gd name="T0" fmla="*/ 815975 w 1141"/>
                <a:gd name="T1" fmla="*/ 2535237 h 1597"/>
                <a:gd name="T2" fmla="*/ 1811338 w 1141"/>
                <a:gd name="T3" fmla="*/ 2535237 h 1597"/>
                <a:gd name="T4" fmla="*/ 1811338 w 1141"/>
                <a:gd name="T5" fmla="*/ 2535237 h 1597"/>
                <a:gd name="T6" fmla="*/ 1084263 w 1141"/>
                <a:gd name="T7" fmla="*/ 706437 h 1597"/>
                <a:gd name="T8" fmla="*/ 0 w 1141"/>
                <a:gd name="T9" fmla="*/ 0 h 1597"/>
                <a:gd name="T10" fmla="*/ 815975 w 1141"/>
                <a:gd name="T11" fmla="*/ 2535237 h 1597"/>
                <a:gd name="T12" fmla="*/ 0 60000 65536"/>
                <a:gd name="T13" fmla="*/ 0 60000 65536"/>
                <a:gd name="T14" fmla="*/ 0 60000 65536"/>
                <a:gd name="T15" fmla="*/ 0 60000 65536"/>
                <a:gd name="T16" fmla="*/ 0 60000 65536"/>
                <a:gd name="T17" fmla="*/ 0 60000 65536"/>
                <a:gd name="T18" fmla="*/ 0 w 1141"/>
                <a:gd name="T19" fmla="*/ 0 h 1597"/>
                <a:gd name="T20" fmla="*/ 1141 w 1141"/>
                <a:gd name="T21" fmla="*/ 1597 h 1597"/>
              </a:gdLst>
              <a:ahLst/>
              <a:cxnLst>
                <a:cxn ang="T12">
                  <a:pos x="T0" y="T1"/>
                </a:cxn>
                <a:cxn ang="T13">
                  <a:pos x="T2" y="T3"/>
                </a:cxn>
                <a:cxn ang="T14">
                  <a:pos x="T4" y="T5"/>
                </a:cxn>
                <a:cxn ang="T15">
                  <a:pos x="T6" y="T7"/>
                </a:cxn>
                <a:cxn ang="T16">
                  <a:pos x="T8" y="T9"/>
                </a:cxn>
                <a:cxn ang="T17">
                  <a:pos x="T10" y="T11"/>
                </a:cxn>
              </a:cxnLst>
              <a:rect l="T18" t="T19" r="T20" b="T21"/>
              <a:pathLst>
                <a:path w="1141" h="1597">
                  <a:moveTo>
                    <a:pt x="514" y="1597"/>
                  </a:moveTo>
                  <a:lnTo>
                    <a:pt x="1141" y="1597"/>
                  </a:lnTo>
                  <a:lnTo>
                    <a:pt x="683" y="445"/>
                  </a:lnTo>
                  <a:lnTo>
                    <a:pt x="0" y="0"/>
                  </a:lnTo>
                  <a:lnTo>
                    <a:pt x="514" y="1597"/>
                  </a:lnTo>
                  <a:close/>
                </a:path>
              </a:pathLst>
            </a:custGeom>
            <a:solidFill>
              <a:srgbClr val="E7AC2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5395" name="Freeform 91"/>
            <p:cNvSpPr>
              <a:spLocks noChangeArrowheads="1"/>
            </p:cNvSpPr>
            <p:nvPr/>
          </p:nvSpPr>
          <p:spPr bwMode="auto">
            <a:xfrm>
              <a:off x="1939925" y="2035175"/>
              <a:ext cx="1820863" cy="2535237"/>
            </a:xfrm>
            <a:custGeom>
              <a:avLst/>
              <a:gdLst>
                <a:gd name="T0" fmla="*/ 1223963 w 1147"/>
                <a:gd name="T1" fmla="*/ 2535237 h 1597"/>
                <a:gd name="T2" fmla="*/ 0 w 1147"/>
                <a:gd name="T3" fmla="*/ 1233487 h 1597"/>
                <a:gd name="T4" fmla="*/ 1004888 w 1147"/>
                <a:gd name="T5" fmla="*/ 0 h 1597"/>
                <a:gd name="T6" fmla="*/ 1820863 w 1147"/>
                <a:gd name="T7" fmla="*/ 2535237 h 1597"/>
                <a:gd name="T8" fmla="*/ 1223963 w 1147"/>
                <a:gd name="T9" fmla="*/ 2535237 h 1597"/>
                <a:gd name="T10" fmla="*/ 0 60000 65536"/>
                <a:gd name="T11" fmla="*/ 0 60000 65536"/>
                <a:gd name="T12" fmla="*/ 0 60000 65536"/>
                <a:gd name="T13" fmla="*/ 0 60000 65536"/>
                <a:gd name="T14" fmla="*/ 0 60000 65536"/>
                <a:gd name="T15" fmla="*/ 0 w 1147"/>
                <a:gd name="T16" fmla="*/ 0 h 1597"/>
                <a:gd name="T17" fmla="*/ 1147 w 1147"/>
                <a:gd name="T18" fmla="*/ 1597 h 1597"/>
              </a:gdLst>
              <a:ahLst/>
              <a:cxnLst>
                <a:cxn ang="T10">
                  <a:pos x="T0" y="T1"/>
                </a:cxn>
                <a:cxn ang="T11">
                  <a:pos x="T2" y="T3"/>
                </a:cxn>
                <a:cxn ang="T12">
                  <a:pos x="T4" y="T5"/>
                </a:cxn>
                <a:cxn ang="T13">
                  <a:pos x="T6" y="T7"/>
                </a:cxn>
                <a:cxn ang="T14">
                  <a:pos x="T8" y="T9"/>
                </a:cxn>
              </a:cxnLst>
              <a:rect l="T15" t="T16" r="T17" b="T18"/>
              <a:pathLst>
                <a:path w="1147" h="1597">
                  <a:moveTo>
                    <a:pt x="771" y="1597"/>
                  </a:moveTo>
                  <a:lnTo>
                    <a:pt x="0" y="777"/>
                  </a:lnTo>
                  <a:lnTo>
                    <a:pt x="633" y="0"/>
                  </a:lnTo>
                  <a:lnTo>
                    <a:pt x="1147" y="1597"/>
                  </a:lnTo>
                  <a:lnTo>
                    <a:pt x="771" y="1597"/>
                  </a:lnTo>
                  <a:close/>
                </a:path>
              </a:pathLst>
            </a:custGeom>
            <a:solidFill>
              <a:srgbClr val="E9DB2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5396" name="Freeform 92"/>
            <p:cNvSpPr>
              <a:spLocks noChangeArrowheads="1"/>
            </p:cNvSpPr>
            <p:nvPr/>
          </p:nvSpPr>
          <p:spPr bwMode="auto">
            <a:xfrm>
              <a:off x="1939925" y="3268663"/>
              <a:ext cx="1223963" cy="1301750"/>
            </a:xfrm>
            <a:custGeom>
              <a:avLst/>
              <a:gdLst>
                <a:gd name="T0" fmla="*/ 354013 w 771"/>
                <a:gd name="T1" fmla="*/ 1301750 h 820"/>
                <a:gd name="T2" fmla="*/ 1223963 w 771"/>
                <a:gd name="T3" fmla="*/ 1301750 h 820"/>
                <a:gd name="T4" fmla="*/ 0 w 771"/>
                <a:gd name="T5" fmla="*/ 0 h 820"/>
                <a:gd name="T6" fmla="*/ 354013 w 771"/>
                <a:gd name="T7" fmla="*/ 1301750 h 820"/>
                <a:gd name="T8" fmla="*/ 0 60000 65536"/>
                <a:gd name="T9" fmla="*/ 0 60000 65536"/>
                <a:gd name="T10" fmla="*/ 0 60000 65536"/>
                <a:gd name="T11" fmla="*/ 0 60000 65536"/>
                <a:gd name="T12" fmla="*/ 0 w 771"/>
                <a:gd name="T13" fmla="*/ 0 h 820"/>
                <a:gd name="T14" fmla="*/ 771 w 771"/>
                <a:gd name="T15" fmla="*/ 820 h 820"/>
              </a:gdLst>
              <a:ahLst/>
              <a:cxnLst>
                <a:cxn ang="T8">
                  <a:pos x="T0" y="T1"/>
                </a:cxn>
                <a:cxn ang="T9">
                  <a:pos x="T2" y="T3"/>
                </a:cxn>
                <a:cxn ang="T10">
                  <a:pos x="T4" y="T5"/>
                </a:cxn>
                <a:cxn ang="T11">
                  <a:pos x="T6" y="T7"/>
                </a:cxn>
              </a:cxnLst>
              <a:rect l="T12" t="T13" r="T14" b="T15"/>
              <a:pathLst>
                <a:path w="771" h="820">
                  <a:moveTo>
                    <a:pt x="223" y="820"/>
                  </a:moveTo>
                  <a:lnTo>
                    <a:pt x="771" y="820"/>
                  </a:lnTo>
                  <a:lnTo>
                    <a:pt x="0" y="0"/>
                  </a:lnTo>
                  <a:lnTo>
                    <a:pt x="223" y="820"/>
                  </a:lnTo>
                  <a:close/>
                </a:path>
              </a:pathLst>
            </a:custGeom>
            <a:solidFill>
              <a:srgbClr val="B2CB3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5397" name="Freeform 93"/>
            <p:cNvSpPr>
              <a:spLocks noChangeArrowheads="1"/>
            </p:cNvSpPr>
            <p:nvPr/>
          </p:nvSpPr>
          <p:spPr bwMode="auto">
            <a:xfrm>
              <a:off x="1279525" y="2246313"/>
              <a:ext cx="658813" cy="2324100"/>
            </a:xfrm>
            <a:custGeom>
              <a:avLst/>
              <a:gdLst>
                <a:gd name="T0" fmla="*/ 0 w 415"/>
                <a:gd name="T1" fmla="*/ 2324100 h 1464"/>
                <a:gd name="T2" fmla="*/ 658813 w 415"/>
                <a:gd name="T3" fmla="*/ 1022350 h 1464"/>
                <a:gd name="T4" fmla="*/ 357188 w 415"/>
                <a:gd name="T5" fmla="*/ 0 h 1464"/>
                <a:gd name="T6" fmla="*/ 0 w 415"/>
                <a:gd name="T7" fmla="*/ 2324100 h 1464"/>
                <a:gd name="T8" fmla="*/ 0 60000 65536"/>
                <a:gd name="T9" fmla="*/ 0 60000 65536"/>
                <a:gd name="T10" fmla="*/ 0 60000 65536"/>
                <a:gd name="T11" fmla="*/ 0 60000 65536"/>
                <a:gd name="T12" fmla="*/ 0 w 415"/>
                <a:gd name="T13" fmla="*/ 0 h 1464"/>
                <a:gd name="T14" fmla="*/ 415 w 415"/>
                <a:gd name="T15" fmla="*/ 1464 h 1464"/>
              </a:gdLst>
              <a:ahLst/>
              <a:cxnLst>
                <a:cxn ang="T8">
                  <a:pos x="T0" y="T1"/>
                </a:cxn>
                <a:cxn ang="T9">
                  <a:pos x="T2" y="T3"/>
                </a:cxn>
                <a:cxn ang="T10">
                  <a:pos x="T4" y="T5"/>
                </a:cxn>
                <a:cxn ang="T11">
                  <a:pos x="T6" y="T7"/>
                </a:cxn>
              </a:cxnLst>
              <a:rect l="T12" t="T13" r="T14" b="T15"/>
              <a:pathLst>
                <a:path w="415" h="1464">
                  <a:moveTo>
                    <a:pt x="0" y="1464"/>
                  </a:moveTo>
                  <a:lnTo>
                    <a:pt x="415" y="644"/>
                  </a:lnTo>
                  <a:lnTo>
                    <a:pt x="225" y="0"/>
                  </a:lnTo>
                  <a:lnTo>
                    <a:pt x="0" y="1464"/>
                  </a:lnTo>
                  <a:close/>
                </a:path>
              </a:pathLst>
            </a:custGeom>
            <a:solidFill>
              <a:srgbClr val="14885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5398" name="Freeform 94"/>
            <p:cNvSpPr>
              <a:spLocks noChangeArrowheads="1"/>
            </p:cNvSpPr>
            <p:nvPr/>
          </p:nvSpPr>
          <p:spPr bwMode="auto">
            <a:xfrm>
              <a:off x="1636713" y="1516063"/>
              <a:ext cx="303213" cy="1752600"/>
            </a:xfrm>
            <a:custGeom>
              <a:avLst/>
              <a:gdLst>
                <a:gd name="T0" fmla="*/ 301625 w 191"/>
                <a:gd name="T1" fmla="*/ 1752600 h 1104"/>
                <a:gd name="T2" fmla="*/ 303213 w 191"/>
                <a:gd name="T3" fmla="*/ 1752600 h 1104"/>
                <a:gd name="T4" fmla="*/ 271463 w 191"/>
                <a:gd name="T5" fmla="*/ 0 h 1104"/>
                <a:gd name="T6" fmla="*/ 0 w 191"/>
                <a:gd name="T7" fmla="*/ 730250 h 1104"/>
                <a:gd name="T8" fmla="*/ 301625 w 191"/>
                <a:gd name="T9" fmla="*/ 1752600 h 1104"/>
                <a:gd name="T10" fmla="*/ 0 60000 65536"/>
                <a:gd name="T11" fmla="*/ 0 60000 65536"/>
                <a:gd name="T12" fmla="*/ 0 60000 65536"/>
                <a:gd name="T13" fmla="*/ 0 60000 65536"/>
                <a:gd name="T14" fmla="*/ 0 60000 65536"/>
                <a:gd name="T15" fmla="*/ 0 w 191"/>
                <a:gd name="T16" fmla="*/ 0 h 1104"/>
                <a:gd name="T17" fmla="*/ 191 w 191"/>
                <a:gd name="T18" fmla="*/ 1104 h 1104"/>
              </a:gdLst>
              <a:ahLst/>
              <a:cxnLst>
                <a:cxn ang="T10">
                  <a:pos x="T0" y="T1"/>
                </a:cxn>
                <a:cxn ang="T11">
                  <a:pos x="T2" y="T3"/>
                </a:cxn>
                <a:cxn ang="T12">
                  <a:pos x="T4" y="T5"/>
                </a:cxn>
                <a:cxn ang="T13">
                  <a:pos x="T6" y="T7"/>
                </a:cxn>
                <a:cxn ang="T14">
                  <a:pos x="T8" y="T9"/>
                </a:cxn>
              </a:cxnLst>
              <a:rect l="T15" t="T16" r="T17" b="T18"/>
              <a:pathLst>
                <a:path w="191" h="1104">
                  <a:moveTo>
                    <a:pt x="190" y="1104"/>
                  </a:moveTo>
                  <a:lnTo>
                    <a:pt x="191" y="1104"/>
                  </a:lnTo>
                  <a:lnTo>
                    <a:pt x="171" y="0"/>
                  </a:lnTo>
                  <a:lnTo>
                    <a:pt x="0" y="460"/>
                  </a:lnTo>
                  <a:lnTo>
                    <a:pt x="190" y="1104"/>
                  </a:lnTo>
                  <a:close/>
                </a:path>
              </a:pathLst>
            </a:custGeom>
            <a:solidFill>
              <a:srgbClr val="24624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5399" name="Oval 104"/>
            <p:cNvSpPr>
              <a:spLocks noChangeArrowheads="1"/>
            </p:cNvSpPr>
            <p:nvPr/>
          </p:nvSpPr>
          <p:spPr bwMode="auto">
            <a:xfrm>
              <a:off x="133350" y="3565525"/>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000000"/>
                </a:solidFill>
                <a:latin typeface="Calibri" panose="020F0502020204030204" pitchFamily="34" charset="0"/>
                <a:sym typeface="宋体" panose="02010600030101010101" pitchFamily="2" charset="-122"/>
              </a:endParaRPr>
            </a:p>
          </p:txBody>
        </p:sp>
        <p:sp>
          <p:nvSpPr>
            <p:cNvPr id="15400" name="Oval 105"/>
            <p:cNvSpPr>
              <a:spLocks noChangeArrowheads="1"/>
            </p:cNvSpPr>
            <p:nvPr/>
          </p:nvSpPr>
          <p:spPr bwMode="auto">
            <a:xfrm>
              <a:off x="171450" y="4113213"/>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000000"/>
                </a:solidFill>
                <a:latin typeface="Calibri" panose="020F0502020204030204" pitchFamily="34" charset="0"/>
                <a:sym typeface="宋体" panose="02010600030101010101" pitchFamily="2" charset="-122"/>
              </a:endParaRPr>
            </a:p>
          </p:txBody>
        </p:sp>
        <p:sp>
          <p:nvSpPr>
            <p:cNvPr id="15401" name="Oval 106"/>
            <p:cNvSpPr>
              <a:spLocks noChangeArrowheads="1"/>
            </p:cNvSpPr>
            <p:nvPr/>
          </p:nvSpPr>
          <p:spPr bwMode="auto">
            <a:xfrm>
              <a:off x="654050" y="2611438"/>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000000"/>
                </a:solidFill>
                <a:latin typeface="Calibri" panose="020F0502020204030204" pitchFamily="34" charset="0"/>
                <a:sym typeface="宋体" panose="02010600030101010101" pitchFamily="2" charset="-122"/>
              </a:endParaRPr>
            </a:p>
          </p:txBody>
        </p:sp>
        <p:sp>
          <p:nvSpPr>
            <p:cNvPr id="15402" name="Oval 107"/>
            <p:cNvSpPr>
              <a:spLocks noChangeArrowheads="1"/>
            </p:cNvSpPr>
            <p:nvPr/>
          </p:nvSpPr>
          <p:spPr bwMode="auto">
            <a:xfrm>
              <a:off x="1711325" y="2390775"/>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000000"/>
                </a:solidFill>
                <a:latin typeface="Calibri" panose="020F0502020204030204" pitchFamily="34" charset="0"/>
                <a:sym typeface="宋体" panose="02010600030101010101" pitchFamily="2" charset="-122"/>
              </a:endParaRPr>
            </a:p>
          </p:txBody>
        </p:sp>
        <p:sp>
          <p:nvSpPr>
            <p:cNvPr id="15403" name="Oval 108"/>
            <p:cNvSpPr>
              <a:spLocks noChangeArrowheads="1"/>
            </p:cNvSpPr>
            <p:nvPr/>
          </p:nvSpPr>
          <p:spPr bwMode="auto">
            <a:xfrm>
              <a:off x="1990725" y="1717675"/>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000000"/>
                </a:solidFill>
                <a:latin typeface="Calibri" panose="020F0502020204030204" pitchFamily="34" charset="0"/>
                <a:sym typeface="宋体" panose="02010600030101010101" pitchFamily="2" charset="-122"/>
              </a:endParaRPr>
            </a:p>
          </p:txBody>
        </p:sp>
        <p:sp>
          <p:nvSpPr>
            <p:cNvPr id="15404" name="Oval 109"/>
            <p:cNvSpPr>
              <a:spLocks noChangeArrowheads="1"/>
            </p:cNvSpPr>
            <p:nvPr/>
          </p:nvSpPr>
          <p:spPr bwMode="auto">
            <a:xfrm>
              <a:off x="2003425" y="3325813"/>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000000"/>
                </a:solidFill>
                <a:latin typeface="Calibri" panose="020F0502020204030204" pitchFamily="34" charset="0"/>
                <a:sym typeface="宋体" panose="02010600030101010101" pitchFamily="2" charset="-122"/>
              </a:endParaRPr>
            </a:p>
          </p:txBody>
        </p:sp>
        <p:sp>
          <p:nvSpPr>
            <p:cNvPr id="15405" name="Oval 110"/>
            <p:cNvSpPr>
              <a:spLocks noChangeArrowheads="1"/>
            </p:cNvSpPr>
            <p:nvPr/>
          </p:nvSpPr>
          <p:spPr bwMode="auto">
            <a:xfrm>
              <a:off x="2979738" y="2205038"/>
              <a:ext cx="58738" cy="79375"/>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000000"/>
                </a:solidFill>
                <a:latin typeface="Calibri" panose="020F0502020204030204" pitchFamily="34" charset="0"/>
                <a:sym typeface="宋体" panose="02010600030101010101" pitchFamily="2" charset="-122"/>
              </a:endParaRPr>
            </a:p>
          </p:txBody>
        </p:sp>
        <p:sp>
          <p:nvSpPr>
            <p:cNvPr id="15406" name="Oval 111"/>
            <p:cNvSpPr>
              <a:spLocks noChangeArrowheads="1"/>
            </p:cNvSpPr>
            <p:nvPr/>
          </p:nvSpPr>
          <p:spPr bwMode="auto">
            <a:xfrm>
              <a:off x="4024313" y="2819400"/>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000000"/>
                </a:solidFill>
                <a:latin typeface="Calibri" panose="020F0502020204030204" pitchFamily="34" charset="0"/>
                <a:sym typeface="宋体" panose="02010600030101010101" pitchFamily="2" charset="-122"/>
              </a:endParaRPr>
            </a:p>
          </p:txBody>
        </p:sp>
      </p:grpSp>
      <p:sp>
        <p:nvSpPr>
          <p:cNvPr id="15457" name="文本框 2"/>
          <p:cNvSpPr>
            <a:spLocks noChangeArrowheads="1"/>
          </p:cNvSpPr>
          <p:nvPr/>
        </p:nvSpPr>
        <p:spPr bwMode="auto">
          <a:xfrm>
            <a:off x="3803650" y="2630488"/>
            <a:ext cx="4884738"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5400" b="1" dirty="0">
                <a:solidFill>
                  <a:srgbClr val="000000"/>
                </a:solidFill>
                <a:latin typeface="Calibri" panose="020F0502020204030204" pitchFamily="34" charset="0"/>
                <a:cs typeface="Calibri" panose="020F0502020204030204" pitchFamily="34" charset="0"/>
                <a:sym typeface="Calibri" panose="020F0502020204030204" pitchFamily="34" charset="0"/>
              </a:rPr>
              <a:t>PART 3</a:t>
            </a:r>
          </a:p>
          <a:p>
            <a:pPr algn="ctr" eaLnBrk="1" hangingPunct="1"/>
            <a:r>
              <a:rPr lang="zh-CN" altLang="en-US" sz="3200" b="1" dirty="0">
                <a:solidFill>
                  <a:srgbClr val="000000"/>
                </a:solidFill>
                <a:latin typeface="Calibri" panose="020F0502020204030204" pitchFamily="34" charset="0"/>
                <a:sym typeface="宋体" panose="02010600030101010101" pitchFamily="2" charset="-122"/>
              </a:rPr>
              <a:t>竞争优势</a:t>
            </a:r>
          </a:p>
        </p:txBody>
      </p:sp>
    </p:spTree>
  </p:cSld>
  <p:clrMapOvr>
    <a:masterClrMapping/>
  </p:clrMapOvr>
  <p:transition spd="slow" advClick="0" advTm="3000">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9" fill="hold" nodeType="afterEffect">
                                  <p:stCondLst>
                                    <p:cond delay="0"/>
                                  </p:stCondLst>
                                  <p:childTnLst>
                                    <p:set>
                                      <p:cBhvr>
                                        <p:cTn id="6" dur="1" fill="hold">
                                          <p:stCondLst>
                                            <p:cond delay="0"/>
                                          </p:stCondLst>
                                        </p:cTn>
                                        <p:tgtEl>
                                          <p:spTgt spid="15414"/>
                                        </p:tgtEl>
                                        <p:attrNameLst>
                                          <p:attrName>style.visibility</p:attrName>
                                        </p:attrNameLst>
                                      </p:cBhvr>
                                      <p:to>
                                        <p:strVal val="visible"/>
                                      </p:to>
                                    </p:set>
                                    <p:anim calcmode="lin" valueType="num">
                                      <p:cBhvr>
                                        <p:cTn id="7" dur="500" fill="hold"/>
                                        <p:tgtEl>
                                          <p:spTgt spid="15414"/>
                                        </p:tgtEl>
                                        <p:attrNameLst>
                                          <p:attrName>ppt_x</p:attrName>
                                        </p:attrNameLst>
                                      </p:cBhvr>
                                      <p:tavLst>
                                        <p:tav tm="0">
                                          <p:val>
                                            <p:strVal val="0-#ppt_w/2"/>
                                          </p:val>
                                        </p:tav>
                                        <p:tav tm="100000">
                                          <p:val>
                                            <p:strVal val="#ppt_x"/>
                                          </p:val>
                                        </p:tav>
                                      </p:tavLst>
                                    </p:anim>
                                    <p:anim calcmode="lin" valueType="num">
                                      <p:cBhvr>
                                        <p:cTn id="8" dur="500" fill="hold"/>
                                        <p:tgtEl>
                                          <p:spTgt spid="15414"/>
                                        </p:tgtEl>
                                        <p:attrNameLst>
                                          <p:attrName>ppt_y</p:attrName>
                                        </p:attrNameLst>
                                      </p:cBhvr>
                                      <p:tavLst>
                                        <p:tav tm="0">
                                          <p:val>
                                            <p:strVal val="0-#ppt_h/2"/>
                                          </p:val>
                                        </p:tav>
                                        <p:tav tm="100000">
                                          <p:val>
                                            <p:strVal val="#ppt_y"/>
                                          </p:val>
                                        </p:tav>
                                      </p:tavLst>
                                    </p:anim>
                                  </p:childTnLst>
                                </p:cTn>
                              </p:par>
                              <p:par>
                                <p:cTn id="9" presetID="2" presetClass="entr" presetSubtype="6" fill="hold" nodeType="withEffect">
                                  <p:stCondLst>
                                    <p:cond delay="0"/>
                                  </p:stCondLst>
                                  <p:childTnLst>
                                    <p:set>
                                      <p:cBhvr>
                                        <p:cTn id="10" dur="1" fill="hold">
                                          <p:stCondLst>
                                            <p:cond delay="0"/>
                                          </p:stCondLst>
                                        </p:cTn>
                                        <p:tgtEl>
                                          <p:spTgt spid="15362"/>
                                        </p:tgtEl>
                                        <p:attrNameLst>
                                          <p:attrName>style.visibility</p:attrName>
                                        </p:attrNameLst>
                                      </p:cBhvr>
                                      <p:to>
                                        <p:strVal val="visible"/>
                                      </p:to>
                                    </p:set>
                                    <p:anim calcmode="lin" valueType="num">
                                      <p:cBhvr>
                                        <p:cTn id="11" dur="500" fill="hold"/>
                                        <p:tgtEl>
                                          <p:spTgt spid="15362"/>
                                        </p:tgtEl>
                                        <p:attrNameLst>
                                          <p:attrName>ppt_x</p:attrName>
                                        </p:attrNameLst>
                                      </p:cBhvr>
                                      <p:tavLst>
                                        <p:tav tm="0">
                                          <p:val>
                                            <p:strVal val="1+#ppt_w/2"/>
                                          </p:val>
                                        </p:tav>
                                        <p:tav tm="100000">
                                          <p:val>
                                            <p:strVal val="#ppt_x"/>
                                          </p:val>
                                        </p:tav>
                                      </p:tavLst>
                                    </p:anim>
                                    <p:anim calcmode="lin" valueType="num">
                                      <p:cBhvr>
                                        <p:cTn id="12" dur="500" fill="hold"/>
                                        <p:tgtEl>
                                          <p:spTgt spid="15362"/>
                                        </p:tgtEl>
                                        <p:attrNameLst>
                                          <p:attrName>ppt_y</p:attrName>
                                        </p:attrNameLst>
                                      </p:cBhvr>
                                      <p:tavLst>
                                        <p:tav tm="0">
                                          <p:val>
                                            <p:strVal val="1+#ppt_h/2"/>
                                          </p:val>
                                        </p:tav>
                                        <p:tav tm="100000">
                                          <p:val>
                                            <p:strVal val="#ppt_y"/>
                                          </p:val>
                                        </p:tav>
                                      </p:tavLst>
                                    </p:anim>
                                  </p:childTnLst>
                                </p:cTn>
                              </p:par>
                            </p:childTnLst>
                          </p:cTn>
                        </p:par>
                        <p:par>
                          <p:cTn id="13" fill="hold" nodeType="afterGroup">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15457"/>
                                        </p:tgtEl>
                                        <p:attrNameLst>
                                          <p:attrName>style.visibility</p:attrName>
                                        </p:attrNameLst>
                                      </p:cBhvr>
                                      <p:to>
                                        <p:strVal val="visible"/>
                                      </p:to>
                                    </p:set>
                                    <p:anim calcmode="lin" valueType="num">
                                      <p:cBhvr>
                                        <p:cTn id="16" dur="500" fill="hold"/>
                                        <p:tgtEl>
                                          <p:spTgt spid="15457"/>
                                        </p:tgtEl>
                                        <p:attrNameLst>
                                          <p:attrName>ppt_w</p:attrName>
                                        </p:attrNameLst>
                                      </p:cBhvr>
                                      <p:tavLst>
                                        <p:tav tm="0">
                                          <p:val>
                                            <p:fltVal val="0"/>
                                          </p:val>
                                        </p:tav>
                                        <p:tav tm="100000">
                                          <p:val>
                                            <p:strVal val="#ppt_w"/>
                                          </p:val>
                                        </p:tav>
                                      </p:tavLst>
                                    </p:anim>
                                    <p:anim calcmode="lin" valueType="num">
                                      <p:cBhvr>
                                        <p:cTn id="17" dur="500" fill="hold"/>
                                        <p:tgtEl>
                                          <p:spTgt spid="15457"/>
                                        </p:tgtEl>
                                        <p:attrNameLst>
                                          <p:attrName>ppt_h</p:attrName>
                                        </p:attrNameLst>
                                      </p:cBhvr>
                                      <p:tavLst>
                                        <p:tav tm="0">
                                          <p:val>
                                            <p:fltVal val="0"/>
                                          </p:val>
                                        </p:tav>
                                        <p:tav tm="100000">
                                          <p:val>
                                            <p:strVal val="#ppt_h"/>
                                          </p:val>
                                        </p:tav>
                                      </p:tavLst>
                                    </p:anim>
                                    <p:animEffect>
                                      <p:cBhvr>
                                        <p:cTn id="18" dur="500"/>
                                        <p:tgtEl>
                                          <p:spTgt spid="154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457" grpId="0" bldLvl="0" autoUpdateAnimBg="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338" name="Group 2"/>
          <p:cNvGrpSpPr>
            <a:grpSpLocks/>
          </p:cNvGrpSpPr>
          <p:nvPr/>
        </p:nvGrpSpPr>
        <p:grpSpPr bwMode="auto">
          <a:xfrm rot="-5400000">
            <a:off x="10806112" y="5465763"/>
            <a:ext cx="1304925" cy="1466850"/>
            <a:chOff x="0" y="0"/>
            <a:chExt cx="4570414" cy="5137881"/>
          </a:xfrm>
        </p:grpSpPr>
        <p:sp>
          <p:nvSpPr>
            <p:cNvPr id="14393" name="Freeform 5"/>
            <p:cNvSpPr>
              <a:spLocks noChangeArrowheads="1"/>
            </p:cNvSpPr>
            <p:nvPr/>
          </p:nvSpPr>
          <p:spPr bwMode="auto">
            <a:xfrm>
              <a:off x="0" y="1283431"/>
              <a:ext cx="1301750" cy="850900"/>
            </a:xfrm>
            <a:custGeom>
              <a:avLst/>
              <a:gdLst>
                <a:gd name="T0" fmla="*/ 0 w 820"/>
                <a:gd name="T1" fmla="*/ 850900 h 536"/>
                <a:gd name="T2" fmla="*/ 0 w 820"/>
                <a:gd name="T3" fmla="*/ 0 h 536"/>
                <a:gd name="T4" fmla="*/ 1301750 w 820"/>
                <a:gd name="T5" fmla="*/ 592138 h 536"/>
                <a:gd name="T6" fmla="*/ 0 w 820"/>
                <a:gd name="T7" fmla="*/ 850900 h 536"/>
                <a:gd name="T8" fmla="*/ 0 60000 65536"/>
                <a:gd name="T9" fmla="*/ 0 60000 65536"/>
                <a:gd name="T10" fmla="*/ 0 60000 65536"/>
                <a:gd name="T11" fmla="*/ 0 60000 65536"/>
                <a:gd name="T12" fmla="*/ 0 w 820"/>
                <a:gd name="T13" fmla="*/ 0 h 536"/>
                <a:gd name="T14" fmla="*/ 820 w 820"/>
                <a:gd name="T15" fmla="*/ 536 h 536"/>
              </a:gdLst>
              <a:ahLst/>
              <a:cxnLst>
                <a:cxn ang="T8">
                  <a:pos x="T0" y="T1"/>
                </a:cxn>
                <a:cxn ang="T9">
                  <a:pos x="T2" y="T3"/>
                </a:cxn>
                <a:cxn ang="T10">
                  <a:pos x="T4" y="T5"/>
                </a:cxn>
                <a:cxn ang="T11">
                  <a:pos x="T6" y="T7"/>
                </a:cxn>
              </a:cxnLst>
              <a:rect l="T12" t="T13" r="T14" b="T15"/>
              <a:pathLst>
                <a:path w="820" h="536">
                  <a:moveTo>
                    <a:pt x="0" y="536"/>
                  </a:moveTo>
                  <a:lnTo>
                    <a:pt x="0" y="0"/>
                  </a:lnTo>
                  <a:lnTo>
                    <a:pt x="820" y="373"/>
                  </a:lnTo>
                  <a:lnTo>
                    <a:pt x="0" y="536"/>
                  </a:lnTo>
                  <a:close/>
                </a:path>
              </a:pathLst>
            </a:custGeom>
            <a:solidFill>
              <a:srgbClr val="E8CB2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4394" name="Freeform 6"/>
            <p:cNvSpPr>
              <a:spLocks noChangeArrowheads="1"/>
            </p:cNvSpPr>
            <p:nvPr/>
          </p:nvSpPr>
          <p:spPr bwMode="auto">
            <a:xfrm>
              <a:off x="0" y="826231"/>
              <a:ext cx="1847850" cy="1049337"/>
            </a:xfrm>
            <a:custGeom>
              <a:avLst/>
              <a:gdLst>
                <a:gd name="T0" fmla="*/ 0 w 1164"/>
                <a:gd name="T1" fmla="*/ 457200 h 661"/>
                <a:gd name="T2" fmla="*/ 1847850 w 1164"/>
                <a:gd name="T3" fmla="*/ 0 h 661"/>
                <a:gd name="T4" fmla="*/ 1301750 w 1164"/>
                <a:gd name="T5" fmla="*/ 1049337 h 661"/>
                <a:gd name="T6" fmla="*/ 0 w 1164"/>
                <a:gd name="T7" fmla="*/ 457200 h 661"/>
                <a:gd name="T8" fmla="*/ 0 60000 65536"/>
                <a:gd name="T9" fmla="*/ 0 60000 65536"/>
                <a:gd name="T10" fmla="*/ 0 60000 65536"/>
                <a:gd name="T11" fmla="*/ 0 60000 65536"/>
                <a:gd name="T12" fmla="*/ 0 w 1164"/>
                <a:gd name="T13" fmla="*/ 0 h 661"/>
                <a:gd name="T14" fmla="*/ 1164 w 1164"/>
                <a:gd name="T15" fmla="*/ 661 h 661"/>
              </a:gdLst>
              <a:ahLst/>
              <a:cxnLst>
                <a:cxn ang="T8">
                  <a:pos x="T0" y="T1"/>
                </a:cxn>
                <a:cxn ang="T9">
                  <a:pos x="T2" y="T3"/>
                </a:cxn>
                <a:cxn ang="T10">
                  <a:pos x="T4" y="T5"/>
                </a:cxn>
                <a:cxn ang="T11">
                  <a:pos x="T6" y="T7"/>
                </a:cxn>
              </a:cxnLst>
              <a:rect l="T12" t="T13" r="T14" b="T15"/>
              <a:pathLst>
                <a:path w="1164" h="661">
                  <a:moveTo>
                    <a:pt x="0" y="288"/>
                  </a:moveTo>
                  <a:lnTo>
                    <a:pt x="1164" y="0"/>
                  </a:lnTo>
                  <a:lnTo>
                    <a:pt x="820" y="661"/>
                  </a:lnTo>
                  <a:lnTo>
                    <a:pt x="0" y="288"/>
                  </a:lnTo>
                  <a:close/>
                </a:path>
              </a:pathLst>
            </a:custGeom>
            <a:solidFill>
              <a:srgbClr val="E7AC2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4395" name="Freeform 7"/>
            <p:cNvSpPr>
              <a:spLocks noChangeArrowheads="1"/>
            </p:cNvSpPr>
            <p:nvPr/>
          </p:nvSpPr>
          <p:spPr bwMode="auto">
            <a:xfrm>
              <a:off x="0" y="2134331"/>
              <a:ext cx="719138" cy="2290762"/>
            </a:xfrm>
            <a:custGeom>
              <a:avLst/>
              <a:gdLst>
                <a:gd name="T0" fmla="*/ 0 w 453"/>
                <a:gd name="T1" fmla="*/ 2290762 h 1443"/>
                <a:gd name="T2" fmla="*/ 0 w 453"/>
                <a:gd name="T3" fmla="*/ 0 h 1443"/>
                <a:gd name="T4" fmla="*/ 719138 w 453"/>
                <a:gd name="T5" fmla="*/ 1557337 h 1443"/>
                <a:gd name="T6" fmla="*/ 0 w 453"/>
                <a:gd name="T7" fmla="*/ 2290762 h 1443"/>
                <a:gd name="T8" fmla="*/ 0 60000 65536"/>
                <a:gd name="T9" fmla="*/ 0 60000 65536"/>
                <a:gd name="T10" fmla="*/ 0 60000 65536"/>
                <a:gd name="T11" fmla="*/ 0 60000 65536"/>
                <a:gd name="T12" fmla="*/ 0 w 453"/>
                <a:gd name="T13" fmla="*/ 0 h 1443"/>
                <a:gd name="T14" fmla="*/ 453 w 453"/>
                <a:gd name="T15" fmla="*/ 1443 h 1443"/>
              </a:gdLst>
              <a:ahLst/>
              <a:cxnLst>
                <a:cxn ang="T8">
                  <a:pos x="T0" y="T1"/>
                </a:cxn>
                <a:cxn ang="T9">
                  <a:pos x="T2" y="T3"/>
                </a:cxn>
                <a:cxn ang="T10">
                  <a:pos x="T4" y="T5"/>
                </a:cxn>
                <a:cxn ang="T11">
                  <a:pos x="T6" y="T7"/>
                </a:cxn>
              </a:cxnLst>
              <a:rect l="T12" t="T13" r="T14" b="T15"/>
              <a:pathLst>
                <a:path w="453" h="1443">
                  <a:moveTo>
                    <a:pt x="0" y="1443"/>
                  </a:moveTo>
                  <a:lnTo>
                    <a:pt x="0" y="0"/>
                  </a:lnTo>
                  <a:lnTo>
                    <a:pt x="453" y="981"/>
                  </a:lnTo>
                  <a:lnTo>
                    <a:pt x="0" y="1443"/>
                  </a:lnTo>
                  <a:close/>
                </a:path>
              </a:pathLst>
            </a:custGeom>
            <a:solidFill>
              <a:srgbClr val="E24C2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4396" name="Freeform 8"/>
            <p:cNvSpPr>
              <a:spLocks noChangeArrowheads="1"/>
            </p:cNvSpPr>
            <p:nvPr/>
          </p:nvSpPr>
          <p:spPr bwMode="auto">
            <a:xfrm>
              <a:off x="0" y="2134331"/>
              <a:ext cx="2316163" cy="1557337"/>
            </a:xfrm>
            <a:custGeom>
              <a:avLst/>
              <a:gdLst>
                <a:gd name="T0" fmla="*/ 0 w 1459"/>
                <a:gd name="T1" fmla="*/ 0 h 981"/>
                <a:gd name="T2" fmla="*/ 2316163 w 1459"/>
                <a:gd name="T3" fmla="*/ 398462 h 981"/>
                <a:gd name="T4" fmla="*/ 719138 w 1459"/>
                <a:gd name="T5" fmla="*/ 1557337 h 981"/>
                <a:gd name="T6" fmla="*/ 0 w 1459"/>
                <a:gd name="T7" fmla="*/ 0 h 981"/>
                <a:gd name="T8" fmla="*/ 0 60000 65536"/>
                <a:gd name="T9" fmla="*/ 0 60000 65536"/>
                <a:gd name="T10" fmla="*/ 0 60000 65536"/>
                <a:gd name="T11" fmla="*/ 0 60000 65536"/>
                <a:gd name="T12" fmla="*/ 0 w 1459"/>
                <a:gd name="T13" fmla="*/ 0 h 981"/>
                <a:gd name="T14" fmla="*/ 1459 w 1459"/>
                <a:gd name="T15" fmla="*/ 981 h 981"/>
              </a:gdLst>
              <a:ahLst/>
              <a:cxnLst>
                <a:cxn ang="T8">
                  <a:pos x="T0" y="T1"/>
                </a:cxn>
                <a:cxn ang="T9">
                  <a:pos x="T2" y="T3"/>
                </a:cxn>
                <a:cxn ang="T10">
                  <a:pos x="T4" y="T5"/>
                </a:cxn>
                <a:cxn ang="T11">
                  <a:pos x="T6" y="T7"/>
                </a:cxn>
              </a:cxnLst>
              <a:rect l="T12" t="T13" r="T14" b="T15"/>
              <a:pathLst>
                <a:path w="1459" h="981">
                  <a:moveTo>
                    <a:pt x="0" y="0"/>
                  </a:moveTo>
                  <a:lnTo>
                    <a:pt x="1459" y="251"/>
                  </a:lnTo>
                  <a:lnTo>
                    <a:pt x="453" y="981"/>
                  </a:lnTo>
                  <a:lnTo>
                    <a:pt x="0" y="0"/>
                  </a:lnTo>
                  <a:close/>
                </a:path>
              </a:pathLst>
            </a:custGeom>
            <a:solidFill>
              <a:srgbClr val="E25D2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4397" name="Freeform 9"/>
            <p:cNvSpPr>
              <a:spLocks noChangeArrowheads="1"/>
            </p:cNvSpPr>
            <p:nvPr/>
          </p:nvSpPr>
          <p:spPr bwMode="auto">
            <a:xfrm>
              <a:off x="0" y="3691668"/>
              <a:ext cx="719138" cy="1446212"/>
            </a:xfrm>
            <a:custGeom>
              <a:avLst/>
              <a:gdLst>
                <a:gd name="T0" fmla="*/ 719138 w 453"/>
                <a:gd name="T1" fmla="*/ 0 h 911"/>
                <a:gd name="T2" fmla="*/ 620713 w 453"/>
                <a:gd name="T3" fmla="*/ 1446212 h 911"/>
                <a:gd name="T4" fmla="*/ 0 w 453"/>
                <a:gd name="T5" fmla="*/ 733425 h 911"/>
                <a:gd name="T6" fmla="*/ 719138 w 453"/>
                <a:gd name="T7" fmla="*/ 0 h 911"/>
                <a:gd name="T8" fmla="*/ 0 60000 65536"/>
                <a:gd name="T9" fmla="*/ 0 60000 65536"/>
                <a:gd name="T10" fmla="*/ 0 60000 65536"/>
                <a:gd name="T11" fmla="*/ 0 60000 65536"/>
                <a:gd name="T12" fmla="*/ 0 w 453"/>
                <a:gd name="T13" fmla="*/ 0 h 911"/>
                <a:gd name="T14" fmla="*/ 453 w 453"/>
                <a:gd name="T15" fmla="*/ 911 h 911"/>
              </a:gdLst>
              <a:ahLst/>
              <a:cxnLst>
                <a:cxn ang="T8">
                  <a:pos x="T0" y="T1"/>
                </a:cxn>
                <a:cxn ang="T9">
                  <a:pos x="T2" y="T3"/>
                </a:cxn>
                <a:cxn ang="T10">
                  <a:pos x="T4" y="T5"/>
                </a:cxn>
                <a:cxn ang="T11">
                  <a:pos x="T6" y="T7"/>
                </a:cxn>
              </a:cxnLst>
              <a:rect l="T12" t="T13" r="T14" b="T15"/>
              <a:pathLst>
                <a:path w="453" h="911">
                  <a:moveTo>
                    <a:pt x="453" y="0"/>
                  </a:moveTo>
                  <a:lnTo>
                    <a:pt x="391" y="911"/>
                  </a:lnTo>
                  <a:lnTo>
                    <a:pt x="0" y="462"/>
                  </a:lnTo>
                  <a:lnTo>
                    <a:pt x="453" y="0"/>
                  </a:lnTo>
                  <a:close/>
                </a:path>
              </a:pathLst>
            </a:custGeom>
            <a:solidFill>
              <a:srgbClr val="DD272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4398" name="Freeform 10"/>
            <p:cNvSpPr>
              <a:spLocks noChangeArrowheads="1"/>
            </p:cNvSpPr>
            <p:nvPr/>
          </p:nvSpPr>
          <p:spPr bwMode="auto">
            <a:xfrm>
              <a:off x="620713" y="3691668"/>
              <a:ext cx="1046163" cy="1446212"/>
            </a:xfrm>
            <a:custGeom>
              <a:avLst/>
              <a:gdLst>
                <a:gd name="T0" fmla="*/ 98425 w 659"/>
                <a:gd name="T1" fmla="*/ 0 h 911"/>
                <a:gd name="T2" fmla="*/ 1046163 w 659"/>
                <a:gd name="T3" fmla="*/ 1446212 h 911"/>
                <a:gd name="T4" fmla="*/ 0 w 659"/>
                <a:gd name="T5" fmla="*/ 1446212 h 911"/>
                <a:gd name="T6" fmla="*/ 98425 w 659"/>
                <a:gd name="T7" fmla="*/ 0 h 911"/>
                <a:gd name="T8" fmla="*/ 0 60000 65536"/>
                <a:gd name="T9" fmla="*/ 0 60000 65536"/>
                <a:gd name="T10" fmla="*/ 0 60000 65536"/>
                <a:gd name="T11" fmla="*/ 0 60000 65536"/>
                <a:gd name="T12" fmla="*/ 0 w 659"/>
                <a:gd name="T13" fmla="*/ 0 h 911"/>
                <a:gd name="T14" fmla="*/ 659 w 659"/>
                <a:gd name="T15" fmla="*/ 911 h 911"/>
              </a:gdLst>
              <a:ahLst/>
              <a:cxnLst>
                <a:cxn ang="T8">
                  <a:pos x="T0" y="T1"/>
                </a:cxn>
                <a:cxn ang="T9">
                  <a:pos x="T2" y="T3"/>
                </a:cxn>
                <a:cxn ang="T10">
                  <a:pos x="T4" y="T5"/>
                </a:cxn>
                <a:cxn ang="T11">
                  <a:pos x="T6" y="T7"/>
                </a:cxn>
              </a:cxnLst>
              <a:rect l="T12" t="T13" r="T14" b="T15"/>
              <a:pathLst>
                <a:path w="659" h="911">
                  <a:moveTo>
                    <a:pt x="62" y="0"/>
                  </a:moveTo>
                  <a:lnTo>
                    <a:pt x="659" y="911"/>
                  </a:lnTo>
                  <a:lnTo>
                    <a:pt x="0" y="911"/>
                  </a:lnTo>
                  <a:lnTo>
                    <a:pt x="62" y="0"/>
                  </a:lnTo>
                  <a:close/>
                </a:path>
              </a:pathLst>
            </a:custGeom>
            <a:solidFill>
              <a:srgbClr val="AD232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4399" name="Freeform 11"/>
            <p:cNvSpPr>
              <a:spLocks noChangeArrowheads="1"/>
            </p:cNvSpPr>
            <p:nvPr/>
          </p:nvSpPr>
          <p:spPr bwMode="auto">
            <a:xfrm>
              <a:off x="719138" y="3691668"/>
              <a:ext cx="1901825" cy="1446212"/>
            </a:xfrm>
            <a:custGeom>
              <a:avLst/>
              <a:gdLst>
                <a:gd name="T0" fmla="*/ 0 w 1198"/>
                <a:gd name="T1" fmla="*/ 0 h 911"/>
                <a:gd name="T2" fmla="*/ 1901825 w 1198"/>
                <a:gd name="T3" fmla="*/ 1446212 h 911"/>
                <a:gd name="T4" fmla="*/ 947738 w 1198"/>
                <a:gd name="T5" fmla="*/ 1446212 h 911"/>
                <a:gd name="T6" fmla="*/ 0 w 1198"/>
                <a:gd name="T7" fmla="*/ 0 h 911"/>
                <a:gd name="T8" fmla="*/ 0 60000 65536"/>
                <a:gd name="T9" fmla="*/ 0 60000 65536"/>
                <a:gd name="T10" fmla="*/ 0 60000 65536"/>
                <a:gd name="T11" fmla="*/ 0 60000 65536"/>
                <a:gd name="T12" fmla="*/ 0 w 1198"/>
                <a:gd name="T13" fmla="*/ 0 h 911"/>
                <a:gd name="T14" fmla="*/ 1198 w 1198"/>
                <a:gd name="T15" fmla="*/ 911 h 911"/>
              </a:gdLst>
              <a:ahLst/>
              <a:cxnLst>
                <a:cxn ang="T8">
                  <a:pos x="T0" y="T1"/>
                </a:cxn>
                <a:cxn ang="T9">
                  <a:pos x="T2" y="T3"/>
                </a:cxn>
                <a:cxn ang="T10">
                  <a:pos x="T4" y="T5"/>
                </a:cxn>
                <a:cxn ang="T11">
                  <a:pos x="T6" y="T7"/>
                </a:cxn>
              </a:cxnLst>
              <a:rect l="T12" t="T13" r="T14" b="T15"/>
              <a:pathLst>
                <a:path w="1198" h="911">
                  <a:moveTo>
                    <a:pt x="0" y="0"/>
                  </a:moveTo>
                  <a:lnTo>
                    <a:pt x="1198" y="911"/>
                  </a:lnTo>
                  <a:lnTo>
                    <a:pt x="597" y="911"/>
                  </a:lnTo>
                  <a:lnTo>
                    <a:pt x="0" y="0"/>
                  </a:lnTo>
                  <a:close/>
                </a:path>
              </a:pathLst>
            </a:custGeom>
            <a:solidFill>
              <a:srgbClr val="DD272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4400" name="Freeform 12"/>
            <p:cNvSpPr>
              <a:spLocks noChangeArrowheads="1"/>
            </p:cNvSpPr>
            <p:nvPr/>
          </p:nvSpPr>
          <p:spPr bwMode="auto">
            <a:xfrm>
              <a:off x="719138" y="3691668"/>
              <a:ext cx="2022475" cy="1446212"/>
            </a:xfrm>
            <a:custGeom>
              <a:avLst/>
              <a:gdLst>
                <a:gd name="T0" fmla="*/ 1901825 w 1274"/>
                <a:gd name="T1" fmla="*/ 1446212 h 911"/>
                <a:gd name="T2" fmla="*/ 2022475 w 1274"/>
                <a:gd name="T3" fmla="*/ 169862 h 911"/>
                <a:gd name="T4" fmla="*/ 0 w 1274"/>
                <a:gd name="T5" fmla="*/ 0 h 911"/>
                <a:gd name="T6" fmla="*/ 1901825 w 1274"/>
                <a:gd name="T7" fmla="*/ 1446212 h 911"/>
                <a:gd name="T8" fmla="*/ 0 60000 65536"/>
                <a:gd name="T9" fmla="*/ 0 60000 65536"/>
                <a:gd name="T10" fmla="*/ 0 60000 65536"/>
                <a:gd name="T11" fmla="*/ 0 60000 65536"/>
                <a:gd name="T12" fmla="*/ 0 w 1274"/>
                <a:gd name="T13" fmla="*/ 0 h 911"/>
                <a:gd name="T14" fmla="*/ 1274 w 1274"/>
                <a:gd name="T15" fmla="*/ 911 h 911"/>
              </a:gdLst>
              <a:ahLst/>
              <a:cxnLst>
                <a:cxn ang="T8">
                  <a:pos x="T0" y="T1"/>
                </a:cxn>
                <a:cxn ang="T9">
                  <a:pos x="T2" y="T3"/>
                </a:cxn>
                <a:cxn ang="T10">
                  <a:pos x="T4" y="T5"/>
                </a:cxn>
                <a:cxn ang="T11">
                  <a:pos x="T6" y="T7"/>
                </a:cxn>
              </a:cxnLst>
              <a:rect l="T12" t="T13" r="T14" b="T15"/>
              <a:pathLst>
                <a:path w="1274" h="911">
                  <a:moveTo>
                    <a:pt x="1198" y="911"/>
                  </a:moveTo>
                  <a:lnTo>
                    <a:pt x="1274" y="107"/>
                  </a:lnTo>
                  <a:lnTo>
                    <a:pt x="0" y="0"/>
                  </a:lnTo>
                  <a:lnTo>
                    <a:pt x="1198" y="911"/>
                  </a:lnTo>
                  <a:close/>
                </a:path>
              </a:pathLst>
            </a:custGeom>
            <a:solidFill>
              <a:srgbClr val="E24C2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4401" name="Freeform 13"/>
            <p:cNvSpPr>
              <a:spLocks noChangeArrowheads="1"/>
            </p:cNvSpPr>
            <p:nvPr/>
          </p:nvSpPr>
          <p:spPr bwMode="auto">
            <a:xfrm>
              <a:off x="719138" y="2532793"/>
              <a:ext cx="2022475" cy="1328737"/>
            </a:xfrm>
            <a:custGeom>
              <a:avLst/>
              <a:gdLst>
                <a:gd name="T0" fmla="*/ 1597025 w 1274"/>
                <a:gd name="T1" fmla="*/ 0 h 837"/>
                <a:gd name="T2" fmla="*/ 0 w 1274"/>
                <a:gd name="T3" fmla="*/ 1158875 h 837"/>
                <a:gd name="T4" fmla="*/ 2022475 w 1274"/>
                <a:gd name="T5" fmla="*/ 1328737 h 837"/>
                <a:gd name="T6" fmla="*/ 1597025 w 1274"/>
                <a:gd name="T7" fmla="*/ 0 h 837"/>
                <a:gd name="T8" fmla="*/ 0 60000 65536"/>
                <a:gd name="T9" fmla="*/ 0 60000 65536"/>
                <a:gd name="T10" fmla="*/ 0 60000 65536"/>
                <a:gd name="T11" fmla="*/ 0 60000 65536"/>
                <a:gd name="T12" fmla="*/ 0 w 1274"/>
                <a:gd name="T13" fmla="*/ 0 h 837"/>
                <a:gd name="T14" fmla="*/ 1274 w 1274"/>
                <a:gd name="T15" fmla="*/ 837 h 837"/>
              </a:gdLst>
              <a:ahLst/>
              <a:cxnLst>
                <a:cxn ang="T8">
                  <a:pos x="T0" y="T1"/>
                </a:cxn>
                <a:cxn ang="T9">
                  <a:pos x="T2" y="T3"/>
                </a:cxn>
                <a:cxn ang="T10">
                  <a:pos x="T4" y="T5"/>
                </a:cxn>
                <a:cxn ang="T11">
                  <a:pos x="T6" y="T7"/>
                </a:cxn>
              </a:cxnLst>
              <a:rect l="T12" t="T13" r="T14" b="T15"/>
              <a:pathLst>
                <a:path w="1274" h="837">
                  <a:moveTo>
                    <a:pt x="1006" y="0"/>
                  </a:moveTo>
                  <a:lnTo>
                    <a:pt x="0" y="730"/>
                  </a:lnTo>
                  <a:lnTo>
                    <a:pt x="1274" y="837"/>
                  </a:lnTo>
                  <a:lnTo>
                    <a:pt x="1006" y="0"/>
                  </a:lnTo>
                  <a:close/>
                </a:path>
              </a:pathLst>
            </a:custGeom>
            <a:solidFill>
              <a:srgbClr val="C3549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4402" name="Freeform 14"/>
            <p:cNvSpPr>
              <a:spLocks noChangeArrowheads="1"/>
            </p:cNvSpPr>
            <p:nvPr/>
          </p:nvSpPr>
          <p:spPr bwMode="auto">
            <a:xfrm>
              <a:off x="2316163" y="2532793"/>
              <a:ext cx="1555750" cy="1627187"/>
            </a:xfrm>
            <a:custGeom>
              <a:avLst/>
              <a:gdLst>
                <a:gd name="T0" fmla="*/ 0 w 980"/>
                <a:gd name="T1" fmla="*/ 0 h 1025"/>
                <a:gd name="T2" fmla="*/ 1555750 w 980"/>
                <a:gd name="T3" fmla="*/ 1627187 h 1025"/>
                <a:gd name="T4" fmla="*/ 425450 w 980"/>
                <a:gd name="T5" fmla="*/ 1328737 h 1025"/>
                <a:gd name="T6" fmla="*/ 0 w 980"/>
                <a:gd name="T7" fmla="*/ 0 h 1025"/>
                <a:gd name="T8" fmla="*/ 0 60000 65536"/>
                <a:gd name="T9" fmla="*/ 0 60000 65536"/>
                <a:gd name="T10" fmla="*/ 0 60000 65536"/>
                <a:gd name="T11" fmla="*/ 0 60000 65536"/>
                <a:gd name="T12" fmla="*/ 0 w 980"/>
                <a:gd name="T13" fmla="*/ 0 h 1025"/>
                <a:gd name="T14" fmla="*/ 980 w 980"/>
                <a:gd name="T15" fmla="*/ 1025 h 1025"/>
              </a:gdLst>
              <a:ahLst/>
              <a:cxnLst>
                <a:cxn ang="T8">
                  <a:pos x="T0" y="T1"/>
                </a:cxn>
                <a:cxn ang="T9">
                  <a:pos x="T2" y="T3"/>
                </a:cxn>
                <a:cxn ang="T10">
                  <a:pos x="T4" y="T5"/>
                </a:cxn>
                <a:cxn ang="T11">
                  <a:pos x="T6" y="T7"/>
                </a:cxn>
              </a:cxnLst>
              <a:rect l="T12" t="T13" r="T14" b="T15"/>
              <a:pathLst>
                <a:path w="980" h="1025">
                  <a:moveTo>
                    <a:pt x="0" y="0"/>
                  </a:moveTo>
                  <a:lnTo>
                    <a:pt x="980" y="1025"/>
                  </a:lnTo>
                  <a:lnTo>
                    <a:pt x="268" y="837"/>
                  </a:lnTo>
                  <a:lnTo>
                    <a:pt x="0" y="0"/>
                  </a:lnTo>
                  <a:close/>
                </a:path>
              </a:pathLst>
            </a:custGeom>
            <a:solidFill>
              <a:srgbClr val="DA368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4403" name="Freeform 15"/>
            <p:cNvSpPr>
              <a:spLocks noChangeArrowheads="1"/>
            </p:cNvSpPr>
            <p:nvPr/>
          </p:nvSpPr>
          <p:spPr bwMode="auto">
            <a:xfrm>
              <a:off x="2316163" y="1699356"/>
              <a:ext cx="1555750" cy="2460625"/>
            </a:xfrm>
            <a:custGeom>
              <a:avLst/>
              <a:gdLst>
                <a:gd name="T0" fmla="*/ 0 w 980"/>
                <a:gd name="T1" fmla="*/ 833438 h 1550"/>
                <a:gd name="T2" fmla="*/ 903288 w 980"/>
                <a:gd name="T3" fmla="*/ 0 h 1550"/>
                <a:gd name="T4" fmla="*/ 1555750 w 980"/>
                <a:gd name="T5" fmla="*/ 2460625 h 1550"/>
                <a:gd name="T6" fmla="*/ 0 w 980"/>
                <a:gd name="T7" fmla="*/ 833438 h 1550"/>
                <a:gd name="T8" fmla="*/ 0 60000 65536"/>
                <a:gd name="T9" fmla="*/ 0 60000 65536"/>
                <a:gd name="T10" fmla="*/ 0 60000 65536"/>
                <a:gd name="T11" fmla="*/ 0 60000 65536"/>
                <a:gd name="T12" fmla="*/ 0 w 980"/>
                <a:gd name="T13" fmla="*/ 0 h 1550"/>
                <a:gd name="T14" fmla="*/ 980 w 980"/>
                <a:gd name="T15" fmla="*/ 1550 h 1550"/>
              </a:gdLst>
              <a:ahLst/>
              <a:cxnLst>
                <a:cxn ang="T8">
                  <a:pos x="T0" y="T1"/>
                </a:cxn>
                <a:cxn ang="T9">
                  <a:pos x="T2" y="T3"/>
                </a:cxn>
                <a:cxn ang="T10">
                  <a:pos x="T4" y="T5"/>
                </a:cxn>
                <a:cxn ang="T11">
                  <a:pos x="T6" y="T7"/>
                </a:cxn>
              </a:cxnLst>
              <a:rect l="T12" t="T13" r="T14" b="T15"/>
              <a:pathLst>
                <a:path w="980" h="1550">
                  <a:moveTo>
                    <a:pt x="0" y="525"/>
                  </a:moveTo>
                  <a:lnTo>
                    <a:pt x="569" y="0"/>
                  </a:lnTo>
                  <a:lnTo>
                    <a:pt x="980" y="1550"/>
                  </a:lnTo>
                  <a:lnTo>
                    <a:pt x="0" y="525"/>
                  </a:lnTo>
                  <a:close/>
                </a:path>
              </a:pathLst>
            </a:custGeom>
            <a:solidFill>
              <a:srgbClr val="B5207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4404" name="Freeform 16"/>
            <p:cNvSpPr>
              <a:spLocks noChangeArrowheads="1"/>
            </p:cNvSpPr>
            <p:nvPr/>
          </p:nvSpPr>
          <p:spPr bwMode="auto">
            <a:xfrm>
              <a:off x="3219451" y="1699356"/>
              <a:ext cx="930275" cy="2460625"/>
            </a:xfrm>
            <a:custGeom>
              <a:avLst/>
              <a:gdLst>
                <a:gd name="T0" fmla="*/ 0 w 586"/>
                <a:gd name="T1" fmla="*/ 0 h 1550"/>
                <a:gd name="T2" fmla="*/ 930275 w 586"/>
                <a:gd name="T3" fmla="*/ 600075 h 1550"/>
                <a:gd name="T4" fmla="*/ 652463 w 586"/>
                <a:gd name="T5" fmla="*/ 2460625 h 1550"/>
                <a:gd name="T6" fmla="*/ 0 w 586"/>
                <a:gd name="T7" fmla="*/ 0 h 1550"/>
                <a:gd name="T8" fmla="*/ 0 60000 65536"/>
                <a:gd name="T9" fmla="*/ 0 60000 65536"/>
                <a:gd name="T10" fmla="*/ 0 60000 65536"/>
                <a:gd name="T11" fmla="*/ 0 60000 65536"/>
                <a:gd name="T12" fmla="*/ 0 w 586"/>
                <a:gd name="T13" fmla="*/ 0 h 1550"/>
                <a:gd name="T14" fmla="*/ 586 w 586"/>
                <a:gd name="T15" fmla="*/ 1550 h 1550"/>
              </a:gdLst>
              <a:ahLst/>
              <a:cxnLst>
                <a:cxn ang="T8">
                  <a:pos x="T0" y="T1"/>
                </a:cxn>
                <a:cxn ang="T9">
                  <a:pos x="T2" y="T3"/>
                </a:cxn>
                <a:cxn ang="T10">
                  <a:pos x="T4" y="T5"/>
                </a:cxn>
                <a:cxn ang="T11">
                  <a:pos x="T6" y="T7"/>
                </a:cxn>
              </a:cxnLst>
              <a:rect l="T12" t="T13" r="T14" b="T15"/>
              <a:pathLst>
                <a:path w="586" h="1550">
                  <a:moveTo>
                    <a:pt x="0" y="0"/>
                  </a:moveTo>
                  <a:lnTo>
                    <a:pt x="586" y="378"/>
                  </a:lnTo>
                  <a:lnTo>
                    <a:pt x="411" y="1550"/>
                  </a:lnTo>
                  <a:lnTo>
                    <a:pt x="0" y="0"/>
                  </a:lnTo>
                  <a:close/>
                </a:path>
              </a:pathLst>
            </a:custGeom>
            <a:solidFill>
              <a:srgbClr val="95226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4405" name="Freeform 17"/>
            <p:cNvSpPr>
              <a:spLocks noChangeArrowheads="1"/>
            </p:cNvSpPr>
            <p:nvPr/>
          </p:nvSpPr>
          <p:spPr bwMode="auto">
            <a:xfrm>
              <a:off x="2741613" y="3861531"/>
              <a:ext cx="1606550" cy="1276350"/>
            </a:xfrm>
            <a:custGeom>
              <a:avLst/>
              <a:gdLst>
                <a:gd name="T0" fmla="*/ 0 w 1012"/>
                <a:gd name="T1" fmla="*/ 0 h 804"/>
                <a:gd name="T2" fmla="*/ 1606550 w 1012"/>
                <a:gd name="T3" fmla="*/ 1276350 h 804"/>
                <a:gd name="T4" fmla="*/ 1130300 w 1012"/>
                <a:gd name="T5" fmla="*/ 298450 h 804"/>
                <a:gd name="T6" fmla="*/ 0 w 1012"/>
                <a:gd name="T7" fmla="*/ 0 h 804"/>
                <a:gd name="T8" fmla="*/ 0 60000 65536"/>
                <a:gd name="T9" fmla="*/ 0 60000 65536"/>
                <a:gd name="T10" fmla="*/ 0 60000 65536"/>
                <a:gd name="T11" fmla="*/ 0 60000 65536"/>
                <a:gd name="T12" fmla="*/ 0 w 1012"/>
                <a:gd name="T13" fmla="*/ 0 h 804"/>
                <a:gd name="T14" fmla="*/ 1012 w 1012"/>
                <a:gd name="T15" fmla="*/ 804 h 804"/>
              </a:gdLst>
              <a:ahLst/>
              <a:cxnLst>
                <a:cxn ang="T8">
                  <a:pos x="T0" y="T1"/>
                </a:cxn>
                <a:cxn ang="T9">
                  <a:pos x="T2" y="T3"/>
                </a:cxn>
                <a:cxn ang="T10">
                  <a:pos x="T4" y="T5"/>
                </a:cxn>
                <a:cxn ang="T11">
                  <a:pos x="T6" y="T7"/>
                </a:cxn>
              </a:cxnLst>
              <a:rect l="T12" t="T13" r="T14" b="T15"/>
              <a:pathLst>
                <a:path w="1012" h="804">
                  <a:moveTo>
                    <a:pt x="0" y="0"/>
                  </a:moveTo>
                  <a:lnTo>
                    <a:pt x="1012" y="804"/>
                  </a:lnTo>
                  <a:lnTo>
                    <a:pt x="712" y="188"/>
                  </a:lnTo>
                  <a:lnTo>
                    <a:pt x="0" y="0"/>
                  </a:lnTo>
                  <a:close/>
                </a:path>
              </a:pathLst>
            </a:custGeom>
            <a:solidFill>
              <a:srgbClr val="B6225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4406" name="Freeform 18"/>
            <p:cNvSpPr>
              <a:spLocks noChangeArrowheads="1"/>
            </p:cNvSpPr>
            <p:nvPr/>
          </p:nvSpPr>
          <p:spPr bwMode="auto">
            <a:xfrm>
              <a:off x="2620963" y="3861531"/>
              <a:ext cx="1727200" cy="1276350"/>
            </a:xfrm>
            <a:custGeom>
              <a:avLst/>
              <a:gdLst>
                <a:gd name="T0" fmla="*/ 0 w 1088"/>
                <a:gd name="T1" fmla="*/ 1276350 h 804"/>
                <a:gd name="T2" fmla="*/ 1727200 w 1088"/>
                <a:gd name="T3" fmla="*/ 1276350 h 804"/>
                <a:gd name="T4" fmla="*/ 120650 w 1088"/>
                <a:gd name="T5" fmla="*/ 0 h 804"/>
                <a:gd name="T6" fmla="*/ 0 w 1088"/>
                <a:gd name="T7" fmla="*/ 1276350 h 804"/>
                <a:gd name="T8" fmla="*/ 0 60000 65536"/>
                <a:gd name="T9" fmla="*/ 0 60000 65536"/>
                <a:gd name="T10" fmla="*/ 0 60000 65536"/>
                <a:gd name="T11" fmla="*/ 0 60000 65536"/>
                <a:gd name="T12" fmla="*/ 0 w 1088"/>
                <a:gd name="T13" fmla="*/ 0 h 804"/>
                <a:gd name="T14" fmla="*/ 1088 w 1088"/>
                <a:gd name="T15" fmla="*/ 804 h 804"/>
              </a:gdLst>
              <a:ahLst/>
              <a:cxnLst>
                <a:cxn ang="T8">
                  <a:pos x="T0" y="T1"/>
                </a:cxn>
                <a:cxn ang="T9">
                  <a:pos x="T2" y="T3"/>
                </a:cxn>
                <a:cxn ang="T10">
                  <a:pos x="T4" y="T5"/>
                </a:cxn>
                <a:cxn ang="T11">
                  <a:pos x="T6" y="T7"/>
                </a:cxn>
              </a:cxnLst>
              <a:rect l="T12" t="T13" r="T14" b="T15"/>
              <a:pathLst>
                <a:path w="1088" h="804">
                  <a:moveTo>
                    <a:pt x="0" y="804"/>
                  </a:moveTo>
                  <a:lnTo>
                    <a:pt x="1088" y="804"/>
                  </a:lnTo>
                  <a:lnTo>
                    <a:pt x="76" y="0"/>
                  </a:lnTo>
                  <a:lnTo>
                    <a:pt x="0" y="804"/>
                  </a:lnTo>
                  <a:close/>
                </a:path>
              </a:pathLst>
            </a:custGeom>
            <a:solidFill>
              <a:srgbClr val="C3549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4407" name="Freeform 21"/>
            <p:cNvSpPr>
              <a:spLocks noChangeArrowheads="1"/>
            </p:cNvSpPr>
            <p:nvPr/>
          </p:nvSpPr>
          <p:spPr bwMode="auto">
            <a:xfrm>
              <a:off x="1800226" y="1211993"/>
              <a:ext cx="427038" cy="508000"/>
            </a:xfrm>
            <a:custGeom>
              <a:avLst/>
              <a:gdLst>
                <a:gd name="T0" fmla="*/ 206375 w 269"/>
                <a:gd name="T1" fmla="*/ 0 h 320"/>
                <a:gd name="T2" fmla="*/ 0 w 269"/>
                <a:gd name="T3" fmla="*/ 508000 h 320"/>
                <a:gd name="T4" fmla="*/ 427038 w 269"/>
                <a:gd name="T5" fmla="*/ 285750 h 320"/>
                <a:gd name="T6" fmla="*/ 206375 w 269"/>
                <a:gd name="T7" fmla="*/ 0 h 320"/>
                <a:gd name="T8" fmla="*/ 0 60000 65536"/>
                <a:gd name="T9" fmla="*/ 0 60000 65536"/>
                <a:gd name="T10" fmla="*/ 0 60000 65536"/>
                <a:gd name="T11" fmla="*/ 0 60000 65536"/>
                <a:gd name="T12" fmla="*/ 0 w 269"/>
                <a:gd name="T13" fmla="*/ 0 h 320"/>
                <a:gd name="T14" fmla="*/ 269 w 269"/>
                <a:gd name="T15" fmla="*/ 320 h 320"/>
              </a:gdLst>
              <a:ahLst/>
              <a:cxnLst>
                <a:cxn ang="T8">
                  <a:pos x="T0" y="T1"/>
                </a:cxn>
                <a:cxn ang="T9">
                  <a:pos x="T2" y="T3"/>
                </a:cxn>
                <a:cxn ang="T10">
                  <a:pos x="T4" y="T5"/>
                </a:cxn>
                <a:cxn ang="T11">
                  <a:pos x="T6" y="T7"/>
                </a:cxn>
              </a:cxnLst>
              <a:rect l="T12" t="T13" r="T14" b="T15"/>
              <a:pathLst>
                <a:path w="269" h="320">
                  <a:moveTo>
                    <a:pt x="130" y="0"/>
                  </a:moveTo>
                  <a:lnTo>
                    <a:pt x="0" y="320"/>
                  </a:lnTo>
                  <a:lnTo>
                    <a:pt x="269" y="180"/>
                  </a:lnTo>
                  <a:lnTo>
                    <a:pt x="130" y="0"/>
                  </a:lnTo>
                  <a:close/>
                </a:path>
              </a:pathLst>
            </a:custGeom>
            <a:solidFill>
              <a:srgbClr val="E58A2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4408" name="Freeform 22"/>
            <p:cNvSpPr>
              <a:spLocks noChangeArrowheads="1"/>
            </p:cNvSpPr>
            <p:nvPr/>
          </p:nvSpPr>
          <p:spPr bwMode="auto">
            <a:xfrm>
              <a:off x="1800226" y="1497743"/>
              <a:ext cx="427038" cy="322262"/>
            </a:xfrm>
            <a:custGeom>
              <a:avLst/>
              <a:gdLst>
                <a:gd name="T0" fmla="*/ 0 w 269"/>
                <a:gd name="T1" fmla="*/ 222250 h 203"/>
                <a:gd name="T2" fmla="*/ 419100 w 269"/>
                <a:gd name="T3" fmla="*/ 322262 h 203"/>
                <a:gd name="T4" fmla="*/ 427038 w 269"/>
                <a:gd name="T5" fmla="*/ 0 h 203"/>
                <a:gd name="T6" fmla="*/ 0 w 269"/>
                <a:gd name="T7" fmla="*/ 222250 h 203"/>
                <a:gd name="T8" fmla="*/ 0 60000 65536"/>
                <a:gd name="T9" fmla="*/ 0 60000 65536"/>
                <a:gd name="T10" fmla="*/ 0 60000 65536"/>
                <a:gd name="T11" fmla="*/ 0 60000 65536"/>
                <a:gd name="T12" fmla="*/ 0 w 269"/>
                <a:gd name="T13" fmla="*/ 0 h 203"/>
                <a:gd name="T14" fmla="*/ 269 w 269"/>
                <a:gd name="T15" fmla="*/ 203 h 203"/>
              </a:gdLst>
              <a:ahLst/>
              <a:cxnLst>
                <a:cxn ang="T8">
                  <a:pos x="T0" y="T1"/>
                </a:cxn>
                <a:cxn ang="T9">
                  <a:pos x="T2" y="T3"/>
                </a:cxn>
                <a:cxn ang="T10">
                  <a:pos x="T4" y="T5"/>
                </a:cxn>
                <a:cxn ang="T11">
                  <a:pos x="T6" y="T7"/>
                </a:cxn>
              </a:cxnLst>
              <a:rect l="T12" t="T13" r="T14" b="T15"/>
              <a:pathLst>
                <a:path w="269" h="203">
                  <a:moveTo>
                    <a:pt x="0" y="140"/>
                  </a:moveTo>
                  <a:lnTo>
                    <a:pt x="264" y="203"/>
                  </a:lnTo>
                  <a:lnTo>
                    <a:pt x="269" y="0"/>
                  </a:lnTo>
                  <a:lnTo>
                    <a:pt x="0" y="140"/>
                  </a:lnTo>
                  <a:close/>
                </a:path>
              </a:pathLst>
            </a:custGeom>
            <a:solidFill>
              <a:srgbClr val="F4E67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4409" name="Freeform 23"/>
            <p:cNvSpPr>
              <a:spLocks noChangeArrowheads="1"/>
            </p:cNvSpPr>
            <p:nvPr/>
          </p:nvSpPr>
          <p:spPr bwMode="auto">
            <a:xfrm>
              <a:off x="0" y="4425093"/>
              <a:ext cx="620713" cy="712787"/>
            </a:xfrm>
            <a:custGeom>
              <a:avLst/>
              <a:gdLst>
                <a:gd name="T0" fmla="*/ 620713 w 391"/>
                <a:gd name="T1" fmla="*/ 712787 h 449"/>
                <a:gd name="T2" fmla="*/ 0 w 391"/>
                <a:gd name="T3" fmla="*/ 712787 h 449"/>
                <a:gd name="T4" fmla="*/ 0 w 391"/>
                <a:gd name="T5" fmla="*/ 0 h 449"/>
                <a:gd name="T6" fmla="*/ 620713 w 391"/>
                <a:gd name="T7" fmla="*/ 712787 h 449"/>
                <a:gd name="T8" fmla="*/ 0 60000 65536"/>
                <a:gd name="T9" fmla="*/ 0 60000 65536"/>
                <a:gd name="T10" fmla="*/ 0 60000 65536"/>
                <a:gd name="T11" fmla="*/ 0 60000 65536"/>
                <a:gd name="T12" fmla="*/ 0 w 391"/>
                <a:gd name="T13" fmla="*/ 0 h 449"/>
                <a:gd name="T14" fmla="*/ 391 w 391"/>
                <a:gd name="T15" fmla="*/ 449 h 449"/>
              </a:gdLst>
              <a:ahLst/>
              <a:cxnLst>
                <a:cxn ang="T8">
                  <a:pos x="T0" y="T1"/>
                </a:cxn>
                <a:cxn ang="T9">
                  <a:pos x="T2" y="T3"/>
                </a:cxn>
                <a:cxn ang="T10">
                  <a:pos x="T4" y="T5"/>
                </a:cxn>
                <a:cxn ang="T11">
                  <a:pos x="T6" y="T7"/>
                </a:cxn>
              </a:cxnLst>
              <a:rect l="T12" t="T13" r="T14" b="T15"/>
              <a:pathLst>
                <a:path w="391" h="449">
                  <a:moveTo>
                    <a:pt x="391" y="449"/>
                  </a:moveTo>
                  <a:lnTo>
                    <a:pt x="0" y="449"/>
                  </a:lnTo>
                  <a:lnTo>
                    <a:pt x="0" y="0"/>
                  </a:lnTo>
                  <a:lnTo>
                    <a:pt x="391" y="449"/>
                  </a:lnTo>
                  <a:close/>
                </a:path>
              </a:pathLst>
            </a:custGeom>
            <a:solidFill>
              <a:srgbClr val="E25A6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4410" name="Freeform 24"/>
            <p:cNvSpPr>
              <a:spLocks noChangeArrowheads="1"/>
            </p:cNvSpPr>
            <p:nvPr/>
          </p:nvSpPr>
          <p:spPr bwMode="auto">
            <a:xfrm>
              <a:off x="0" y="1756506"/>
              <a:ext cx="2316163" cy="776287"/>
            </a:xfrm>
            <a:custGeom>
              <a:avLst/>
              <a:gdLst>
                <a:gd name="T0" fmla="*/ 2316163 w 1459"/>
                <a:gd name="T1" fmla="*/ 776287 h 489"/>
                <a:gd name="T2" fmla="*/ 1617663 w 1459"/>
                <a:gd name="T3" fmla="*/ 0 h 489"/>
                <a:gd name="T4" fmla="*/ 0 w 1459"/>
                <a:gd name="T5" fmla="*/ 377825 h 489"/>
                <a:gd name="T6" fmla="*/ 2316163 w 1459"/>
                <a:gd name="T7" fmla="*/ 776287 h 489"/>
                <a:gd name="T8" fmla="*/ 0 60000 65536"/>
                <a:gd name="T9" fmla="*/ 0 60000 65536"/>
                <a:gd name="T10" fmla="*/ 0 60000 65536"/>
                <a:gd name="T11" fmla="*/ 0 60000 65536"/>
                <a:gd name="T12" fmla="*/ 0 w 1459"/>
                <a:gd name="T13" fmla="*/ 0 h 489"/>
                <a:gd name="T14" fmla="*/ 1459 w 1459"/>
                <a:gd name="T15" fmla="*/ 489 h 489"/>
              </a:gdLst>
              <a:ahLst/>
              <a:cxnLst>
                <a:cxn ang="T8">
                  <a:pos x="T0" y="T1"/>
                </a:cxn>
                <a:cxn ang="T9">
                  <a:pos x="T2" y="T3"/>
                </a:cxn>
                <a:cxn ang="T10">
                  <a:pos x="T4" y="T5"/>
                </a:cxn>
                <a:cxn ang="T11">
                  <a:pos x="T6" y="T7"/>
                </a:cxn>
              </a:cxnLst>
              <a:rect l="T12" t="T13" r="T14" b="T15"/>
              <a:pathLst>
                <a:path w="1459" h="489">
                  <a:moveTo>
                    <a:pt x="1459" y="489"/>
                  </a:moveTo>
                  <a:lnTo>
                    <a:pt x="1019" y="0"/>
                  </a:lnTo>
                  <a:lnTo>
                    <a:pt x="0" y="238"/>
                  </a:lnTo>
                  <a:lnTo>
                    <a:pt x="1459" y="489"/>
                  </a:lnTo>
                  <a:close/>
                </a:path>
              </a:pathLst>
            </a:custGeom>
            <a:solidFill>
              <a:srgbClr val="F4E67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4411" name="Freeform 25"/>
            <p:cNvSpPr>
              <a:spLocks noChangeArrowheads="1"/>
            </p:cNvSpPr>
            <p:nvPr/>
          </p:nvSpPr>
          <p:spPr bwMode="auto">
            <a:xfrm>
              <a:off x="0" y="826231"/>
              <a:ext cx="1847850" cy="1308100"/>
            </a:xfrm>
            <a:custGeom>
              <a:avLst/>
              <a:gdLst>
                <a:gd name="T0" fmla="*/ 1617663 w 1164"/>
                <a:gd name="T1" fmla="*/ 930275 h 824"/>
                <a:gd name="T2" fmla="*/ 1847850 w 1164"/>
                <a:gd name="T3" fmla="*/ 0 h 824"/>
                <a:gd name="T4" fmla="*/ 0 w 1164"/>
                <a:gd name="T5" fmla="*/ 1308100 h 824"/>
                <a:gd name="T6" fmla="*/ 1617663 w 1164"/>
                <a:gd name="T7" fmla="*/ 930275 h 824"/>
                <a:gd name="T8" fmla="*/ 0 60000 65536"/>
                <a:gd name="T9" fmla="*/ 0 60000 65536"/>
                <a:gd name="T10" fmla="*/ 0 60000 65536"/>
                <a:gd name="T11" fmla="*/ 0 60000 65536"/>
                <a:gd name="T12" fmla="*/ 0 w 1164"/>
                <a:gd name="T13" fmla="*/ 0 h 824"/>
                <a:gd name="T14" fmla="*/ 1164 w 1164"/>
                <a:gd name="T15" fmla="*/ 824 h 824"/>
              </a:gdLst>
              <a:ahLst/>
              <a:cxnLst>
                <a:cxn ang="T8">
                  <a:pos x="T0" y="T1"/>
                </a:cxn>
                <a:cxn ang="T9">
                  <a:pos x="T2" y="T3"/>
                </a:cxn>
                <a:cxn ang="T10">
                  <a:pos x="T4" y="T5"/>
                </a:cxn>
                <a:cxn ang="T11">
                  <a:pos x="T6" y="T7"/>
                </a:cxn>
              </a:cxnLst>
              <a:rect l="T12" t="T13" r="T14" b="T15"/>
              <a:pathLst>
                <a:path w="1164" h="824">
                  <a:moveTo>
                    <a:pt x="1019" y="586"/>
                  </a:moveTo>
                  <a:lnTo>
                    <a:pt x="1164" y="0"/>
                  </a:lnTo>
                  <a:lnTo>
                    <a:pt x="0" y="824"/>
                  </a:lnTo>
                  <a:lnTo>
                    <a:pt x="1019" y="586"/>
                  </a:lnTo>
                  <a:close/>
                </a:path>
              </a:pathLst>
            </a:custGeom>
            <a:solidFill>
              <a:srgbClr val="E58A2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4412" name="Freeform 26"/>
            <p:cNvSpPr>
              <a:spLocks noChangeArrowheads="1"/>
            </p:cNvSpPr>
            <p:nvPr/>
          </p:nvSpPr>
          <p:spPr bwMode="auto">
            <a:xfrm>
              <a:off x="0" y="229331"/>
              <a:ext cx="1847850" cy="1054100"/>
            </a:xfrm>
            <a:custGeom>
              <a:avLst/>
              <a:gdLst>
                <a:gd name="T0" fmla="*/ 0 w 1164"/>
                <a:gd name="T1" fmla="*/ 1054100 h 664"/>
                <a:gd name="T2" fmla="*/ 0 w 1164"/>
                <a:gd name="T3" fmla="*/ 0 h 664"/>
                <a:gd name="T4" fmla="*/ 1847850 w 1164"/>
                <a:gd name="T5" fmla="*/ 596900 h 664"/>
                <a:gd name="T6" fmla="*/ 0 w 1164"/>
                <a:gd name="T7" fmla="*/ 1054100 h 664"/>
                <a:gd name="T8" fmla="*/ 0 60000 65536"/>
                <a:gd name="T9" fmla="*/ 0 60000 65536"/>
                <a:gd name="T10" fmla="*/ 0 60000 65536"/>
                <a:gd name="T11" fmla="*/ 0 60000 65536"/>
                <a:gd name="T12" fmla="*/ 0 w 1164"/>
                <a:gd name="T13" fmla="*/ 0 h 664"/>
                <a:gd name="T14" fmla="*/ 1164 w 1164"/>
                <a:gd name="T15" fmla="*/ 664 h 664"/>
              </a:gdLst>
              <a:ahLst/>
              <a:cxnLst>
                <a:cxn ang="T8">
                  <a:pos x="T0" y="T1"/>
                </a:cxn>
                <a:cxn ang="T9">
                  <a:pos x="T2" y="T3"/>
                </a:cxn>
                <a:cxn ang="T10">
                  <a:pos x="T4" y="T5"/>
                </a:cxn>
                <a:cxn ang="T11">
                  <a:pos x="T6" y="T7"/>
                </a:cxn>
              </a:cxnLst>
              <a:rect l="T12" t="T13" r="T14" b="T15"/>
              <a:pathLst>
                <a:path w="1164" h="664">
                  <a:moveTo>
                    <a:pt x="0" y="664"/>
                  </a:moveTo>
                  <a:lnTo>
                    <a:pt x="0" y="0"/>
                  </a:lnTo>
                  <a:lnTo>
                    <a:pt x="1164" y="376"/>
                  </a:lnTo>
                  <a:lnTo>
                    <a:pt x="0" y="664"/>
                  </a:lnTo>
                  <a:close/>
                </a:path>
              </a:pathLst>
            </a:custGeom>
            <a:solidFill>
              <a:srgbClr val="F4C51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4413" name="Freeform 27"/>
            <p:cNvSpPr>
              <a:spLocks noChangeArrowheads="1"/>
            </p:cNvSpPr>
            <p:nvPr/>
          </p:nvSpPr>
          <p:spPr bwMode="auto">
            <a:xfrm>
              <a:off x="0" y="1084993"/>
              <a:ext cx="1368425" cy="895350"/>
            </a:xfrm>
            <a:custGeom>
              <a:avLst/>
              <a:gdLst>
                <a:gd name="T0" fmla="*/ 0 w 862"/>
                <a:gd name="T1" fmla="*/ 895350 h 564"/>
                <a:gd name="T2" fmla="*/ 0 w 862"/>
                <a:gd name="T3" fmla="*/ 0 h 564"/>
                <a:gd name="T4" fmla="*/ 1368425 w 862"/>
                <a:gd name="T5" fmla="*/ 622300 h 564"/>
                <a:gd name="T6" fmla="*/ 0 w 862"/>
                <a:gd name="T7" fmla="*/ 895350 h 564"/>
                <a:gd name="T8" fmla="*/ 0 60000 65536"/>
                <a:gd name="T9" fmla="*/ 0 60000 65536"/>
                <a:gd name="T10" fmla="*/ 0 60000 65536"/>
                <a:gd name="T11" fmla="*/ 0 60000 65536"/>
                <a:gd name="T12" fmla="*/ 0 w 862"/>
                <a:gd name="T13" fmla="*/ 0 h 564"/>
                <a:gd name="T14" fmla="*/ 862 w 862"/>
                <a:gd name="T15" fmla="*/ 564 h 564"/>
              </a:gdLst>
              <a:ahLst/>
              <a:cxnLst>
                <a:cxn ang="T8">
                  <a:pos x="T0" y="T1"/>
                </a:cxn>
                <a:cxn ang="T9">
                  <a:pos x="T2" y="T3"/>
                </a:cxn>
                <a:cxn ang="T10">
                  <a:pos x="T4" y="T5"/>
                </a:cxn>
                <a:cxn ang="T11">
                  <a:pos x="T6" y="T7"/>
                </a:cxn>
              </a:cxnLst>
              <a:rect l="T12" t="T13" r="T14" b="T15"/>
              <a:pathLst>
                <a:path w="862" h="564">
                  <a:moveTo>
                    <a:pt x="0" y="564"/>
                  </a:moveTo>
                  <a:lnTo>
                    <a:pt x="0" y="0"/>
                  </a:lnTo>
                  <a:lnTo>
                    <a:pt x="862" y="392"/>
                  </a:lnTo>
                  <a:lnTo>
                    <a:pt x="0" y="564"/>
                  </a:lnTo>
                  <a:close/>
                </a:path>
              </a:pathLst>
            </a:custGeom>
            <a:solidFill>
              <a:srgbClr val="E8CB2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4414" name="Freeform 28"/>
            <p:cNvSpPr>
              <a:spLocks noChangeArrowheads="1"/>
            </p:cNvSpPr>
            <p:nvPr/>
          </p:nvSpPr>
          <p:spPr bwMode="auto">
            <a:xfrm>
              <a:off x="0" y="605568"/>
              <a:ext cx="1941513" cy="1101725"/>
            </a:xfrm>
            <a:custGeom>
              <a:avLst/>
              <a:gdLst>
                <a:gd name="T0" fmla="*/ 0 w 1223"/>
                <a:gd name="T1" fmla="*/ 479425 h 694"/>
                <a:gd name="T2" fmla="*/ 1941513 w 1223"/>
                <a:gd name="T3" fmla="*/ 0 h 694"/>
                <a:gd name="T4" fmla="*/ 1368425 w 1223"/>
                <a:gd name="T5" fmla="*/ 1101725 h 694"/>
                <a:gd name="T6" fmla="*/ 0 w 1223"/>
                <a:gd name="T7" fmla="*/ 479425 h 694"/>
                <a:gd name="T8" fmla="*/ 0 60000 65536"/>
                <a:gd name="T9" fmla="*/ 0 60000 65536"/>
                <a:gd name="T10" fmla="*/ 0 60000 65536"/>
                <a:gd name="T11" fmla="*/ 0 60000 65536"/>
                <a:gd name="T12" fmla="*/ 0 w 1223"/>
                <a:gd name="T13" fmla="*/ 0 h 694"/>
                <a:gd name="T14" fmla="*/ 1223 w 1223"/>
                <a:gd name="T15" fmla="*/ 694 h 694"/>
              </a:gdLst>
              <a:ahLst/>
              <a:cxnLst>
                <a:cxn ang="T8">
                  <a:pos x="T0" y="T1"/>
                </a:cxn>
                <a:cxn ang="T9">
                  <a:pos x="T2" y="T3"/>
                </a:cxn>
                <a:cxn ang="T10">
                  <a:pos x="T4" y="T5"/>
                </a:cxn>
                <a:cxn ang="T11">
                  <a:pos x="T6" y="T7"/>
                </a:cxn>
              </a:cxnLst>
              <a:rect l="T12" t="T13" r="T14" b="T15"/>
              <a:pathLst>
                <a:path w="1223" h="694">
                  <a:moveTo>
                    <a:pt x="0" y="302"/>
                  </a:moveTo>
                  <a:lnTo>
                    <a:pt x="1223" y="0"/>
                  </a:lnTo>
                  <a:lnTo>
                    <a:pt x="862" y="694"/>
                  </a:lnTo>
                  <a:lnTo>
                    <a:pt x="0" y="302"/>
                  </a:lnTo>
                  <a:close/>
                </a:path>
              </a:pathLst>
            </a:custGeom>
            <a:solidFill>
              <a:srgbClr val="F8B62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4415" name="Freeform 29"/>
            <p:cNvSpPr>
              <a:spLocks noChangeArrowheads="1"/>
            </p:cNvSpPr>
            <p:nvPr/>
          </p:nvSpPr>
          <p:spPr bwMode="auto">
            <a:xfrm>
              <a:off x="0" y="1980343"/>
              <a:ext cx="755650" cy="2408237"/>
            </a:xfrm>
            <a:custGeom>
              <a:avLst/>
              <a:gdLst>
                <a:gd name="T0" fmla="*/ 0 w 476"/>
                <a:gd name="T1" fmla="*/ 2408237 h 1517"/>
                <a:gd name="T2" fmla="*/ 0 w 476"/>
                <a:gd name="T3" fmla="*/ 0 h 1517"/>
                <a:gd name="T4" fmla="*/ 755650 w 476"/>
                <a:gd name="T5" fmla="*/ 1636712 h 1517"/>
                <a:gd name="T6" fmla="*/ 0 w 476"/>
                <a:gd name="T7" fmla="*/ 2408237 h 1517"/>
                <a:gd name="T8" fmla="*/ 0 60000 65536"/>
                <a:gd name="T9" fmla="*/ 0 60000 65536"/>
                <a:gd name="T10" fmla="*/ 0 60000 65536"/>
                <a:gd name="T11" fmla="*/ 0 60000 65536"/>
                <a:gd name="T12" fmla="*/ 0 w 476"/>
                <a:gd name="T13" fmla="*/ 0 h 1517"/>
                <a:gd name="T14" fmla="*/ 476 w 476"/>
                <a:gd name="T15" fmla="*/ 1517 h 1517"/>
              </a:gdLst>
              <a:ahLst/>
              <a:cxnLst>
                <a:cxn ang="T8">
                  <a:pos x="T0" y="T1"/>
                </a:cxn>
                <a:cxn ang="T9">
                  <a:pos x="T2" y="T3"/>
                </a:cxn>
                <a:cxn ang="T10">
                  <a:pos x="T4" y="T5"/>
                </a:cxn>
                <a:cxn ang="T11">
                  <a:pos x="T6" y="T7"/>
                </a:cxn>
              </a:cxnLst>
              <a:rect l="T12" t="T13" r="T14" b="T15"/>
              <a:pathLst>
                <a:path w="476" h="1517">
                  <a:moveTo>
                    <a:pt x="0" y="1517"/>
                  </a:moveTo>
                  <a:lnTo>
                    <a:pt x="0" y="0"/>
                  </a:lnTo>
                  <a:lnTo>
                    <a:pt x="476" y="1031"/>
                  </a:lnTo>
                  <a:lnTo>
                    <a:pt x="0" y="1517"/>
                  </a:lnTo>
                  <a:close/>
                </a:path>
              </a:pathLst>
            </a:custGeom>
            <a:solidFill>
              <a:srgbClr val="E24C2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4416" name="Freeform 30"/>
            <p:cNvSpPr>
              <a:spLocks noChangeArrowheads="1"/>
            </p:cNvSpPr>
            <p:nvPr/>
          </p:nvSpPr>
          <p:spPr bwMode="auto">
            <a:xfrm>
              <a:off x="0" y="1980343"/>
              <a:ext cx="2435225" cy="1636712"/>
            </a:xfrm>
            <a:custGeom>
              <a:avLst/>
              <a:gdLst>
                <a:gd name="T0" fmla="*/ 0 w 1534"/>
                <a:gd name="T1" fmla="*/ 0 h 1031"/>
                <a:gd name="T2" fmla="*/ 2435225 w 1534"/>
                <a:gd name="T3" fmla="*/ 419100 h 1031"/>
                <a:gd name="T4" fmla="*/ 755650 w 1534"/>
                <a:gd name="T5" fmla="*/ 1636712 h 1031"/>
                <a:gd name="T6" fmla="*/ 0 w 1534"/>
                <a:gd name="T7" fmla="*/ 0 h 1031"/>
                <a:gd name="T8" fmla="*/ 0 60000 65536"/>
                <a:gd name="T9" fmla="*/ 0 60000 65536"/>
                <a:gd name="T10" fmla="*/ 0 60000 65536"/>
                <a:gd name="T11" fmla="*/ 0 60000 65536"/>
                <a:gd name="T12" fmla="*/ 0 w 1534"/>
                <a:gd name="T13" fmla="*/ 0 h 1031"/>
                <a:gd name="T14" fmla="*/ 1534 w 1534"/>
                <a:gd name="T15" fmla="*/ 1031 h 1031"/>
              </a:gdLst>
              <a:ahLst/>
              <a:cxnLst>
                <a:cxn ang="T8">
                  <a:pos x="T0" y="T1"/>
                </a:cxn>
                <a:cxn ang="T9">
                  <a:pos x="T2" y="T3"/>
                </a:cxn>
                <a:cxn ang="T10">
                  <a:pos x="T4" y="T5"/>
                </a:cxn>
                <a:cxn ang="T11">
                  <a:pos x="T6" y="T7"/>
                </a:cxn>
              </a:cxnLst>
              <a:rect l="T12" t="T13" r="T14" b="T15"/>
              <a:pathLst>
                <a:path w="1534" h="1031">
                  <a:moveTo>
                    <a:pt x="0" y="0"/>
                  </a:moveTo>
                  <a:lnTo>
                    <a:pt x="1534" y="264"/>
                  </a:lnTo>
                  <a:lnTo>
                    <a:pt x="476" y="1031"/>
                  </a:lnTo>
                  <a:lnTo>
                    <a:pt x="0" y="0"/>
                  </a:lnTo>
                  <a:close/>
                </a:path>
              </a:pathLst>
            </a:custGeom>
            <a:solidFill>
              <a:srgbClr val="E25D2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4417" name="Freeform 31"/>
            <p:cNvSpPr>
              <a:spLocks noChangeArrowheads="1"/>
            </p:cNvSpPr>
            <p:nvPr/>
          </p:nvSpPr>
          <p:spPr bwMode="auto">
            <a:xfrm>
              <a:off x="0" y="3617056"/>
              <a:ext cx="755650" cy="1520825"/>
            </a:xfrm>
            <a:custGeom>
              <a:avLst/>
              <a:gdLst>
                <a:gd name="T0" fmla="*/ 755650 w 476"/>
                <a:gd name="T1" fmla="*/ 0 h 958"/>
                <a:gd name="T2" fmla="*/ 652463 w 476"/>
                <a:gd name="T3" fmla="*/ 1520825 h 958"/>
                <a:gd name="T4" fmla="*/ 0 w 476"/>
                <a:gd name="T5" fmla="*/ 771525 h 958"/>
                <a:gd name="T6" fmla="*/ 755650 w 476"/>
                <a:gd name="T7" fmla="*/ 0 h 958"/>
                <a:gd name="T8" fmla="*/ 0 60000 65536"/>
                <a:gd name="T9" fmla="*/ 0 60000 65536"/>
                <a:gd name="T10" fmla="*/ 0 60000 65536"/>
                <a:gd name="T11" fmla="*/ 0 60000 65536"/>
                <a:gd name="T12" fmla="*/ 0 w 476"/>
                <a:gd name="T13" fmla="*/ 0 h 958"/>
                <a:gd name="T14" fmla="*/ 476 w 476"/>
                <a:gd name="T15" fmla="*/ 958 h 958"/>
              </a:gdLst>
              <a:ahLst/>
              <a:cxnLst>
                <a:cxn ang="T8">
                  <a:pos x="T0" y="T1"/>
                </a:cxn>
                <a:cxn ang="T9">
                  <a:pos x="T2" y="T3"/>
                </a:cxn>
                <a:cxn ang="T10">
                  <a:pos x="T4" y="T5"/>
                </a:cxn>
                <a:cxn ang="T11">
                  <a:pos x="T6" y="T7"/>
                </a:cxn>
              </a:cxnLst>
              <a:rect l="T12" t="T13" r="T14" b="T15"/>
              <a:pathLst>
                <a:path w="476" h="958">
                  <a:moveTo>
                    <a:pt x="476" y="0"/>
                  </a:moveTo>
                  <a:lnTo>
                    <a:pt x="411" y="958"/>
                  </a:lnTo>
                  <a:lnTo>
                    <a:pt x="0" y="486"/>
                  </a:lnTo>
                  <a:lnTo>
                    <a:pt x="476" y="0"/>
                  </a:lnTo>
                  <a:close/>
                </a:path>
              </a:pathLst>
            </a:custGeom>
            <a:solidFill>
              <a:srgbClr val="DD272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4418" name="Freeform 32"/>
            <p:cNvSpPr>
              <a:spLocks noChangeArrowheads="1"/>
            </p:cNvSpPr>
            <p:nvPr/>
          </p:nvSpPr>
          <p:spPr bwMode="auto">
            <a:xfrm>
              <a:off x="652463" y="3617056"/>
              <a:ext cx="1098550" cy="1520825"/>
            </a:xfrm>
            <a:custGeom>
              <a:avLst/>
              <a:gdLst>
                <a:gd name="T0" fmla="*/ 103188 w 692"/>
                <a:gd name="T1" fmla="*/ 0 h 958"/>
                <a:gd name="T2" fmla="*/ 1098550 w 692"/>
                <a:gd name="T3" fmla="*/ 1520825 h 958"/>
                <a:gd name="T4" fmla="*/ 0 w 692"/>
                <a:gd name="T5" fmla="*/ 1520825 h 958"/>
                <a:gd name="T6" fmla="*/ 103188 w 692"/>
                <a:gd name="T7" fmla="*/ 0 h 958"/>
                <a:gd name="T8" fmla="*/ 0 60000 65536"/>
                <a:gd name="T9" fmla="*/ 0 60000 65536"/>
                <a:gd name="T10" fmla="*/ 0 60000 65536"/>
                <a:gd name="T11" fmla="*/ 0 60000 65536"/>
                <a:gd name="T12" fmla="*/ 0 w 692"/>
                <a:gd name="T13" fmla="*/ 0 h 958"/>
                <a:gd name="T14" fmla="*/ 692 w 692"/>
                <a:gd name="T15" fmla="*/ 958 h 958"/>
              </a:gdLst>
              <a:ahLst/>
              <a:cxnLst>
                <a:cxn ang="T8">
                  <a:pos x="T0" y="T1"/>
                </a:cxn>
                <a:cxn ang="T9">
                  <a:pos x="T2" y="T3"/>
                </a:cxn>
                <a:cxn ang="T10">
                  <a:pos x="T4" y="T5"/>
                </a:cxn>
                <a:cxn ang="T11">
                  <a:pos x="T6" y="T7"/>
                </a:cxn>
              </a:cxnLst>
              <a:rect l="T12" t="T13" r="T14" b="T15"/>
              <a:pathLst>
                <a:path w="692" h="958">
                  <a:moveTo>
                    <a:pt x="65" y="0"/>
                  </a:moveTo>
                  <a:lnTo>
                    <a:pt x="692" y="958"/>
                  </a:lnTo>
                  <a:lnTo>
                    <a:pt x="0" y="958"/>
                  </a:lnTo>
                  <a:lnTo>
                    <a:pt x="65" y="0"/>
                  </a:lnTo>
                  <a:close/>
                </a:path>
              </a:pathLst>
            </a:custGeom>
            <a:solidFill>
              <a:srgbClr val="AD232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4419" name="Freeform 33"/>
            <p:cNvSpPr>
              <a:spLocks noChangeArrowheads="1"/>
            </p:cNvSpPr>
            <p:nvPr/>
          </p:nvSpPr>
          <p:spPr bwMode="auto">
            <a:xfrm>
              <a:off x="755651" y="3617056"/>
              <a:ext cx="2000250" cy="1520825"/>
            </a:xfrm>
            <a:custGeom>
              <a:avLst/>
              <a:gdLst>
                <a:gd name="T0" fmla="*/ 0 w 1260"/>
                <a:gd name="T1" fmla="*/ 0 h 958"/>
                <a:gd name="T2" fmla="*/ 2000250 w 1260"/>
                <a:gd name="T3" fmla="*/ 1520825 h 958"/>
                <a:gd name="T4" fmla="*/ 995363 w 1260"/>
                <a:gd name="T5" fmla="*/ 1520825 h 958"/>
                <a:gd name="T6" fmla="*/ 0 w 1260"/>
                <a:gd name="T7" fmla="*/ 0 h 958"/>
                <a:gd name="T8" fmla="*/ 0 60000 65536"/>
                <a:gd name="T9" fmla="*/ 0 60000 65536"/>
                <a:gd name="T10" fmla="*/ 0 60000 65536"/>
                <a:gd name="T11" fmla="*/ 0 60000 65536"/>
                <a:gd name="T12" fmla="*/ 0 w 1260"/>
                <a:gd name="T13" fmla="*/ 0 h 958"/>
                <a:gd name="T14" fmla="*/ 1260 w 1260"/>
                <a:gd name="T15" fmla="*/ 958 h 958"/>
              </a:gdLst>
              <a:ahLst/>
              <a:cxnLst>
                <a:cxn ang="T8">
                  <a:pos x="T0" y="T1"/>
                </a:cxn>
                <a:cxn ang="T9">
                  <a:pos x="T2" y="T3"/>
                </a:cxn>
                <a:cxn ang="T10">
                  <a:pos x="T4" y="T5"/>
                </a:cxn>
                <a:cxn ang="T11">
                  <a:pos x="T6" y="T7"/>
                </a:cxn>
              </a:cxnLst>
              <a:rect l="T12" t="T13" r="T14" b="T15"/>
              <a:pathLst>
                <a:path w="1260" h="958">
                  <a:moveTo>
                    <a:pt x="0" y="0"/>
                  </a:moveTo>
                  <a:lnTo>
                    <a:pt x="1260" y="958"/>
                  </a:lnTo>
                  <a:lnTo>
                    <a:pt x="627" y="958"/>
                  </a:lnTo>
                  <a:lnTo>
                    <a:pt x="0" y="0"/>
                  </a:lnTo>
                  <a:close/>
                </a:path>
              </a:pathLst>
            </a:custGeom>
            <a:solidFill>
              <a:srgbClr val="DD272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4420" name="Freeform 34"/>
            <p:cNvSpPr>
              <a:spLocks noChangeArrowheads="1"/>
            </p:cNvSpPr>
            <p:nvPr/>
          </p:nvSpPr>
          <p:spPr bwMode="auto">
            <a:xfrm>
              <a:off x="755651" y="3617056"/>
              <a:ext cx="2127250" cy="1520825"/>
            </a:xfrm>
            <a:custGeom>
              <a:avLst/>
              <a:gdLst>
                <a:gd name="T0" fmla="*/ 2000250 w 1340"/>
                <a:gd name="T1" fmla="*/ 1520825 h 958"/>
                <a:gd name="T2" fmla="*/ 2127250 w 1340"/>
                <a:gd name="T3" fmla="*/ 179388 h 958"/>
                <a:gd name="T4" fmla="*/ 0 w 1340"/>
                <a:gd name="T5" fmla="*/ 0 h 958"/>
                <a:gd name="T6" fmla="*/ 2000250 w 1340"/>
                <a:gd name="T7" fmla="*/ 1520825 h 958"/>
                <a:gd name="T8" fmla="*/ 0 60000 65536"/>
                <a:gd name="T9" fmla="*/ 0 60000 65536"/>
                <a:gd name="T10" fmla="*/ 0 60000 65536"/>
                <a:gd name="T11" fmla="*/ 0 60000 65536"/>
                <a:gd name="T12" fmla="*/ 0 w 1340"/>
                <a:gd name="T13" fmla="*/ 0 h 958"/>
                <a:gd name="T14" fmla="*/ 1340 w 1340"/>
                <a:gd name="T15" fmla="*/ 958 h 958"/>
              </a:gdLst>
              <a:ahLst/>
              <a:cxnLst>
                <a:cxn ang="T8">
                  <a:pos x="T0" y="T1"/>
                </a:cxn>
                <a:cxn ang="T9">
                  <a:pos x="T2" y="T3"/>
                </a:cxn>
                <a:cxn ang="T10">
                  <a:pos x="T4" y="T5"/>
                </a:cxn>
                <a:cxn ang="T11">
                  <a:pos x="T6" y="T7"/>
                </a:cxn>
              </a:cxnLst>
              <a:rect l="T12" t="T13" r="T14" b="T15"/>
              <a:pathLst>
                <a:path w="1340" h="958">
                  <a:moveTo>
                    <a:pt x="1260" y="958"/>
                  </a:moveTo>
                  <a:lnTo>
                    <a:pt x="1340" y="113"/>
                  </a:lnTo>
                  <a:lnTo>
                    <a:pt x="0" y="0"/>
                  </a:lnTo>
                  <a:lnTo>
                    <a:pt x="1260" y="958"/>
                  </a:lnTo>
                  <a:close/>
                </a:path>
              </a:pathLst>
            </a:custGeom>
            <a:solidFill>
              <a:srgbClr val="E24C2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4421" name="Freeform 35"/>
            <p:cNvSpPr>
              <a:spLocks noChangeArrowheads="1"/>
            </p:cNvSpPr>
            <p:nvPr/>
          </p:nvSpPr>
          <p:spPr bwMode="auto">
            <a:xfrm>
              <a:off x="755651" y="2399443"/>
              <a:ext cx="2127250" cy="1397000"/>
            </a:xfrm>
            <a:custGeom>
              <a:avLst/>
              <a:gdLst>
                <a:gd name="T0" fmla="*/ 1679575 w 1340"/>
                <a:gd name="T1" fmla="*/ 0 h 880"/>
                <a:gd name="T2" fmla="*/ 0 w 1340"/>
                <a:gd name="T3" fmla="*/ 1217613 h 880"/>
                <a:gd name="T4" fmla="*/ 2127250 w 1340"/>
                <a:gd name="T5" fmla="*/ 1397000 h 880"/>
                <a:gd name="T6" fmla="*/ 1679575 w 1340"/>
                <a:gd name="T7" fmla="*/ 0 h 880"/>
                <a:gd name="T8" fmla="*/ 0 60000 65536"/>
                <a:gd name="T9" fmla="*/ 0 60000 65536"/>
                <a:gd name="T10" fmla="*/ 0 60000 65536"/>
                <a:gd name="T11" fmla="*/ 0 60000 65536"/>
                <a:gd name="T12" fmla="*/ 0 w 1340"/>
                <a:gd name="T13" fmla="*/ 0 h 880"/>
                <a:gd name="T14" fmla="*/ 1340 w 1340"/>
                <a:gd name="T15" fmla="*/ 880 h 880"/>
              </a:gdLst>
              <a:ahLst/>
              <a:cxnLst>
                <a:cxn ang="T8">
                  <a:pos x="T0" y="T1"/>
                </a:cxn>
                <a:cxn ang="T9">
                  <a:pos x="T2" y="T3"/>
                </a:cxn>
                <a:cxn ang="T10">
                  <a:pos x="T4" y="T5"/>
                </a:cxn>
                <a:cxn ang="T11">
                  <a:pos x="T6" y="T7"/>
                </a:cxn>
              </a:cxnLst>
              <a:rect l="T12" t="T13" r="T14" b="T15"/>
              <a:pathLst>
                <a:path w="1340" h="880">
                  <a:moveTo>
                    <a:pt x="1058" y="0"/>
                  </a:moveTo>
                  <a:lnTo>
                    <a:pt x="0" y="767"/>
                  </a:lnTo>
                  <a:lnTo>
                    <a:pt x="1340" y="880"/>
                  </a:lnTo>
                  <a:lnTo>
                    <a:pt x="1058" y="0"/>
                  </a:lnTo>
                  <a:close/>
                </a:path>
              </a:pathLst>
            </a:custGeom>
            <a:solidFill>
              <a:srgbClr val="C3549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4422" name="Freeform 36"/>
            <p:cNvSpPr>
              <a:spLocks noChangeArrowheads="1"/>
            </p:cNvSpPr>
            <p:nvPr/>
          </p:nvSpPr>
          <p:spPr bwMode="auto">
            <a:xfrm>
              <a:off x="2435226" y="2399443"/>
              <a:ext cx="1633538" cy="1711325"/>
            </a:xfrm>
            <a:custGeom>
              <a:avLst/>
              <a:gdLst>
                <a:gd name="T0" fmla="*/ 0 w 1029"/>
                <a:gd name="T1" fmla="*/ 0 h 1078"/>
                <a:gd name="T2" fmla="*/ 1633538 w 1029"/>
                <a:gd name="T3" fmla="*/ 1711325 h 1078"/>
                <a:gd name="T4" fmla="*/ 447675 w 1029"/>
                <a:gd name="T5" fmla="*/ 1397000 h 1078"/>
                <a:gd name="T6" fmla="*/ 0 w 1029"/>
                <a:gd name="T7" fmla="*/ 0 h 1078"/>
                <a:gd name="T8" fmla="*/ 0 60000 65536"/>
                <a:gd name="T9" fmla="*/ 0 60000 65536"/>
                <a:gd name="T10" fmla="*/ 0 60000 65536"/>
                <a:gd name="T11" fmla="*/ 0 60000 65536"/>
                <a:gd name="T12" fmla="*/ 0 w 1029"/>
                <a:gd name="T13" fmla="*/ 0 h 1078"/>
                <a:gd name="T14" fmla="*/ 1029 w 1029"/>
                <a:gd name="T15" fmla="*/ 1078 h 1078"/>
              </a:gdLst>
              <a:ahLst/>
              <a:cxnLst>
                <a:cxn ang="T8">
                  <a:pos x="T0" y="T1"/>
                </a:cxn>
                <a:cxn ang="T9">
                  <a:pos x="T2" y="T3"/>
                </a:cxn>
                <a:cxn ang="T10">
                  <a:pos x="T4" y="T5"/>
                </a:cxn>
                <a:cxn ang="T11">
                  <a:pos x="T6" y="T7"/>
                </a:cxn>
              </a:cxnLst>
              <a:rect l="T12" t="T13" r="T14" b="T15"/>
              <a:pathLst>
                <a:path w="1029" h="1078">
                  <a:moveTo>
                    <a:pt x="0" y="0"/>
                  </a:moveTo>
                  <a:lnTo>
                    <a:pt x="1029" y="1078"/>
                  </a:lnTo>
                  <a:lnTo>
                    <a:pt x="282" y="880"/>
                  </a:lnTo>
                  <a:lnTo>
                    <a:pt x="0" y="0"/>
                  </a:lnTo>
                  <a:close/>
                </a:path>
              </a:pathLst>
            </a:custGeom>
            <a:solidFill>
              <a:srgbClr val="DA368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4423" name="Freeform 37"/>
            <p:cNvSpPr>
              <a:spLocks noChangeArrowheads="1"/>
            </p:cNvSpPr>
            <p:nvPr/>
          </p:nvSpPr>
          <p:spPr bwMode="auto">
            <a:xfrm>
              <a:off x="2435226" y="1523143"/>
              <a:ext cx="1633538" cy="2587625"/>
            </a:xfrm>
            <a:custGeom>
              <a:avLst/>
              <a:gdLst>
                <a:gd name="T0" fmla="*/ 0 w 1029"/>
                <a:gd name="T1" fmla="*/ 876300 h 1630"/>
                <a:gd name="T2" fmla="*/ 949325 w 1029"/>
                <a:gd name="T3" fmla="*/ 0 h 1630"/>
                <a:gd name="T4" fmla="*/ 1633538 w 1029"/>
                <a:gd name="T5" fmla="*/ 2587625 h 1630"/>
                <a:gd name="T6" fmla="*/ 0 w 1029"/>
                <a:gd name="T7" fmla="*/ 876300 h 1630"/>
                <a:gd name="T8" fmla="*/ 0 60000 65536"/>
                <a:gd name="T9" fmla="*/ 0 60000 65536"/>
                <a:gd name="T10" fmla="*/ 0 60000 65536"/>
                <a:gd name="T11" fmla="*/ 0 60000 65536"/>
                <a:gd name="T12" fmla="*/ 0 w 1029"/>
                <a:gd name="T13" fmla="*/ 0 h 1630"/>
                <a:gd name="T14" fmla="*/ 1029 w 1029"/>
                <a:gd name="T15" fmla="*/ 1630 h 1630"/>
              </a:gdLst>
              <a:ahLst/>
              <a:cxnLst>
                <a:cxn ang="T8">
                  <a:pos x="T0" y="T1"/>
                </a:cxn>
                <a:cxn ang="T9">
                  <a:pos x="T2" y="T3"/>
                </a:cxn>
                <a:cxn ang="T10">
                  <a:pos x="T4" y="T5"/>
                </a:cxn>
                <a:cxn ang="T11">
                  <a:pos x="T6" y="T7"/>
                </a:cxn>
              </a:cxnLst>
              <a:rect l="T12" t="T13" r="T14" b="T15"/>
              <a:pathLst>
                <a:path w="1029" h="1630">
                  <a:moveTo>
                    <a:pt x="0" y="552"/>
                  </a:moveTo>
                  <a:lnTo>
                    <a:pt x="598" y="0"/>
                  </a:lnTo>
                  <a:lnTo>
                    <a:pt x="1029" y="1630"/>
                  </a:lnTo>
                  <a:lnTo>
                    <a:pt x="0" y="552"/>
                  </a:lnTo>
                  <a:close/>
                </a:path>
              </a:pathLst>
            </a:custGeom>
            <a:solidFill>
              <a:srgbClr val="B5207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4424" name="Freeform 38"/>
            <p:cNvSpPr>
              <a:spLocks noChangeArrowheads="1"/>
            </p:cNvSpPr>
            <p:nvPr/>
          </p:nvSpPr>
          <p:spPr bwMode="auto">
            <a:xfrm>
              <a:off x="3361469" y="1523143"/>
              <a:ext cx="977899" cy="2587625"/>
            </a:xfrm>
            <a:custGeom>
              <a:avLst/>
              <a:gdLst>
                <a:gd name="T0" fmla="*/ 0 w 616"/>
                <a:gd name="T1" fmla="*/ 0 h 1630"/>
                <a:gd name="T2" fmla="*/ 977899 w 616"/>
                <a:gd name="T3" fmla="*/ 631825 h 1630"/>
                <a:gd name="T4" fmla="*/ 684212 w 616"/>
                <a:gd name="T5" fmla="*/ 2587625 h 1630"/>
                <a:gd name="T6" fmla="*/ 0 w 616"/>
                <a:gd name="T7" fmla="*/ 0 h 1630"/>
                <a:gd name="T8" fmla="*/ 0 60000 65536"/>
                <a:gd name="T9" fmla="*/ 0 60000 65536"/>
                <a:gd name="T10" fmla="*/ 0 60000 65536"/>
                <a:gd name="T11" fmla="*/ 0 60000 65536"/>
                <a:gd name="T12" fmla="*/ 0 w 616"/>
                <a:gd name="T13" fmla="*/ 0 h 1630"/>
                <a:gd name="T14" fmla="*/ 616 w 616"/>
                <a:gd name="T15" fmla="*/ 1630 h 1630"/>
              </a:gdLst>
              <a:ahLst/>
              <a:cxnLst>
                <a:cxn ang="T8">
                  <a:pos x="T0" y="T1"/>
                </a:cxn>
                <a:cxn ang="T9">
                  <a:pos x="T2" y="T3"/>
                </a:cxn>
                <a:cxn ang="T10">
                  <a:pos x="T4" y="T5"/>
                </a:cxn>
                <a:cxn ang="T11">
                  <a:pos x="T6" y="T7"/>
                </a:cxn>
              </a:cxnLst>
              <a:rect l="T12" t="T13" r="T14" b="T15"/>
              <a:pathLst>
                <a:path w="616" h="1630">
                  <a:moveTo>
                    <a:pt x="0" y="0"/>
                  </a:moveTo>
                  <a:lnTo>
                    <a:pt x="616" y="398"/>
                  </a:lnTo>
                  <a:lnTo>
                    <a:pt x="431" y="1630"/>
                  </a:lnTo>
                  <a:lnTo>
                    <a:pt x="0" y="0"/>
                  </a:lnTo>
                  <a:close/>
                </a:path>
              </a:pathLst>
            </a:custGeom>
            <a:solidFill>
              <a:srgbClr val="95226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4425" name="Freeform 39"/>
            <p:cNvSpPr>
              <a:spLocks noChangeArrowheads="1"/>
            </p:cNvSpPr>
            <p:nvPr/>
          </p:nvSpPr>
          <p:spPr bwMode="auto">
            <a:xfrm>
              <a:off x="2882901" y="3796443"/>
              <a:ext cx="1687513" cy="1341437"/>
            </a:xfrm>
            <a:custGeom>
              <a:avLst/>
              <a:gdLst>
                <a:gd name="T0" fmla="*/ 0 w 1063"/>
                <a:gd name="T1" fmla="*/ 0 h 845"/>
                <a:gd name="T2" fmla="*/ 1687513 w 1063"/>
                <a:gd name="T3" fmla="*/ 1341437 h 845"/>
                <a:gd name="T4" fmla="*/ 1185863 w 1063"/>
                <a:gd name="T5" fmla="*/ 314325 h 845"/>
                <a:gd name="T6" fmla="*/ 0 w 1063"/>
                <a:gd name="T7" fmla="*/ 0 h 845"/>
                <a:gd name="T8" fmla="*/ 0 60000 65536"/>
                <a:gd name="T9" fmla="*/ 0 60000 65536"/>
                <a:gd name="T10" fmla="*/ 0 60000 65536"/>
                <a:gd name="T11" fmla="*/ 0 60000 65536"/>
                <a:gd name="T12" fmla="*/ 0 w 1063"/>
                <a:gd name="T13" fmla="*/ 0 h 845"/>
                <a:gd name="T14" fmla="*/ 1063 w 1063"/>
                <a:gd name="T15" fmla="*/ 845 h 845"/>
              </a:gdLst>
              <a:ahLst/>
              <a:cxnLst>
                <a:cxn ang="T8">
                  <a:pos x="T0" y="T1"/>
                </a:cxn>
                <a:cxn ang="T9">
                  <a:pos x="T2" y="T3"/>
                </a:cxn>
                <a:cxn ang="T10">
                  <a:pos x="T4" y="T5"/>
                </a:cxn>
                <a:cxn ang="T11">
                  <a:pos x="T6" y="T7"/>
                </a:cxn>
              </a:cxnLst>
              <a:rect l="T12" t="T13" r="T14" b="T15"/>
              <a:pathLst>
                <a:path w="1063" h="845">
                  <a:moveTo>
                    <a:pt x="0" y="0"/>
                  </a:moveTo>
                  <a:lnTo>
                    <a:pt x="1063" y="845"/>
                  </a:lnTo>
                  <a:lnTo>
                    <a:pt x="747" y="198"/>
                  </a:lnTo>
                  <a:lnTo>
                    <a:pt x="0" y="0"/>
                  </a:lnTo>
                  <a:close/>
                </a:path>
              </a:pathLst>
            </a:custGeom>
            <a:solidFill>
              <a:srgbClr val="B6225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4426" name="Freeform 40"/>
            <p:cNvSpPr>
              <a:spLocks noChangeArrowheads="1"/>
            </p:cNvSpPr>
            <p:nvPr/>
          </p:nvSpPr>
          <p:spPr bwMode="auto">
            <a:xfrm>
              <a:off x="2755901" y="3796443"/>
              <a:ext cx="1814513" cy="1341437"/>
            </a:xfrm>
            <a:custGeom>
              <a:avLst/>
              <a:gdLst>
                <a:gd name="T0" fmla="*/ 0 w 1143"/>
                <a:gd name="T1" fmla="*/ 1341437 h 845"/>
                <a:gd name="T2" fmla="*/ 1814513 w 1143"/>
                <a:gd name="T3" fmla="*/ 1341437 h 845"/>
                <a:gd name="T4" fmla="*/ 127000 w 1143"/>
                <a:gd name="T5" fmla="*/ 0 h 845"/>
                <a:gd name="T6" fmla="*/ 0 w 1143"/>
                <a:gd name="T7" fmla="*/ 1341437 h 845"/>
                <a:gd name="T8" fmla="*/ 0 60000 65536"/>
                <a:gd name="T9" fmla="*/ 0 60000 65536"/>
                <a:gd name="T10" fmla="*/ 0 60000 65536"/>
                <a:gd name="T11" fmla="*/ 0 60000 65536"/>
                <a:gd name="T12" fmla="*/ 0 w 1143"/>
                <a:gd name="T13" fmla="*/ 0 h 845"/>
                <a:gd name="T14" fmla="*/ 1143 w 1143"/>
                <a:gd name="T15" fmla="*/ 845 h 845"/>
              </a:gdLst>
              <a:ahLst/>
              <a:cxnLst>
                <a:cxn ang="T8">
                  <a:pos x="T0" y="T1"/>
                </a:cxn>
                <a:cxn ang="T9">
                  <a:pos x="T2" y="T3"/>
                </a:cxn>
                <a:cxn ang="T10">
                  <a:pos x="T4" y="T5"/>
                </a:cxn>
                <a:cxn ang="T11">
                  <a:pos x="T6" y="T7"/>
                </a:cxn>
              </a:cxnLst>
              <a:rect l="T12" t="T13" r="T14" b="T15"/>
              <a:pathLst>
                <a:path w="1143" h="845">
                  <a:moveTo>
                    <a:pt x="0" y="845"/>
                  </a:moveTo>
                  <a:lnTo>
                    <a:pt x="1143" y="845"/>
                  </a:lnTo>
                  <a:lnTo>
                    <a:pt x="80" y="0"/>
                  </a:lnTo>
                  <a:lnTo>
                    <a:pt x="0" y="845"/>
                  </a:lnTo>
                  <a:close/>
                </a:path>
              </a:pathLst>
            </a:custGeom>
            <a:solidFill>
              <a:srgbClr val="C3549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4427" name="Freeform 43"/>
            <p:cNvSpPr>
              <a:spLocks noChangeArrowheads="1"/>
            </p:cNvSpPr>
            <p:nvPr/>
          </p:nvSpPr>
          <p:spPr bwMode="auto">
            <a:xfrm>
              <a:off x="1892301" y="1010381"/>
              <a:ext cx="449263" cy="533400"/>
            </a:xfrm>
            <a:custGeom>
              <a:avLst/>
              <a:gdLst>
                <a:gd name="T0" fmla="*/ 215900 w 283"/>
                <a:gd name="T1" fmla="*/ 0 h 336"/>
                <a:gd name="T2" fmla="*/ 0 w 283"/>
                <a:gd name="T3" fmla="*/ 533400 h 336"/>
                <a:gd name="T4" fmla="*/ 449263 w 283"/>
                <a:gd name="T5" fmla="*/ 301625 h 336"/>
                <a:gd name="T6" fmla="*/ 215900 w 283"/>
                <a:gd name="T7" fmla="*/ 0 h 336"/>
                <a:gd name="T8" fmla="*/ 0 60000 65536"/>
                <a:gd name="T9" fmla="*/ 0 60000 65536"/>
                <a:gd name="T10" fmla="*/ 0 60000 65536"/>
                <a:gd name="T11" fmla="*/ 0 60000 65536"/>
                <a:gd name="T12" fmla="*/ 0 w 283"/>
                <a:gd name="T13" fmla="*/ 0 h 336"/>
                <a:gd name="T14" fmla="*/ 283 w 283"/>
                <a:gd name="T15" fmla="*/ 336 h 336"/>
              </a:gdLst>
              <a:ahLst/>
              <a:cxnLst>
                <a:cxn ang="T8">
                  <a:pos x="T0" y="T1"/>
                </a:cxn>
                <a:cxn ang="T9">
                  <a:pos x="T2" y="T3"/>
                </a:cxn>
                <a:cxn ang="T10">
                  <a:pos x="T4" y="T5"/>
                </a:cxn>
                <a:cxn ang="T11">
                  <a:pos x="T6" y="T7"/>
                </a:cxn>
              </a:cxnLst>
              <a:rect l="T12" t="T13" r="T14" b="T15"/>
              <a:pathLst>
                <a:path w="283" h="336">
                  <a:moveTo>
                    <a:pt x="136" y="0"/>
                  </a:moveTo>
                  <a:lnTo>
                    <a:pt x="0" y="336"/>
                  </a:lnTo>
                  <a:lnTo>
                    <a:pt x="283" y="190"/>
                  </a:lnTo>
                  <a:lnTo>
                    <a:pt x="136" y="0"/>
                  </a:lnTo>
                  <a:close/>
                </a:path>
              </a:pathLst>
            </a:custGeom>
            <a:solidFill>
              <a:srgbClr val="E58A2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4428" name="Freeform 44"/>
            <p:cNvSpPr>
              <a:spLocks noChangeArrowheads="1"/>
            </p:cNvSpPr>
            <p:nvPr/>
          </p:nvSpPr>
          <p:spPr bwMode="auto">
            <a:xfrm>
              <a:off x="1892301" y="1312006"/>
              <a:ext cx="449263" cy="338137"/>
            </a:xfrm>
            <a:custGeom>
              <a:avLst/>
              <a:gdLst>
                <a:gd name="T0" fmla="*/ 0 w 283"/>
                <a:gd name="T1" fmla="*/ 231775 h 213"/>
                <a:gd name="T2" fmla="*/ 441325 w 283"/>
                <a:gd name="T3" fmla="*/ 338137 h 213"/>
                <a:gd name="T4" fmla="*/ 449263 w 283"/>
                <a:gd name="T5" fmla="*/ 0 h 213"/>
                <a:gd name="T6" fmla="*/ 0 w 283"/>
                <a:gd name="T7" fmla="*/ 231775 h 213"/>
                <a:gd name="T8" fmla="*/ 0 60000 65536"/>
                <a:gd name="T9" fmla="*/ 0 60000 65536"/>
                <a:gd name="T10" fmla="*/ 0 60000 65536"/>
                <a:gd name="T11" fmla="*/ 0 60000 65536"/>
                <a:gd name="T12" fmla="*/ 0 w 283"/>
                <a:gd name="T13" fmla="*/ 0 h 213"/>
                <a:gd name="T14" fmla="*/ 283 w 283"/>
                <a:gd name="T15" fmla="*/ 213 h 213"/>
              </a:gdLst>
              <a:ahLst/>
              <a:cxnLst>
                <a:cxn ang="T8">
                  <a:pos x="T0" y="T1"/>
                </a:cxn>
                <a:cxn ang="T9">
                  <a:pos x="T2" y="T3"/>
                </a:cxn>
                <a:cxn ang="T10">
                  <a:pos x="T4" y="T5"/>
                </a:cxn>
                <a:cxn ang="T11">
                  <a:pos x="T6" y="T7"/>
                </a:cxn>
              </a:cxnLst>
              <a:rect l="T12" t="T13" r="T14" b="T15"/>
              <a:pathLst>
                <a:path w="283" h="213">
                  <a:moveTo>
                    <a:pt x="0" y="146"/>
                  </a:moveTo>
                  <a:lnTo>
                    <a:pt x="278" y="213"/>
                  </a:lnTo>
                  <a:lnTo>
                    <a:pt x="283" y="0"/>
                  </a:lnTo>
                  <a:lnTo>
                    <a:pt x="0" y="146"/>
                  </a:lnTo>
                  <a:close/>
                </a:path>
              </a:pathLst>
            </a:custGeom>
            <a:solidFill>
              <a:srgbClr val="F4E67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4429" name="Freeform 45"/>
            <p:cNvSpPr>
              <a:spLocks noChangeArrowheads="1"/>
            </p:cNvSpPr>
            <p:nvPr/>
          </p:nvSpPr>
          <p:spPr bwMode="auto">
            <a:xfrm>
              <a:off x="0" y="4388581"/>
              <a:ext cx="652463" cy="749300"/>
            </a:xfrm>
            <a:custGeom>
              <a:avLst/>
              <a:gdLst>
                <a:gd name="T0" fmla="*/ 652463 w 411"/>
                <a:gd name="T1" fmla="*/ 749300 h 472"/>
                <a:gd name="T2" fmla="*/ 0 w 411"/>
                <a:gd name="T3" fmla="*/ 749300 h 472"/>
                <a:gd name="T4" fmla="*/ 0 w 411"/>
                <a:gd name="T5" fmla="*/ 0 h 472"/>
                <a:gd name="T6" fmla="*/ 652463 w 411"/>
                <a:gd name="T7" fmla="*/ 749300 h 472"/>
                <a:gd name="T8" fmla="*/ 0 60000 65536"/>
                <a:gd name="T9" fmla="*/ 0 60000 65536"/>
                <a:gd name="T10" fmla="*/ 0 60000 65536"/>
                <a:gd name="T11" fmla="*/ 0 60000 65536"/>
                <a:gd name="T12" fmla="*/ 0 w 411"/>
                <a:gd name="T13" fmla="*/ 0 h 472"/>
                <a:gd name="T14" fmla="*/ 411 w 411"/>
                <a:gd name="T15" fmla="*/ 472 h 472"/>
              </a:gdLst>
              <a:ahLst/>
              <a:cxnLst>
                <a:cxn ang="T8">
                  <a:pos x="T0" y="T1"/>
                </a:cxn>
                <a:cxn ang="T9">
                  <a:pos x="T2" y="T3"/>
                </a:cxn>
                <a:cxn ang="T10">
                  <a:pos x="T4" y="T5"/>
                </a:cxn>
                <a:cxn ang="T11">
                  <a:pos x="T6" y="T7"/>
                </a:cxn>
              </a:cxnLst>
              <a:rect l="T12" t="T13" r="T14" b="T15"/>
              <a:pathLst>
                <a:path w="411" h="472">
                  <a:moveTo>
                    <a:pt x="411" y="472"/>
                  </a:moveTo>
                  <a:lnTo>
                    <a:pt x="0" y="472"/>
                  </a:lnTo>
                  <a:lnTo>
                    <a:pt x="0" y="0"/>
                  </a:lnTo>
                  <a:lnTo>
                    <a:pt x="411" y="472"/>
                  </a:lnTo>
                  <a:close/>
                </a:path>
              </a:pathLst>
            </a:custGeom>
            <a:solidFill>
              <a:srgbClr val="E25A6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4430" name="Freeform 46"/>
            <p:cNvSpPr>
              <a:spLocks noChangeArrowheads="1"/>
            </p:cNvSpPr>
            <p:nvPr/>
          </p:nvSpPr>
          <p:spPr bwMode="auto">
            <a:xfrm>
              <a:off x="0" y="1581881"/>
              <a:ext cx="2435225" cy="817562"/>
            </a:xfrm>
            <a:custGeom>
              <a:avLst/>
              <a:gdLst>
                <a:gd name="T0" fmla="*/ 2435225 w 1534"/>
                <a:gd name="T1" fmla="*/ 817562 h 515"/>
                <a:gd name="T2" fmla="*/ 1700213 w 1534"/>
                <a:gd name="T3" fmla="*/ 0 h 515"/>
                <a:gd name="T4" fmla="*/ 0 w 1534"/>
                <a:gd name="T5" fmla="*/ 398462 h 515"/>
                <a:gd name="T6" fmla="*/ 2435225 w 1534"/>
                <a:gd name="T7" fmla="*/ 817562 h 515"/>
                <a:gd name="T8" fmla="*/ 0 60000 65536"/>
                <a:gd name="T9" fmla="*/ 0 60000 65536"/>
                <a:gd name="T10" fmla="*/ 0 60000 65536"/>
                <a:gd name="T11" fmla="*/ 0 60000 65536"/>
                <a:gd name="T12" fmla="*/ 0 w 1534"/>
                <a:gd name="T13" fmla="*/ 0 h 515"/>
                <a:gd name="T14" fmla="*/ 1534 w 1534"/>
                <a:gd name="T15" fmla="*/ 515 h 515"/>
              </a:gdLst>
              <a:ahLst/>
              <a:cxnLst>
                <a:cxn ang="T8">
                  <a:pos x="T0" y="T1"/>
                </a:cxn>
                <a:cxn ang="T9">
                  <a:pos x="T2" y="T3"/>
                </a:cxn>
                <a:cxn ang="T10">
                  <a:pos x="T4" y="T5"/>
                </a:cxn>
                <a:cxn ang="T11">
                  <a:pos x="T6" y="T7"/>
                </a:cxn>
              </a:cxnLst>
              <a:rect l="T12" t="T13" r="T14" b="T15"/>
              <a:pathLst>
                <a:path w="1534" h="515">
                  <a:moveTo>
                    <a:pt x="1534" y="515"/>
                  </a:moveTo>
                  <a:lnTo>
                    <a:pt x="1071" y="0"/>
                  </a:lnTo>
                  <a:lnTo>
                    <a:pt x="0" y="251"/>
                  </a:lnTo>
                  <a:lnTo>
                    <a:pt x="1534" y="515"/>
                  </a:lnTo>
                  <a:close/>
                </a:path>
              </a:pathLst>
            </a:custGeom>
            <a:solidFill>
              <a:srgbClr val="F4E67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4431" name="Freeform 47"/>
            <p:cNvSpPr>
              <a:spLocks noChangeArrowheads="1"/>
            </p:cNvSpPr>
            <p:nvPr/>
          </p:nvSpPr>
          <p:spPr bwMode="auto">
            <a:xfrm>
              <a:off x="0" y="605568"/>
              <a:ext cx="1941513" cy="1374775"/>
            </a:xfrm>
            <a:custGeom>
              <a:avLst/>
              <a:gdLst>
                <a:gd name="T0" fmla="*/ 1700213 w 1223"/>
                <a:gd name="T1" fmla="*/ 976313 h 866"/>
                <a:gd name="T2" fmla="*/ 1941513 w 1223"/>
                <a:gd name="T3" fmla="*/ 0 h 866"/>
                <a:gd name="T4" fmla="*/ 0 w 1223"/>
                <a:gd name="T5" fmla="*/ 1374775 h 866"/>
                <a:gd name="T6" fmla="*/ 1700213 w 1223"/>
                <a:gd name="T7" fmla="*/ 976313 h 866"/>
                <a:gd name="T8" fmla="*/ 0 60000 65536"/>
                <a:gd name="T9" fmla="*/ 0 60000 65536"/>
                <a:gd name="T10" fmla="*/ 0 60000 65536"/>
                <a:gd name="T11" fmla="*/ 0 60000 65536"/>
                <a:gd name="T12" fmla="*/ 0 w 1223"/>
                <a:gd name="T13" fmla="*/ 0 h 866"/>
                <a:gd name="T14" fmla="*/ 1223 w 1223"/>
                <a:gd name="T15" fmla="*/ 866 h 866"/>
              </a:gdLst>
              <a:ahLst/>
              <a:cxnLst>
                <a:cxn ang="T8">
                  <a:pos x="T0" y="T1"/>
                </a:cxn>
                <a:cxn ang="T9">
                  <a:pos x="T2" y="T3"/>
                </a:cxn>
                <a:cxn ang="T10">
                  <a:pos x="T4" y="T5"/>
                </a:cxn>
                <a:cxn ang="T11">
                  <a:pos x="T6" y="T7"/>
                </a:cxn>
              </a:cxnLst>
              <a:rect l="T12" t="T13" r="T14" b="T15"/>
              <a:pathLst>
                <a:path w="1223" h="866">
                  <a:moveTo>
                    <a:pt x="1071" y="615"/>
                  </a:moveTo>
                  <a:lnTo>
                    <a:pt x="1223" y="0"/>
                  </a:lnTo>
                  <a:lnTo>
                    <a:pt x="0" y="866"/>
                  </a:lnTo>
                  <a:lnTo>
                    <a:pt x="1071" y="615"/>
                  </a:lnTo>
                  <a:close/>
                </a:path>
              </a:pathLst>
            </a:custGeom>
            <a:solidFill>
              <a:srgbClr val="E58A2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4432" name="Freeform 48"/>
            <p:cNvSpPr>
              <a:spLocks noChangeArrowheads="1"/>
            </p:cNvSpPr>
            <p:nvPr/>
          </p:nvSpPr>
          <p:spPr bwMode="auto">
            <a:xfrm>
              <a:off x="0" y="0"/>
              <a:ext cx="1941513" cy="1108075"/>
            </a:xfrm>
            <a:custGeom>
              <a:avLst/>
              <a:gdLst>
                <a:gd name="T0" fmla="*/ 0 w 1223"/>
                <a:gd name="T1" fmla="*/ 1108075 h 698"/>
                <a:gd name="T2" fmla="*/ 0 w 1223"/>
                <a:gd name="T3" fmla="*/ 0 h 698"/>
                <a:gd name="T4" fmla="*/ 1941513 w 1223"/>
                <a:gd name="T5" fmla="*/ 628650 h 698"/>
                <a:gd name="T6" fmla="*/ 0 w 1223"/>
                <a:gd name="T7" fmla="*/ 1108075 h 698"/>
                <a:gd name="T8" fmla="*/ 0 60000 65536"/>
                <a:gd name="T9" fmla="*/ 0 60000 65536"/>
                <a:gd name="T10" fmla="*/ 0 60000 65536"/>
                <a:gd name="T11" fmla="*/ 0 60000 65536"/>
                <a:gd name="T12" fmla="*/ 0 w 1223"/>
                <a:gd name="T13" fmla="*/ 0 h 698"/>
                <a:gd name="T14" fmla="*/ 1223 w 1223"/>
                <a:gd name="T15" fmla="*/ 698 h 698"/>
              </a:gdLst>
              <a:ahLst/>
              <a:cxnLst>
                <a:cxn ang="T8">
                  <a:pos x="T0" y="T1"/>
                </a:cxn>
                <a:cxn ang="T9">
                  <a:pos x="T2" y="T3"/>
                </a:cxn>
                <a:cxn ang="T10">
                  <a:pos x="T4" y="T5"/>
                </a:cxn>
                <a:cxn ang="T11">
                  <a:pos x="T6" y="T7"/>
                </a:cxn>
              </a:cxnLst>
              <a:rect l="T12" t="T13" r="T14" b="T15"/>
              <a:pathLst>
                <a:path w="1223" h="698">
                  <a:moveTo>
                    <a:pt x="0" y="698"/>
                  </a:moveTo>
                  <a:lnTo>
                    <a:pt x="0" y="0"/>
                  </a:lnTo>
                  <a:lnTo>
                    <a:pt x="1223" y="396"/>
                  </a:lnTo>
                  <a:lnTo>
                    <a:pt x="0" y="698"/>
                  </a:lnTo>
                  <a:close/>
                </a:path>
              </a:pathLst>
            </a:custGeom>
            <a:solidFill>
              <a:srgbClr val="F4C51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4433" name="Freeform 71"/>
            <p:cNvSpPr>
              <a:spLocks noChangeArrowheads="1"/>
            </p:cNvSpPr>
            <p:nvPr/>
          </p:nvSpPr>
          <p:spPr bwMode="auto">
            <a:xfrm>
              <a:off x="4016376" y="1504093"/>
              <a:ext cx="327025" cy="257175"/>
            </a:xfrm>
            <a:custGeom>
              <a:avLst/>
              <a:gdLst>
                <a:gd name="T0" fmla="*/ 157163 w 206"/>
                <a:gd name="T1" fmla="*/ 0 h 162"/>
                <a:gd name="T2" fmla="*/ 0 w 206"/>
                <a:gd name="T3" fmla="*/ 257175 h 162"/>
                <a:gd name="T4" fmla="*/ 327025 w 206"/>
                <a:gd name="T5" fmla="*/ 185738 h 162"/>
                <a:gd name="T6" fmla="*/ 157163 w 206"/>
                <a:gd name="T7" fmla="*/ 0 h 162"/>
                <a:gd name="T8" fmla="*/ 0 60000 65536"/>
                <a:gd name="T9" fmla="*/ 0 60000 65536"/>
                <a:gd name="T10" fmla="*/ 0 60000 65536"/>
                <a:gd name="T11" fmla="*/ 0 60000 65536"/>
                <a:gd name="T12" fmla="*/ 0 w 206"/>
                <a:gd name="T13" fmla="*/ 0 h 162"/>
                <a:gd name="T14" fmla="*/ 206 w 206"/>
                <a:gd name="T15" fmla="*/ 162 h 162"/>
              </a:gdLst>
              <a:ahLst/>
              <a:cxnLst>
                <a:cxn ang="T8">
                  <a:pos x="T0" y="T1"/>
                </a:cxn>
                <a:cxn ang="T9">
                  <a:pos x="T2" y="T3"/>
                </a:cxn>
                <a:cxn ang="T10">
                  <a:pos x="T4" y="T5"/>
                </a:cxn>
                <a:cxn ang="T11">
                  <a:pos x="T6" y="T7"/>
                </a:cxn>
              </a:cxnLst>
              <a:rect l="T12" t="T13" r="T14" b="T15"/>
              <a:pathLst>
                <a:path w="206" h="162">
                  <a:moveTo>
                    <a:pt x="99" y="0"/>
                  </a:moveTo>
                  <a:lnTo>
                    <a:pt x="0" y="162"/>
                  </a:lnTo>
                  <a:lnTo>
                    <a:pt x="206" y="117"/>
                  </a:lnTo>
                  <a:lnTo>
                    <a:pt x="99" y="0"/>
                  </a:lnTo>
                  <a:close/>
                </a:path>
              </a:pathLst>
            </a:custGeom>
            <a:solidFill>
              <a:srgbClr val="DA368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 name="Freeform 72"/>
            <p:cNvSpPr>
              <a:spLocks noChangeArrowheads="1"/>
            </p:cNvSpPr>
            <p:nvPr/>
          </p:nvSpPr>
          <p:spPr bwMode="auto">
            <a:xfrm>
              <a:off x="4016376" y="1689831"/>
              <a:ext cx="327025" cy="188912"/>
            </a:xfrm>
            <a:custGeom>
              <a:avLst/>
              <a:gdLst>
                <a:gd name="T0" fmla="*/ 0 w 206"/>
                <a:gd name="T1" fmla="*/ 71437 h 119"/>
                <a:gd name="T2" fmla="*/ 265113 w 206"/>
                <a:gd name="T3" fmla="*/ 188912 h 119"/>
                <a:gd name="T4" fmla="*/ 327025 w 206"/>
                <a:gd name="T5" fmla="*/ 0 h 119"/>
                <a:gd name="T6" fmla="*/ 0 w 206"/>
                <a:gd name="T7" fmla="*/ 71437 h 119"/>
                <a:gd name="T8" fmla="*/ 0 60000 65536"/>
                <a:gd name="T9" fmla="*/ 0 60000 65536"/>
                <a:gd name="T10" fmla="*/ 0 60000 65536"/>
                <a:gd name="T11" fmla="*/ 0 60000 65536"/>
                <a:gd name="T12" fmla="*/ 0 w 206"/>
                <a:gd name="T13" fmla="*/ 0 h 119"/>
                <a:gd name="T14" fmla="*/ 206 w 206"/>
                <a:gd name="T15" fmla="*/ 119 h 119"/>
              </a:gdLst>
              <a:ahLst/>
              <a:cxnLst>
                <a:cxn ang="T8">
                  <a:pos x="T0" y="T1"/>
                </a:cxn>
                <a:cxn ang="T9">
                  <a:pos x="T2" y="T3"/>
                </a:cxn>
                <a:cxn ang="T10">
                  <a:pos x="T4" y="T5"/>
                </a:cxn>
                <a:cxn ang="T11">
                  <a:pos x="T6" y="T7"/>
                </a:cxn>
              </a:cxnLst>
              <a:rect l="T12" t="T13" r="T14" b="T15"/>
              <a:pathLst>
                <a:path w="206" h="119">
                  <a:moveTo>
                    <a:pt x="0" y="45"/>
                  </a:moveTo>
                  <a:lnTo>
                    <a:pt x="167" y="119"/>
                  </a:lnTo>
                  <a:lnTo>
                    <a:pt x="206" y="0"/>
                  </a:lnTo>
                  <a:lnTo>
                    <a:pt x="0" y="45"/>
                  </a:lnTo>
                  <a:close/>
                </a:path>
              </a:pathLst>
            </a:custGeom>
            <a:solidFill>
              <a:srgbClr val="B5207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4435" name="Oval 95"/>
            <p:cNvSpPr>
              <a:spLocks noChangeArrowheads="1"/>
            </p:cNvSpPr>
            <p:nvPr/>
          </p:nvSpPr>
          <p:spPr bwMode="auto">
            <a:xfrm>
              <a:off x="3835401" y="4126643"/>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000000"/>
                </a:solidFill>
                <a:latin typeface="Calibri" panose="020F0502020204030204" pitchFamily="34" charset="0"/>
                <a:sym typeface="宋体" panose="02010600030101010101" pitchFamily="2" charset="-122"/>
              </a:endParaRPr>
            </a:p>
          </p:txBody>
        </p:sp>
        <p:sp>
          <p:nvSpPr>
            <p:cNvPr id="14436" name="Oval 96"/>
            <p:cNvSpPr>
              <a:spLocks noChangeArrowheads="1"/>
            </p:cNvSpPr>
            <p:nvPr/>
          </p:nvSpPr>
          <p:spPr bwMode="auto">
            <a:xfrm>
              <a:off x="2714626" y="3823431"/>
              <a:ext cx="57150"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000000"/>
                </a:solidFill>
                <a:latin typeface="Calibri" panose="020F0502020204030204" pitchFamily="34" charset="0"/>
                <a:sym typeface="宋体" panose="02010600030101010101" pitchFamily="2" charset="-122"/>
              </a:endParaRPr>
            </a:p>
          </p:txBody>
        </p:sp>
        <p:sp>
          <p:nvSpPr>
            <p:cNvPr id="3" name="Oval 97"/>
            <p:cNvSpPr>
              <a:spLocks noChangeArrowheads="1"/>
            </p:cNvSpPr>
            <p:nvPr/>
          </p:nvSpPr>
          <p:spPr bwMode="auto">
            <a:xfrm>
              <a:off x="2276476" y="2489931"/>
              <a:ext cx="58738" cy="79375"/>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000000"/>
                </a:solidFill>
                <a:latin typeface="Calibri" panose="020F0502020204030204" pitchFamily="34" charset="0"/>
                <a:sym typeface="宋体" panose="02010600030101010101" pitchFamily="2" charset="-122"/>
              </a:endParaRPr>
            </a:p>
          </p:txBody>
        </p:sp>
        <p:sp>
          <p:nvSpPr>
            <p:cNvPr id="4" name="Oval 98"/>
            <p:cNvSpPr>
              <a:spLocks noChangeArrowheads="1"/>
            </p:cNvSpPr>
            <p:nvPr/>
          </p:nvSpPr>
          <p:spPr bwMode="auto">
            <a:xfrm>
              <a:off x="688976" y="3650393"/>
              <a:ext cx="58738" cy="79375"/>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000000"/>
                </a:solidFill>
                <a:latin typeface="Calibri" panose="020F0502020204030204" pitchFamily="34" charset="0"/>
                <a:sym typeface="宋体" panose="02010600030101010101" pitchFamily="2" charset="-122"/>
              </a:endParaRPr>
            </a:p>
          </p:txBody>
        </p:sp>
        <p:sp>
          <p:nvSpPr>
            <p:cNvPr id="5" name="Oval 99"/>
            <p:cNvSpPr>
              <a:spLocks noChangeArrowheads="1"/>
            </p:cNvSpPr>
            <p:nvPr/>
          </p:nvSpPr>
          <p:spPr bwMode="auto">
            <a:xfrm>
              <a:off x="695326" y="1569181"/>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000000"/>
                </a:solidFill>
                <a:latin typeface="Calibri" panose="020F0502020204030204" pitchFamily="34" charset="0"/>
                <a:sym typeface="宋体" panose="02010600030101010101" pitchFamily="2" charset="-122"/>
              </a:endParaRPr>
            </a:p>
          </p:txBody>
        </p:sp>
        <p:sp>
          <p:nvSpPr>
            <p:cNvPr id="6" name="Oval 100"/>
            <p:cNvSpPr>
              <a:spLocks noChangeArrowheads="1"/>
            </p:cNvSpPr>
            <p:nvPr/>
          </p:nvSpPr>
          <p:spPr bwMode="auto">
            <a:xfrm>
              <a:off x="163513" y="1956531"/>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000000"/>
                </a:solidFill>
                <a:latin typeface="Calibri" panose="020F0502020204030204" pitchFamily="34" charset="0"/>
                <a:sym typeface="宋体" panose="02010600030101010101" pitchFamily="2" charset="-122"/>
              </a:endParaRPr>
            </a:p>
          </p:txBody>
        </p:sp>
        <p:sp>
          <p:nvSpPr>
            <p:cNvPr id="7" name="Oval 101"/>
            <p:cNvSpPr>
              <a:spLocks noChangeArrowheads="1"/>
            </p:cNvSpPr>
            <p:nvPr/>
          </p:nvSpPr>
          <p:spPr bwMode="auto">
            <a:xfrm>
              <a:off x="1584326" y="1697768"/>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000000"/>
                </a:solidFill>
                <a:latin typeface="Calibri" panose="020F0502020204030204" pitchFamily="34" charset="0"/>
                <a:sym typeface="宋体" panose="02010600030101010101" pitchFamily="2" charset="-122"/>
              </a:endParaRPr>
            </a:p>
          </p:txBody>
        </p:sp>
        <p:sp>
          <p:nvSpPr>
            <p:cNvPr id="8" name="Oval 102"/>
            <p:cNvSpPr>
              <a:spLocks noChangeArrowheads="1"/>
            </p:cNvSpPr>
            <p:nvPr/>
          </p:nvSpPr>
          <p:spPr bwMode="auto">
            <a:xfrm>
              <a:off x="3182938" y="1661256"/>
              <a:ext cx="58738" cy="79375"/>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000000"/>
                </a:solidFill>
                <a:latin typeface="Calibri" panose="020F0502020204030204" pitchFamily="34" charset="0"/>
                <a:sym typeface="宋体" panose="02010600030101010101" pitchFamily="2" charset="-122"/>
              </a:endParaRPr>
            </a:p>
          </p:txBody>
        </p:sp>
        <p:sp>
          <p:nvSpPr>
            <p:cNvPr id="9" name="Oval 103"/>
            <p:cNvSpPr>
              <a:spLocks noChangeArrowheads="1"/>
            </p:cNvSpPr>
            <p:nvPr/>
          </p:nvSpPr>
          <p:spPr bwMode="auto">
            <a:xfrm>
              <a:off x="4127501" y="2272443"/>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000000"/>
                </a:solidFill>
                <a:latin typeface="Calibri" panose="020F0502020204030204" pitchFamily="34" charset="0"/>
                <a:sym typeface="宋体" panose="02010600030101010101" pitchFamily="2" charset="-122"/>
              </a:endParaRPr>
            </a:p>
          </p:txBody>
        </p:sp>
      </p:grpSp>
      <p:grpSp>
        <p:nvGrpSpPr>
          <p:cNvPr id="14339" name="Group 54"/>
          <p:cNvGrpSpPr>
            <a:grpSpLocks/>
          </p:cNvGrpSpPr>
          <p:nvPr/>
        </p:nvGrpSpPr>
        <p:grpSpPr bwMode="auto">
          <a:xfrm rot="5400000" flipH="1">
            <a:off x="-34925" y="34925"/>
            <a:ext cx="1809750" cy="1739900"/>
            <a:chOff x="0" y="0"/>
            <a:chExt cx="4756151" cy="4570413"/>
          </a:xfrm>
        </p:grpSpPr>
        <p:sp>
          <p:nvSpPr>
            <p:cNvPr id="14351" name="Freeform 51"/>
            <p:cNvSpPr>
              <a:spLocks noChangeArrowheads="1"/>
            </p:cNvSpPr>
            <p:nvPr/>
          </p:nvSpPr>
          <p:spPr bwMode="auto">
            <a:xfrm>
              <a:off x="492125" y="581025"/>
              <a:ext cx="1258888" cy="2062162"/>
            </a:xfrm>
            <a:custGeom>
              <a:avLst/>
              <a:gdLst>
                <a:gd name="T0" fmla="*/ 0 w 793"/>
                <a:gd name="T1" fmla="*/ 0 h 1299"/>
                <a:gd name="T2" fmla="*/ 190500 w 793"/>
                <a:gd name="T3" fmla="*/ 2062162 h 1299"/>
                <a:gd name="T4" fmla="*/ 1258888 w 793"/>
                <a:gd name="T5" fmla="*/ 1857375 h 1299"/>
                <a:gd name="T6" fmla="*/ 0 w 793"/>
                <a:gd name="T7" fmla="*/ 0 h 1299"/>
                <a:gd name="T8" fmla="*/ 0 60000 65536"/>
                <a:gd name="T9" fmla="*/ 0 60000 65536"/>
                <a:gd name="T10" fmla="*/ 0 60000 65536"/>
                <a:gd name="T11" fmla="*/ 0 60000 65536"/>
                <a:gd name="T12" fmla="*/ 0 w 793"/>
                <a:gd name="T13" fmla="*/ 0 h 1299"/>
                <a:gd name="T14" fmla="*/ 793 w 793"/>
                <a:gd name="T15" fmla="*/ 1299 h 1299"/>
              </a:gdLst>
              <a:ahLst/>
              <a:cxnLst>
                <a:cxn ang="T8">
                  <a:pos x="T0" y="T1"/>
                </a:cxn>
                <a:cxn ang="T9">
                  <a:pos x="T2" y="T3"/>
                </a:cxn>
                <a:cxn ang="T10">
                  <a:pos x="T4" y="T5"/>
                </a:cxn>
                <a:cxn ang="T11">
                  <a:pos x="T6" y="T7"/>
                </a:cxn>
              </a:cxnLst>
              <a:rect l="T12" t="T13" r="T14" b="T15"/>
              <a:pathLst>
                <a:path w="793" h="1299">
                  <a:moveTo>
                    <a:pt x="0" y="0"/>
                  </a:moveTo>
                  <a:lnTo>
                    <a:pt x="120" y="1299"/>
                  </a:lnTo>
                  <a:lnTo>
                    <a:pt x="793" y="1170"/>
                  </a:lnTo>
                  <a:lnTo>
                    <a:pt x="0" y="0"/>
                  </a:lnTo>
                  <a:close/>
                </a:path>
              </a:pathLst>
            </a:custGeom>
            <a:solidFill>
              <a:srgbClr val="5DABC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4352" name="Freeform 52"/>
            <p:cNvSpPr>
              <a:spLocks noChangeArrowheads="1"/>
            </p:cNvSpPr>
            <p:nvPr/>
          </p:nvSpPr>
          <p:spPr bwMode="auto">
            <a:xfrm>
              <a:off x="682625" y="2438400"/>
              <a:ext cx="1068388" cy="2132012"/>
            </a:xfrm>
            <a:custGeom>
              <a:avLst/>
              <a:gdLst>
                <a:gd name="T0" fmla="*/ 725488 w 673"/>
                <a:gd name="T1" fmla="*/ 2132012 h 1343"/>
                <a:gd name="T2" fmla="*/ 0 w 673"/>
                <a:gd name="T3" fmla="*/ 204787 h 1343"/>
                <a:gd name="T4" fmla="*/ 1068388 w 673"/>
                <a:gd name="T5" fmla="*/ 0 h 1343"/>
                <a:gd name="T6" fmla="*/ 725488 w 673"/>
                <a:gd name="T7" fmla="*/ 2132012 h 1343"/>
                <a:gd name="T8" fmla="*/ 0 60000 65536"/>
                <a:gd name="T9" fmla="*/ 0 60000 65536"/>
                <a:gd name="T10" fmla="*/ 0 60000 65536"/>
                <a:gd name="T11" fmla="*/ 0 60000 65536"/>
                <a:gd name="T12" fmla="*/ 0 w 673"/>
                <a:gd name="T13" fmla="*/ 0 h 1343"/>
                <a:gd name="T14" fmla="*/ 673 w 673"/>
                <a:gd name="T15" fmla="*/ 1343 h 1343"/>
              </a:gdLst>
              <a:ahLst/>
              <a:cxnLst>
                <a:cxn ang="T8">
                  <a:pos x="T0" y="T1"/>
                </a:cxn>
                <a:cxn ang="T9">
                  <a:pos x="T2" y="T3"/>
                </a:cxn>
                <a:cxn ang="T10">
                  <a:pos x="T4" y="T5"/>
                </a:cxn>
                <a:cxn ang="T11">
                  <a:pos x="T6" y="T7"/>
                </a:cxn>
              </a:cxnLst>
              <a:rect l="T12" t="T13" r="T14" b="T15"/>
              <a:pathLst>
                <a:path w="673" h="1343">
                  <a:moveTo>
                    <a:pt x="457" y="1343"/>
                  </a:moveTo>
                  <a:lnTo>
                    <a:pt x="0" y="129"/>
                  </a:lnTo>
                  <a:lnTo>
                    <a:pt x="673" y="0"/>
                  </a:lnTo>
                  <a:lnTo>
                    <a:pt x="457" y="1343"/>
                  </a:lnTo>
                  <a:close/>
                </a:path>
              </a:pathLst>
            </a:custGeom>
            <a:solidFill>
              <a:srgbClr val="21AFD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4353" name="Freeform 53"/>
            <p:cNvSpPr>
              <a:spLocks noChangeArrowheads="1"/>
            </p:cNvSpPr>
            <p:nvPr/>
          </p:nvSpPr>
          <p:spPr bwMode="auto">
            <a:xfrm>
              <a:off x="174625" y="2643188"/>
              <a:ext cx="1233488" cy="1927225"/>
            </a:xfrm>
            <a:custGeom>
              <a:avLst/>
              <a:gdLst>
                <a:gd name="T0" fmla="*/ 0 w 777"/>
                <a:gd name="T1" fmla="*/ 949325 h 1214"/>
                <a:gd name="T2" fmla="*/ 508000 w 777"/>
                <a:gd name="T3" fmla="*/ 0 h 1214"/>
                <a:gd name="T4" fmla="*/ 1233488 w 777"/>
                <a:gd name="T5" fmla="*/ 1927225 h 1214"/>
                <a:gd name="T6" fmla="*/ 0 w 777"/>
                <a:gd name="T7" fmla="*/ 949325 h 1214"/>
                <a:gd name="T8" fmla="*/ 0 60000 65536"/>
                <a:gd name="T9" fmla="*/ 0 60000 65536"/>
                <a:gd name="T10" fmla="*/ 0 60000 65536"/>
                <a:gd name="T11" fmla="*/ 0 60000 65536"/>
                <a:gd name="T12" fmla="*/ 0 w 777"/>
                <a:gd name="T13" fmla="*/ 0 h 1214"/>
                <a:gd name="T14" fmla="*/ 777 w 777"/>
                <a:gd name="T15" fmla="*/ 1214 h 1214"/>
              </a:gdLst>
              <a:ahLst/>
              <a:cxnLst>
                <a:cxn ang="T8">
                  <a:pos x="T0" y="T1"/>
                </a:cxn>
                <a:cxn ang="T9">
                  <a:pos x="T2" y="T3"/>
                </a:cxn>
                <a:cxn ang="T10">
                  <a:pos x="T4" y="T5"/>
                </a:cxn>
                <a:cxn ang="T11">
                  <a:pos x="T6" y="T7"/>
                </a:cxn>
              </a:cxnLst>
              <a:rect l="T12" t="T13" r="T14" b="T15"/>
              <a:pathLst>
                <a:path w="777" h="1214">
                  <a:moveTo>
                    <a:pt x="0" y="598"/>
                  </a:moveTo>
                  <a:lnTo>
                    <a:pt x="320" y="0"/>
                  </a:lnTo>
                  <a:lnTo>
                    <a:pt x="777" y="1214"/>
                  </a:lnTo>
                  <a:lnTo>
                    <a:pt x="0" y="598"/>
                  </a:lnTo>
                  <a:close/>
                </a:path>
              </a:pathLst>
            </a:custGeom>
            <a:solidFill>
              <a:srgbClr val="2982B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4354" name="Freeform 54"/>
            <p:cNvSpPr>
              <a:spLocks noChangeArrowheads="1"/>
            </p:cNvSpPr>
            <p:nvPr/>
          </p:nvSpPr>
          <p:spPr bwMode="auto">
            <a:xfrm>
              <a:off x="174625" y="3592513"/>
              <a:ext cx="1233488" cy="977900"/>
            </a:xfrm>
            <a:custGeom>
              <a:avLst/>
              <a:gdLst>
                <a:gd name="T0" fmla="*/ 0 w 777"/>
                <a:gd name="T1" fmla="*/ 0 h 616"/>
                <a:gd name="T2" fmla="*/ 14288 w 777"/>
                <a:gd name="T3" fmla="*/ 574675 h 616"/>
                <a:gd name="T4" fmla="*/ 1233488 w 777"/>
                <a:gd name="T5" fmla="*/ 977900 h 616"/>
                <a:gd name="T6" fmla="*/ 0 w 777"/>
                <a:gd name="T7" fmla="*/ 0 h 616"/>
                <a:gd name="T8" fmla="*/ 0 60000 65536"/>
                <a:gd name="T9" fmla="*/ 0 60000 65536"/>
                <a:gd name="T10" fmla="*/ 0 60000 65536"/>
                <a:gd name="T11" fmla="*/ 0 60000 65536"/>
                <a:gd name="T12" fmla="*/ 0 w 777"/>
                <a:gd name="T13" fmla="*/ 0 h 616"/>
                <a:gd name="T14" fmla="*/ 777 w 777"/>
                <a:gd name="T15" fmla="*/ 616 h 616"/>
              </a:gdLst>
              <a:ahLst/>
              <a:cxnLst>
                <a:cxn ang="T8">
                  <a:pos x="T0" y="T1"/>
                </a:cxn>
                <a:cxn ang="T9">
                  <a:pos x="T2" y="T3"/>
                </a:cxn>
                <a:cxn ang="T10">
                  <a:pos x="T4" y="T5"/>
                </a:cxn>
                <a:cxn ang="T11">
                  <a:pos x="T6" y="T7"/>
                </a:cxn>
              </a:cxnLst>
              <a:rect l="T12" t="T13" r="T14" b="T15"/>
              <a:pathLst>
                <a:path w="777" h="616">
                  <a:moveTo>
                    <a:pt x="0" y="0"/>
                  </a:moveTo>
                  <a:lnTo>
                    <a:pt x="9" y="362"/>
                  </a:lnTo>
                  <a:lnTo>
                    <a:pt x="777" y="616"/>
                  </a:lnTo>
                  <a:lnTo>
                    <a:pt x="0" y="0"/>
                  </a:lnTo>
                  <a:close/>
                </a:path>
              </a:pathLst>
            </a:custGeom>
            <a:solidFill>
              <a:srgbClr val="085C9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4355" name="Freeform 58"/>
            <p:cNvSpPr>
              <a:spLocks noChangeArrowheads="1"/>
            </p:cNvSpPr>
            <p:nvPr/>
          </p:nvSpPr>
          <p:spPr bwMode="auto">
            <a:xfrm>
              <a:off x="1408113" y="3375025"/>
              <a:ext cx="976313" cy="1195387"/>
            </a:xfrm>
            <a:custGeom>
              <a:avLst/>
              <a:gdLst>
                <a:gd name="T0" fmla="*/ 0 w 615"/>
                <a:gd name="T1" fmla="*/ 1195387 h 753"/>
                <a:gd name="T2" fmla="*/ 633413 w 615"/>
                <a:gd name="T3" fmla="*/ 0 h 753"/>
                <a:gd name="T4" fmla="*/ 976313 w 615"/>
                <a:gd name="T5" fmla="*/ 1195387 h 753"/>
                <a:gd name="T6" fmla="*/ 0 w 615"/>
                <a:gd name="T7" fmla="*/ 1195387 h 753"/>
                <a:gd name="T8" fmla="*/ 0 60000 65536"/>
                <a:gd name="T9" fmla="*/ 0 60000 65536"/>
                <a:gd name="T10" fmla="*/ 0 60000 65536"/>
                <a:gd name="T11" fmla="*/ 0 60000 65536"/>
                <a:gd name="T12" fmla="*/ 0 w 615"/>
                <a:gd name="T13" fmla="*/ 0 h 753"/>
                <a:gd name="T14" fmla="*/ 615 w 615"/>
                <a:gd name="T15" fmla="*/ 753 h 753"/>
              </a:gdLst>
              <a:ahLst/>
              <a:cxnLst>
                <a:cxn ang="T8">
                  <a:pos x="T0" y="T1"/>
                </a:cxn>
                <a:cxn ang="T9">
                  <a:pos x="T2" y="T3"/>
                </a:cxn>
                <a:cxn ang="T10">
                  <a:pos x="T4" y="T5"/>
                </a:cxn>
                <a:cxn ang="T11">
                  <a:pos x="T6" y="T7"/>
                </a:cxn>
              </a:cxnLst>
              <a:rect l="T12" t="T13" r="T14" b="T15"/>
              <a:pathLst>
                <a:path w="615" h="753">
                  <a:moveTo>
                    <a:pt x="0" y="753"/>
                  </a:moveTo>
                  <a:lnTo>
                    <a:pt x="399" y="0"/>
                  </a:lnTo>
                  <a:lnTo>
                    <a:pt x="615" y="753"/>
                  </a:lnTo>
                  <a:lnTo>
                    <a:pt x="0" y="753"/>
                  </a:lnTo>
                  <a:close/>
                </a:path>
              </a:pathLst>
            </a:custGeom>
            <a:solidFill>
              <a:srgbClr val="93C52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4356" name="Freeform 59"/>
            <p:cNvSpPr>
              <a:spLocks noChangeArrowheads="1"/>
            </p:cNvSpPr>
            <p:nvPr/>
          </p:nvSpPr>
          <p:spPr bwMode="auto">
            <a:xfrm>
              <a:off x="492125" y="581025"/>
              <a:ext cx="1519238" cy="1857375"/>
            </a:xfrm>
            <a:custGeom>
              <a:avLst/>
              <a:gdLst>
                <a:gd name="T0" fmla="*/ 1519238 w 957"/>
                <a:gd name="T1" fmla="*/ 1189038 h 1170"/>
                <a:gd name="T2" fmla="*/ 1258888 w 957"/>
                <a:gd name="T3" fmla="*/ 1857375 h 1170"/>
                <a:gd name="T4" fmla="*/ 0 w 957"/>
                <a:gd name="T5" fmla="*/ 0 h 1170"/>
                <a:gd name="T6" fmla="*/ 1519238 w 957"/>
                <a:gd name="T7" fmla="*/ 1189038 h 1170"/>
                <a:gd name="T8" fmla="*/ 0 60000 65536"/>
                <a:gd name="T9" fmla="*/ 0 60000 65536"/>
                <a:gd name="T10" fmla="*/ 0 60000 65536"/>
                <a:gd name="T11" fmla="*/ 0 60000 65536"/>
                <a:gd name="T12" fmla="*/ 0 w 957"/>
                <a:gd name="T13" fmla="*/ 0 h 1170"/>
                <a:gd name="T14" fmla="*/ 957 w 957"/>
                <a:gd name="T15" fmla="*/ 1170 h 1170"/>
              </a:gdLst>
              <a:ahLst/>
              <a:cxnLst>
                <a:cxn ang="T8">
                  <a:pos x="T0" y="T1"/>
                </a:cxn>
                <a:cxn ang="T9">
                  <a:pos x="T2" y="T3"/>
                </a:cxn>
                <a:cxn ang="T10">
                  <a:pos x="T4" y="T5"/>
                </a:cxn>
                <a:cxn ang="T11">
                  <a:pos x="T6" y="T7"/>
                </a:cxn>
              </a:cxnLst>
              <a:rect l="T12" t="T13" r="T14" b="T15"/>
              <a:pathLst>
                <a:path w="957" h="1170">
                  <a:moveTo>
                    <a:pt x="957" y="749"/>
                  </a:moveTo>
                  <a:lnTo>
                    <a:pt x="793" y="1170"/>
                  </a:lnTo>
                  <a:lnTo>
                    <a:pt x="0" y="0"/>
                  </a:lnTo>
                  <a:lnTo>
                    <a:pt x="957" y="749"/>
                  </a:lnTo>
                  <a:close/>
                </a:path>
              </a:pathLst>
            </a:custGeom>
            <a:solidFill>
              <a:srgbClr val="4CBAC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4357" name="Freeform 60"/>
            <p:cNvSpPr>
              <a:spLocks noChangeArrowheads="1"/>
            </p:cNvSpPr>
            <p:nvPr/>
          </p:nvSpPr>
          <p:spPr bwMode="auto">
            <a:xfrm>
              <a:off x="2011363" y="1770063"/>
              <a:ext cx="1000125" cy="1604962"/>
            </a:xfrm>
            <a:custGeom>
              <a:avLst/>
              <a:gdLst>
                <a:gd name="T0" fmla="*/ 1000125 w 630"/>
                <a:gd name="T1" fmla="*/ 474662 h 1011"/>
                <a:gd name="T2" fmla="*/ 30163 w 630"/>
                <a:gd name="T3" fmla="*/ 1604962 h 1011"/>
                <a:gd name="T4" fmla="*/ 0 w 630"/>
                <a:gd name="T5" fmla="*/ 0 h 1011"/>
                <a:gd name="T6" fmla="*/ 1000125 w 630"/>
                <a:gd name="T7" fmla="*/ 474662 h 1011"/>
                <a:gd name="T8" fmla="*/ 0 60000 65536"/>
                <a:gd name="T9" fmla="*/ 0 60000 65536"/>
                <a:gd name="T10" fmla="*/ 0 60000 65536"/>
                <a:gd name="T11" fmla="*/ 0 60000 65536"/>
                <a:gd name="T12" fmla="*/ 0 w 630"/>
                <a:gd name="T13" fmla="*/ 0 h 1011"/>
                <a:gd name="T14" fmla="*/ 630 w 630"/>
                <a:gd name="T15" fmla="*/ 1011 h 1011"/>
              </a:gdLst>
              <a:ahLst/>
              <a:cxnLst>
                <a:cxn ang="T8">
                  <a:pos x="T0" y="T1"/>
                </a:cxn>
                <a:cxn ang="T9">
                  <a:pos x="T2" y="T3"/>
                </a:cxn>
                <a:cxn ang="T10">
                  <a:pos x="T4" y="T5"/>
                </a:cxn>
                <a:cxn ang="T11">
                  <a:pos x="T6" y="T7"/>
                </a:cxn>
              </a:cxnLst>
              <a:rect l="T12" t="T13" r="T14" b="T15"/>
              <a:pathLst>
                <a:path w="630" h="1011">
                  <a:moveTo>
                    <a:pt x="630" y="299"/>
                  </a:moveTo>
                  <a:lnTo>
                    <a:pt x="19" y="1011"/>
                  </a:lnTo>
                  <a:lnTo>
                    <a:pt x="0" y="0"/>
                  </a:lnTo>
                  <a:lnTo>
                    <a:pt x="630" y="299"/>
                  </a:lnTo>
                  <a:close/>
                </a:path>
              </a:pathLst>
            </a:custGeom>
            <a:solidFill>
              <a:srgbClr val="27AB7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4358" name="Freeform 61"/>
            <p:cNvSpPr>
              <a:spLocks noChangeArrowheads="1"/>
            </p:cNvSpPr>
            <p:nvPr/>
          </p:nvSpPr>
          <p:spPr bwMode="auto">
            <a:xfrm>
              <a:off x="2011363" y="382588"/>
              <a:ext cx="998538" cy="1860550"/>
            </a:xfrm>
            <a:custGeom>
              <a:avLst/>
              <a:gdLst>
                <a:gd name="T0" fmla="*/ 0 w 629"/>
                <a:gd name="T1" fmla="*/ 1387475 h 1172"/>
                <a:gd name="T2" fmla="*/ 520700 w 629"/>
                <a:gd name="T3" fmla="*/ 0 h 1172"/>
                <a:gd name="T4" fmla="*/ 998538 w 629"/>
                <a:gd name="T5" fmla="*/ 1860550 h 1172"/>
                <a:gd name="T6" fmla="*/ 0 w 629"/>
                <a:gd name="T7" fmla="*/ 1387475 h 1172"/>
                <a:gd name="T8" fmla="*/ 0 60000 65536"/>
                <a:gd name="T9" fmla="*/ 0 60000 65536"/>
                <a:gd name="T10" fmla="*/ 0 60000 65536"/>
                <a:gd name="T11" fmla="*/ 0 60000 65536"/>
                <a:gd name="T12" fmla="*/ 0 w 629"/>
                <a:gd name="T13" fmla="*/ 0 h 1172"/>
                <a:gd name="T14" fmla="*/ 629 w 629"/>
                <a:gd name="T15" fmla="*/ 1172 h 1172"/>
              </a:gdLst>
              <a:ahLst/>
              <a:cxnLst>
                <a:cxn ang="T8">
                  <a:pos x="T0" y="T1"/>
                </a:cxn>
                <a:cxn ang="T9">
                  <a:pos x="T2" y="T3"/>
                </a:cxn>
                <a:cxn ang="T10">
                  <a:pos x="T4" y="T5"/>
                </a:cxn>
                <a:cxn ang="T11">
                  <a:pos x="T6" y="T7"/>
                </a:cxn>
              </a:cxnLst>
              <a:rect l="T12" t="T13" r="T14" b="T15"/>
              <a:pathLst>
                <a:path w="629" h="1172">
                  <a:moveTo>
                    <a:pt x="0" y="874"/>
                  </a:moveTo>
                  <a:lnTo>
                    <a:pt x="328" y="0"/>
                  </a:lnTo>
                  <a:lnTo>
                    <a:pt x="629" y="1172"/>
                  </a:lnTo>
                  <a:lnTo>
                    <a:pt x="0" y="874"/>
                  </a:lnTo>
                  <a:close/>
                </a:path>
              </a:pathLst>
            </a:custGeom>
            <a:solidFill>
              <a:srgbClr val="65BA9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4359" name="Freeform 62"/>
            <p:cNvSpPr>
              <a:spLocks noChangeArrowheads="1"/>
            </p:cNvSpPr>
            <p:nvPr/>
          </p:nvSpPr>
          <p:spPr bwMode="auto">
            <a:xfrm>
              <a:off x="2532063" y="382588"/>
              <a:ext cx="1524000" cy="2509837"/>
            </a:xfrm>
            <a:custGeom>
              <a:avLst/>
              <a:gdLst>
                <a:gd name="T0" fmla="*/ 479425 w 960"/>
                <a:gd name="T1" fmla="*/ 1862137 h 1581"/>
                <a:gd name="T2" fmla="*/ 477838 w 960"/>
                <a:gd name="T3" fmla="*/ 1860550 h 1581"/>
                <a:gd name="T4" fmla="*/ 0 w 960"/>
                <a:gd name="T5" fmla="*/ 0 h 1581"/>
                <a:gd name="T6" fmla="*/ 0 w 960"/>
                <a:gd name="T7" fmla="*/ 0 h 1581"/>
                <a:gd name="T8" fmla="*/ 1524000 w 960"/>
                <a:gd name="T9" fmla="*/ 2509837 h 1581"/>
                <a:gd name="T10" fmla="*/ 479425 w 960"/>
                <a:gd name="T11" fmla="*/ 1862137 h 1581"/>
                <a:gd name="T12" fmla="*/ 0 60000 65536"/>
                <a:gd name="T13" fmla="*/ 0 60000 65536"/>
                <a:gd name="T14" fmla="*/ 0 60000 65536"/>
                <a:gd name="T15" fmla="*/ 0 60000 65536"/>
                <a:gd name="T16" fmla="*/ 0 60000 65536"/>
                <a:gd name="T17" fmla="*/ 0 60000 65536"/>
                <a:gd name="T18" fmla="*/ 0 w 960"/>
                <a:gd name="T19" fmla="*/ 0 h 1581"/>
                <a:gd name="T20" fmla="*/ 960 w 960"/>
                <a:gd name="T21" fmla="*/ 1581 h 1581"/>
              </a:gdLst>
              <a:ahLst/>
              <a:cxnLst>
                <a:cxn ang="T12">
                  <a:pos x="T0" y="T1"/>
                </a:cxn>
                <a:cxn ang="T13">
                  <a:pos x="T2" y="T3"/>
                </a:cxn>
                <a:cxn ang="T14">
                  <a:pos x="T4" y="T5"/>
                </a:cxn>
                <a:cxn ang="T15">
                  <a:pos x="T6" y="T7"/>
                </a:cxn>
                <a:cxn ang="T16">
                  <a:pos x="T8" y="T9"/>
                </a:cxn>
                <a:cxn ang="T17">
                  <a:pos x="T10" y="T11"/>
                </a:cxn>
              </a:cxnLst>
              <a:rect l="T18" t="T19" r="T20" b="T21"/>
              <a:pathLst>
                <a:path w="960" h="1581">
                  <a:moveTo>
                    <a:pt x="302" y="1173"/>
                  </a:moveTo>
                  <a:lnTo>
                    <a:pt x="301" y="1172"/>
                  </a:lnTo>
                  <a:lnTo>
                    <a:pt x="0" y="0"/>
                  </a:lnTo>
                  <a:lnTo>
                    <a:pt x="960" y="1581"/>
                  </a:lnTo>
                  <a:lnTo>
                    <a:pt x="302" y="1173"/>
                  </a:lnTo>
                  <a:close/>
                </a:path>
              </a:pathLst>
            </a:custGeom>
            <a:solidFill>
              <a:srgbClr val="F4E67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4360" name="Freeform 63"/>
            <p:cNvSpPr>
              <a:spLocks noChangeArrowheads="1"/>
            </p:cNvSpPr>
            <p:nvPr/>
          </p:nvSpPr>
          <p:spPr bwMode="auto">
            <a:xfrm>
              <a:off x="2532063" y="379413"/>
              <a:ext cx="2224088" cy="2513012"/>
            </a:xfrm>
            <a:custGeom>
              <a:avLst/>
              <a:gdLst>
                <a:gd name="T0" fmla="*/ 2224088 w 1401"/>
                <a:gd name="T1" fmla="*/ 2020887 h 1583"/>
                <a:gd name="T2" fmla="*/ 1524000 w 1401"/>
                <a:gd name="T3" fmla="*/ 2513012 h 1583"/>
                <a:gd name="T4" fmla="*/ 0 w 1401"/>
                <a:gd name="T5" fmla="*/ 3175 h 1583"/>
                <a:gd name="T6" fmla="*/ 14288 w 1401"/>
                <a:gd name="T7" fmla="*/ 0 h 1583"/>
                <a:gd name="T8" fmla="*/ 2224088 w 1401"/>
                <a:gd name="T9" fmla="*/ 1439862 h 1583"/>
                <a:gd name="T10" fmla="*/ 2224088 w 1401"/>
                <a:gd name="T11" fmla="*/ 2020887 h 1583"/>
                <a:gd name="T12" fmla="*/ 0 60000 65536"/>
                <a:gd name="T13" fmla="*/ 0 60000 65536"/>
                <a:gd name="T14" fmla="*/ 0 60000 65536"/>
                <a:gd name="T15" fmla="*/ 0 60000 65536"/>
                <a:gd name="T16" fmla="*/ 0 60000 65536"/>
                <a:gd name="T17" fmla="*/ 0 60000 65536"/>
                <a:gd name="T18" fmla="*/ 0 w 1401"/>
                <a:gd name="T19" fmla="*/ 0 h 1583"/>
                <a:gd name="T20" fmla="*/ 1401 w 1401"/>
                <a:gd name="T21" fmla="*/ 1583 h 1583"/>
              </a:gdLst>
              <a:ahLst/>
              <a:cxnLst>
                <a:cxn ang="T12">
                  <a:pos x="T0" y="T1"/>
                </a:cxn>
                <a:cxn ang="T13">
                  <a:pos x="T2" y="T3"/>
                </a:cxn>
                <a:cxn ang="T14">
                  <a:pos x="T4" y="T5"/>
                </a:cxn>
                <a:cxn ang="T15">
                  <a:pos x="T6" y="T7"/>
                </a:cxn>
                <a:cxn ang="T16">
                  <a:pos x="T8" y="T9"/>
                </a:cxn>
                <a:cxn ang="T17">
                  <a:pos x="T10" y="T11"/>
                </a:cxn>
              </a:cxnLst>
              <a:rect l="T18" t="T19" r="T20" b="T21"/>
              <a:pathLst>
                <a:path w="1401" h="1583">
                  <a:moveTo>
                    <a:pt x="1401" y="1273"/>
                  </a:moveTo>
                  <a:lnTo>
                    <a:pt x="960" y="1583"/>
                  </a:lnTo>
                  <a:lnTo>
                    <a:pt x="0" y="2"/>
                  </a:lnTo>
                  <a:lnTo>
                    <a:pt x="9" y="0"/>
                  </a:lnTo>
                  <a:lnTo>
                    <a:pt x="1401" y="907"/>
                  </a:lnTo>
                  <a:lnTo>
                    <a:pt x="1401" y="1273"/>
                  </a:lnTo>
                  <a:close/>
                </a:path>
              </a:pathLst>
            </a:custGeom>
            <a:solidFill>
              <a:srgbClr val="E58A2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4361" name="Freeform 64"/>
            <p:cNvSpPr>
              <a:spLocks noChangeArrowheads="1"/>
            </p:cNvSpPr>
            <p:nvPr/>
          </p:nvSpPr>
          <p:spPr bwMode="auto">
            <a:xfrm>
              <a:off x="2546350" y="379413"/>
              <a:ext cx="2209800" cy="1439862"/>
            </a:xfrm>
            <a:custGeom>
              <a:avLst/>
              <a:gdLst>
                <a:gd name="T0" fmla="*/ 2209800 w 1392"/>
                <a:gd name="T1" fmla="*/ 1439862 h 907"/>
                <a:gd name="T2" fmla="*/ 0 w 1392"/>
                <a:gd name="T3" fmla="*/ 0 h 907"/>
                <a:gd name="T4" fmla="*/ 2209800 w 1392"/>
                <a:gd name="T5" fmla="*/ 379412 h 907"/>
                <a:gd name="T6" fmla="*/ 2209800 w 1392"/>
                <a:gd name="T7" fmla="*/ 1439862 h 907"/>
                <a:gd name="T8" fmla="*/ 0 60000 65536"/>
                <a:gd name="T9" fmla="*/ 0 60000 65536"/>
                <a:gd name="T10" fmla="*/ 0 60000 65536"/>
                <a:gd name="T11" fmla="*/ 0 60000 65536"/>
                <a:gd name="T12" fmla="*/ 0 w 1392"/>
                <a:gd name="T13" fmla="*/ 0 h 907"/>
                <a:gd name="T14" fmla="*/ 1392 w 1392"/>
                <a:gd name="T15" fmla="*/ 907 h 907"/>
              </a:gdLst>
              <a:ahLst/>
              <a:cxnLst>
                <a:cxn ang="T8">
                  <a:pos x="T0" y="T1"/>
                </a:cxn>
                <a:cxn ang="T9">
                  <a:pos x="T2" y="T3"/>
                </a:cxn>
                <a:cxn ang="T10">
                  <a:pos x="T4" y="T5"/>
                </a:cxn>
                <a:cxn ang="T11">
                  <a:pos x="T6" y="T7"/>
                </a:cxn>
              </a:cxnLst>
              <a:rect l="T12" t="T13" r="T14" b="T15"/>
              <a:pathLst>
                <a:path w="1392" h="907">
                  <a:moveTo>
                    <a:pt x="1392" y="907"/>
                  </a:moveTo>
                  <a:lnTo>
                    <a:pt x="0" y="0"/>
                  </a:lnTo>
                  <a:lnTo>
                    <a:pt x="1392" y="239"/>
                  </a:lnTo>
                  <a:lnTo>
                    <a:pt x="1392" y="907"/>
                  </a:lnTo>
                  <a:close/>
                </a:path>
              </a:pathLst>
            </a:custGeom>
            <a:solidFill>
              <a:srgbClr val="E25D2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4362" name="Freeform 65"/>
            <p:cNvSpPr>
              <a:spLocks noChangeArrowheads="1"/>
            </p:cNvSpPr>
            <p:nvPr/>
          </p:nvSpPr>
          <p:spPr bwMode="auto">
            <a:xfrm>
              <a:off x="4056063" y="2400300"/>
              <a:ext cx="700088" cy="2170112"/>
            </a:xfrm>
            <a:custGeom>
              <a:avLst/>
              <a:gdLst>
                <a:gd name="T0" fmla="*/ 700088 w 441"/>
                <a:gd name="T1" fmla="*/ 0 h 1367"/>
                <a:gd name="T2" fmla="*/ 0 w 441"/>
                <a:gd name="T3" fmla="*/ 492125 h 1367"/>
                <a:gd name="T4" fmla="*/ 700088 w 441"/>
                <a:gd name="T5" fmla="*/ 2170112 h 1367"/>
                <a:gd name="T6" fmla="*/ 700088 w 441"/>
                <a:gd name="T7" fmla="*/ 0 h 1367"/>
                <a:gd name="T8" fmla="*/ 0 60000 65536"/>
                <a:gd name="T9" fmla="*/ 0 60000 65536"/>
                <a:gd name="T10" fmla="*/ 0 60000 65536"/>
                <a:gd name="T11" fmla="*/ 0 60000 65536"/>
                <a:gd name="T12" fmla="*/ 0 w 441"/>
                <a:gd name="T13" fmla="*/ 0 h 1367"/>
                <a:gd name="T14" fmla="*/ 441 w 441"/>
                <a:gd name="T15" fmla="*/ 1367 h 1367"/>
              </a:gdLst>
              <a:ahLst/>
              <a:cxnLst>
                <a:cxn ang="T8">
                  <a:pos x="T0" y="T1"/>
                </a:cxn>
                <a:cxn ang="T9">
                  <a:pos x="T2" y="T3"/>
                </a:cxn>
                <a:cxn ang="T10">
                  <a:pos x="T4" y="T5"/>
                </a:cxn>
                <a:cxn ang="T11">
                  <a:pos x="T6" y="T7"/>
                </a:cxn>
              </a:cxnLst>
              <a:rect l="T12" t="T13" r="T14" b="T15"/>
              <a:pathLst>
                <a:path w="441" h="1367">
                  <a:moveTo>
                    <a:pt x="441" y="0"/>
                  </a:moveTo>
                  <a:lnTo>
                    <a:pt x="0" y="310"/>
                  </a:lnTo>
                  <a:lnTo>
                    <a:pt x="441" y="1367"/>
                  </a:lnTo>
                  <a:lnTo>
                    <a:pt x="441" y="0"/>
                  </a:lnTo>
                  <a:close/>
                </a:path>
              </a:pathLst>
            </a:custGeom>
            <a:solidFill>
              <a:srgbClr val="F4C51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4363" name="Freeform 66"/>
            <p:cNvSpPr>
              <a:spLocks noChangeArrowheads="1"/>
            </p:cNvSpPr>
            <p:nvPr/>
          </p:nvSpPr>
          <p:spPr bwMode="auto">
            <a:xfrm>
              <a:off x="3011488" y="2244725"/>
              <a:ext cx="1744663" cy="2325687"/>
            </a:xfrm>
            <a:custGeom>
              <a:avLst/>
              <a:gdLst>
                <a:gd name="T0" fmla="*/ 785813 w 1099"/>
                <a:gd name="T1" fmla="*/ 2325687 h 1465"/>
                <a:gd name="T2" fmla="*/ 1744663 w 1099"/>
                <a:gd name="T3" fmla="*/ 2325687 h 1465"/>
                <a:gd name="T4" fmla="*/ 1744663 w 1099"/>
                <a:gd name="T5" fmla="*/ 2325687 h 1465"/>
                <a:gd name="T6" fmla="*/ 1044575 w 1099"/>
                <a:gd name="T7" fmla="*/ 647700 h 1465"/>
                <a:gd name="T8" fmla="*/ 0 w 1099"/>
                <a:gd name="T9" fmla="*/ 0 h 1465"/>
                <a:gd name="T10" fmla="*/ 785813 w 1099"/>
                <a:gd name="T11" fmla="*/ 2325687 h 1465"/>
                <a:gd name="T12" fmla="*/ 0 60000 65536"/>
                <a:gd name="T13" fmla="*/ 0 60000 65536"/>
                <a:gd name="T14" fmla="*/ 0 60000 65536"/>
                <a:gd name="T15" fmla="*/ 0 60000 65536"/>
                <a:gd name="T16" fmla="*/ 0 60000 65536"/>
                <a:gd name="T17" fmla="*/ 0 60000 65536"/>
                <a:gd name="T18" fmla="*/ 0 w 1099"/>
                <a:gd name="T19" fmla="*/ 0 h 1465"/>
                <a:gd name="T20" fmla="*/ 1099 w 1099"/>
                <a:gd name="T21" fmla="*/ 1465 h 1465"/>
              </a:gdLst>
              <a:ahLst/>
              <a:cxnLst>
                <a:cxn ang="T12">
                  <a:pos x="T0" y="T1"/>
                </a:cxn>
                <a:cxn ang="T13">
                  <a:pos x="T2" y="T3"/>
                </a:cxn>
                <a:cxn ang="T14">
                  <a:pos x="T4" y="T5"/>
                </a:cxn>
                <a:cxn ang="T15">
                  <a:pos x="T6" y="T7"/>
                </a:cxn>
                <a:cxn ang="T16">
                  <a:pos x="T8" y="T9"/>
                </a:cxn>
                <a:cxn ang="T17">
                  <a:pos x="T10" y="T11"/>
                </a:cxn>
              </a:cxnLst>
              <a:rect l="T18" t="T19" r="T20" b="T21"/>
              <a:pathLst>
                <a:path w="1099" h="1465">
                  <a:moveTo>
                    <a:pt x="495" y="1465"/>
                  </a:moveTo>
                  <a:lnTo>
                    <a:pt x="1099" y="1465"/>
                  </a:lnTo>
                  <a:lnTo>
                    <a:pt x="658" y="408"/>
                  </a:lnTo>
                  <a:lnTo>
                    <a:pt x="0" y="0"/>
                  </a:lnTo>
                  <a:lnTo>
                    <a:pt x="495" y="1465"/>
                  </a:lnTo>
                  <a:close/>
                </a:path>
              </a:pathLst>
            </a:custGeom>
            <a:solidFill>
              <a:srgbClr val="E7AC2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4364" name="Freeform 67"/>
            <p:cNvSpPr>
              <a:spLocks noChangeArrowheads="1"/>
            </p:cNvSpPr>
            <p:nvPr/>
          </p:nvSpPr>
          <p:spPr bwMode="auto">
            <a:xfrm>
              <a:off x="2041525" y="2244725"/>
              <a:ext cx="1755775" cy="2325687"/>
            </a:xfrm>
            <a:custGeom>
              <a:avLst/>
              <a:gdLst>
                <a:gd name="T0" fmla="*/ 1181100 w 1106"/>
                <a:gd name="T1" fmla="*/ 2325687 h 1465"/>
                <a:gd name="T2" fmla="*/ 0 w 1106"/>
                <a:gd name="T3" fmla="*/ 1130300 h 1465"/>
                <a:gd name="T4" fmla="*/ 969963 w 1106"/>
                <a:gd name="T5" fmla="*/ 0 h 1465"/>
                <a:gd name="T6" fmla="*/ 1755775 w 1106"/>
                <a:gd name="T7" fmla="*/ 2325687 h 1465"/>
                <a:gd name="T8" fmla="*/ 1181100 w 1106"/>
                <a:gd name="T9" fmla="*/ 2325687 h 1465"/>
                <a:gd name="T10" fmla="*/ 0 60000 65536"/>
                <a:gd name="T11" fmla="*/ 0 60000 65536"/>
                <a:gd name="T12" fmla="*/ 0 60000 65536"/>
                <a:gd name="T13" fmla="*/ 0 60000 65536"/>
                <a:gd name="T14" fmla="*/ 0 60000 65536"/>
                <a:gd name="T15" fmla="*/ 0 w 1106"/>
                <a:gd name="T16" fmla="*/ 0 h 1465"/>
                <a:gd name="T17" fmla="*/ 1106 w 1106"/>
                <a:gd name="T18" fmla="*/ 1465 h 1465"/>
              </a:gdLst>
              <a:ahLst/>
              <a:cxnLst>
                <a:cxn ang="T10">
                  <a:pos x="T0" y="T1"/>
                </a:cxn>
                <a:cxn ang="T11">
                  <a:pos x="T2" y="T3"/>
                </a:cxn>
                <a:cxn ang="T12">
                  <a:pos x="T4" y="T5"/>
                </a:cxn>
                <a:cxn ang="T13">
                  <a:pos x="T6" y="T7"/>
                </a:cxn>
                <a:cxn ang="T14">
                  <a:pos x="T8" y="T9"/>
                </a:cxn>
              </a:cxnLst>
              <a:rect l="T15" t="T16" r="T17" b="T18"/>
              <a:pathLst>
                <a:path w="1106" h="1465">
                  <a:moveTo>
                    <a:pt x="744" y="1465"/>
                  </a:moveTo>
                  <a:lnTo>
                    <a:pt x="0" y="712"/>
                  </a:lnTo>
                  <a:lnTo>
                    <a:pt x="611" y="0"/>
                  </a:lnTo>
                  <a:lnTo>
                    <a:pt x="1106" y="1465"/>
                  </a:lnTo>
                  <a:lnTo>
                    <a:pt x="744" y="1465"/>
                  </a:lnTo>
                  <a:close/>
                </a:path>
              </a:pathLst>
            </a:custGeom>
            <a:solidFill>
              <a:srgbClr val="E9DB2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4365" name="Freeform 68"/>
            <p:cNvSpPr>
              <a:spLocks noChangeArrowheads="1"/>
            </p:cNvSpPr>
            <p:nvPr/>
          </p:nvSpPr>
          <p:spPr bwMode="auto">
            <a:xfrm>
              <a:off x="2041525" y="3375025"/>
              <a:ext cx="1181100" cy="1195387"/>
            </a:xfrm>
            <a:custGeom>
              <a:avLst/>
              <a:gdLst>
                <a:gd name="T0" fmla="*/ 342900 w 744"/>
                <a:gd name="T1" fmla="*/ 1195387 h 753"/>
                <a:gd name="T2" fmla="*/ 1181100 w 744"/>
                <a:gd name="T3" fmla="*/ 1195387 h 753"/>
                <a:gd name="T4" fmla="*/ 0 w 744"/>
                <a:gd name="T5" fmla="*/ 0 h 753"/>
                <a:gd name="T6" fmla="*/ 342900 w 744"/>
                <a:gd name="T7" fmla="*/ 1195387 h 753"/>
                <a:gd name="T8" fmla="*/ 0 60000 65536"/>
                <a:gd name="T9" fmla="*/ 0 60000 65536"/>
                <a:gd name="T10" fmla="*/ 0 60000 65536"/>
                <a:gd name="T11" fmla="*/ 0 60000 65536"/>
                <a:gd name="T12" fmla="*/ 0 w 744"/>
                <a:gd name="T13" fmla="*/ 0 h 753"/>
                <a:gd name="T14" fmla="*/ 744 w 744"/>
                <a:gd name="T15" fmla="*/ 753 h 753"/>
              </a:gdLst>
              <a:ahLst/>
              <a:cxnLst>
                <a:cxn ang="T8">
                  <a:pos x="T0" y="T1"/>
                </a:cxn>
                <a:cxn ang="T9">
                  <a:pos x="T2" y="T3"/>
                </a:cxn>
                <a:cxn ang="T10">
                  <a:pos x="T4" y="T5"/>
                </a:cxn>
                <a:cxn ang="T11">
                  <a:pos x="T6" y="T7"/>
                </a:cxn>
              </a:cxnLst>
              <a:rect l="T12" t="T13" r="T14" b="T15"/>
              <a:pathLst>
                <a:path w="744" h="753">
                  <a:moveTo>
                    <a:pt x="216" y="753"/>
                  </a:moveTo>
                  <a:lnTo>
                    <a:pt x="744" y="753"/>
                  </a:lnTo>
                  <a:lnTo>
                    <a:pt x="0" y="0"/>
                  </a:lnTo>
                  <a:lnTo>
                    <a:pt x="216" y="753"/>
                  </a:lnTo>
                  <a:close/>
                </a:path>
              </a:pathLst>
            </a:custGeom>
            <a:solidFill>
              <a:srgbClr val="B2CB3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4366" name="Freeform 69"/>
            <p:cNvSpPr>
              <a:spLocks noChangeArrowheads="1"/>
            </p:cNvSpPr>
            <p:nvPr/>
          </p:nvSpPr>
          <p:spPr bwMode="auto">
            <a:xfrm>
              <a:off x="1408113" y="2438400"/>
              <a:ext cx="633413" cy="2132012"/>
            </a:xfrm>
            <a:custGeom>
              <a:avLst/>
              <a:gdLst>
                <a:gd name="T0" fmla="*/ 0 w 399"/>
                <a:gd name="T1" fmla="*/ 2132012 h 1343"/>
                <a:gd name="T2" fmla="*/ 633413 w 399"/>
                <a:gd name="T3" fmla="*/ 938212 h 1343"/>
                <a:gd name="T4" fmla="*/ 342900 w 399"/>
                <a:gd name="T5" fmla="*/ 0 h 1343"/>
                <a:gd name="T6" fmla="*/ 0 w 399"/>
                <a:gd name="T7" fmla="*/ 2132012 h 1343"/>
                <a:gd name="T8" fmla="*/ 0 60000 65536"/>
                <a:gd name="T9" fmla="*/ 0 60000 65536"/>
                <a:gd name="T10" fmla="*/ 0 60000 65536"/>
                <a:gd name="T11" fmla="*/ 0 60000 65536"/>
                <a:gd name="T12" fmla="*/ 0 w 399"/>
                <a:gd name="T13" fmla="*/ 0 h 1343"/>
                <a:gd name="T14" fmla="*/ 399 w 399"/>
                <a:gd name="T15" fmla="*/ 1343 h 1343"/>
              </a:gdLst>
              <a:ahLst/>
              <a:cxnLst>
                <a:cxn ang="T8">
                  <a:pos x="T0" y="T1"/>
                </a:cxn>
                <a:cxn ang="T9">
                  <a:pos x="T2" y="T3"/>
                </a:cxn>
                <a:cxn ang="T10">
                  <a:pos x="T4" y="T5"/>
                </a:cxn>
                <a:cxn ang="T11">
                  <a:pos x="T6" y="T7"/>
                </a:cxn>
              </a:cxnLst>
              <a:rect l="T12" t="T13" r="T14" b="T15"/>
              <a:pathLst>
                <a:path w="399" h="1343">
                  <a:moveTo>
                    <a:pt x="0" y="1343"/>
                  </a:moveTo>
                  <a:lnTo>
                    <a:pt x="399" y="591"/>
                  </a:lnTo>
                  <a:lnTo>
                    <a:pt x="216" y="0"/>
                  </a:lnTo>
                  <a:lnTo>
                    <a:pt x="0" y="1343"/>
                  </a:lnTo>
                  <a:close/>
                </a:path>
              </a:pathLst>
            </a:custGeom>
            <a:solidFill>
              <a:srgbClr val="14885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4367" name="Freeform 70"/>
            <p:cNvSpPr>
              <a:spLocks noChangeArrowheads="1"/>
            </p:cNvSpPr>
            <p:nvPr/>
          </p:nvSpPr>
          <p:spPr bwMode="auto">
            <a:xfrm>
              <a:off x="1751013" y="1770063"/>
              <a:ext cx="290513" cy="1606550"/>
            </a:xfrm>
            <a:custGeom>
              <a:avLst/>
              <a:gdLst>
                <a:gd name="T0" fmla="*/ 290513 w 183"/>
                <a:gd name="T1" fmla="*/ 1606550 h 1012"/>
                <a:gd name="T2" fmla="*/ 290513 w 183"/>
                <a:gd name="T3" fmla="*/ 1604963 h 1012"/>
                <a:gd name="T4" fmla="*/ 260350 w 183"/>
                <a:gd name="T5" fmla="*/ 0 h 1012"/>
                <a:gd name="T6" fmla="*/ 0 w 183"/>
                <a:gd name="T7" fmla="*/ 668338 h 1012"/>
                <a:gd name="T8" fmla="*/ 290513 w 183"/>
                <a:gd name="T9" fmla="*/ 1606550 h 1012"/>
                <a:gd name="T10" fmla="*/ 0 60000 65536"/>
                <a:gd name="T11" fmla="*/ 0 60000 65536"/>
                <a:gd name="T12" fmla="*/ 0 60000 65536"/>
                <a:gd name="T13" fmla="*/ 0 60000 65536"/>
                <a:gd name="T14" fmla="*/ 0 60000 65536"/>
                <a:gd name="T15" fmla="*/ 0 w 183"/>
                <a:gd name="T16" fmla="*/ 0 h 1012"/>
                <a:gd name="T17" fmla="*/ 183 w 183"/>
                <a:gd name="T18" fmla="*/ 1012 h 1012"/>
              </a:gdLst>
              <a:ahLst/>
              <a:cxnLst>
                <a:cxn ang="T10">
                  <a:pos x="T0" y="T1"/>
                </a:cxn>
                <a:cxn ang="T11">
                  <a:pos x="T2" y="T3"/>
                </a:cxn>
                <a:cxn ang="T12">
                  <a:pos x="T4" y="T5"/>
                </a:cxn>
                <a:cxn ang="T13">
                  <a:pos x="T6" y="T7"/>
                </a:cxn>
                <a:cxn ang="T14">
                  <a:pos x="T8" y="T9"/>
                </a:cxn>
              </a:cxnLst>
              <a:rect l="T15" t="T16" r="T17" b="T18"/>
              <a:pathLst>
                <a:path w="183" h="1012">
                  <a:moveTo>
                    <a:pt x="183" y="1012"/>
                  </a:moveTo>
                  <a:lnTo>
                    <a:pt x="183" y="1011"/>
                  </a:lnTo>
                  <a:lnTo>
                    <a:pt x="164" y="0"/>
                  </a:lnTo>
                  <a:lnTo>
                    <a:pt x="0" y="421"/>
                  </a:lnTo>
                  <a:lnTo>
                    <a:pt x="183" y="1012"/>
                  </a:lnTo>
                  <a:close/>
                </a:path>
              </a:pathLst>
            </a:custGeom>
            <a:solidFill>
              <a:srgbClr val="24624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4368" name="Freeform 75"/>
            <p:cNvSpPr>
              <a:spLocks noChangeArrowheads="1"/>
            </p:cNvSpPr>
            <p:nvPr/>
          </p:nvSpPr>
          <p:spPr bwMode="auto">
            <a:xfrm>
              <a:off x="330200" y="220663"/>
              <a:ext cx="1306513" cy="2249487"/>
            </a:xfrm>
            <a:custGeom>
              <a:avLst/>
              <a:gdLst>
                <a:gd name="T0" fmla="*/ 0 w 823"/>
                <a:gd name="T1" fmla="*/ 0 h 1417"/>
                <a:gd name="T2" fmla="*/ 198438 w 823"/>
                <a:gd name="T3" fmla="*/ 2249487 h 1417"/>
                <a:gd name="T4" fmla="*/ 1306513 w 823"/>
                <a:gd name="T5" fmla="*/ 2025650 h 1417"/>
                <a:gd name="T6" fmla="*/ 0 w 823"/>
                <a:gd name="T7" fmla="*/ 0 h 1417"/>
                <a:gd name="T8" fmla="*/ 0 60000 65536"/>
                <a:gd name="T9" fmla="*/ 0 60000 65536"/>
                <a:gd name="T10" fmla="*/ 0 60000 65536"/>
                <a:gd name="T11" fmla="*/ 0 60000 65536"/>
                <a:gd name="T12" fmla="*/ 0 w 823"/>
                <a:gd name="T13" fmla="*/ 0 h 1417"/>
                <a:gd name="T14" fmla="*/ 823 w 823"/>
                <a:gd name="T15" fmla="*/ 1417 h 1417"/>
              </a:gdLst>
              <a:ahLst/>
              <a:cxnLst>
                <a:cxn ang="T8">
                  <a:pos x="T0" y="T1"/>
                </a:cxn>
                <a:cxn ang="T9">
                  <a:pos x="T2" y="T3"/>
                </a:cxn>
                <a:cxn ang="T10">
                  <a:pos x="T4" y="T5"/>
                </a:cxn>
                <a:cxn ang="T11">
                  <a:pos x="T6" y="T7"/>
                </a:cxn>
              </a:cxnLst>
              <a:rect l="T12" t="T13" r="T14" b="T15"/>
              <a:pathLst>
                <a:path w="823" h="1417">
                  <a:moveTo>
                    <a:pt x="0" y="0"/>
                  </a:moveTo>
                  <a:lnTo>
                    <a:pt x="125" y="1417"/>
                  </a:lnTo>
                  <a:lnTo>
                    <a:pt x="823" y="1276"/>
                  </a:lnTo>
                  <a:lnTo>
                    <a:pt x="0" y="0"/>
                  </a:lnTo>
                  <a:close/>
                </a:path>
              </a:pathLst>
            </a:custGeom>
            <a:solidFill>
              <a:srgbClr val="5DABC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4369" name="Freeform 76"/>
            <p:cNvSpPr>
              <a:spLocks noChangeArrowheads="1"/>
            </p:cNvSpPr>
            <p:nvPr/>
          </p:nvSpPr>
          <p:spPr bwMode="auto">
            <a:xfrm>
              <a:off x="528638" y="2246313"/>
              <a:ext cx="1108075" cy="2324100"/>
            </a:xfrm>
            <a:custGeom>
              <a:avLst/>
              <a:gdLst>
                <a:gd name="T0" fmla="*/ 750888 w 698"/>
                <a:gd name="T1" fmla="*/ 2324100 h 1464"/>
                <a:gd name="T2" fmla="*/ 0 w 698"/>
                <a:gd name="T3" fmla="*/ 223838 h 1464"/>
                <a:gd name="T4" fmla="*/ 1108075 w 698"/>
                <a:gd name="T5" fmla="*/ 0 h 1464"/>
                <a:gd name="T6" fmla="*/ 750888 w 698"/>
                <a:gd name="T7" fmla="*/ 2324100 h 1464"/>
                <a:gd name="T8" fmla="*/ 0 60000 65536"/>
                <a:gd name="T9" fmla="*/ 0 60000 65536"/>
                <a:gd name="T10" fmla="*/ 0 60000 65536"/>
                <a:gd name="T11" fmla="*/ 0 60000 65536"/>
                <a:gd name="T12" fmla="*/ 0 w 698"/>
                <a:gd name="T13" fmla="*/ 0 h 1464"/>
                <a:gd name="T14" fmla="*/ 698 w 698"/>
                <a:gd name="T15" fmla="*/ 1464 h 1464"/>
              </a:gdLst>
              <a:ahLst/>
              <a:cxnLst>
                <a:cxn ang="T8">
                  <a:pos x="T0" y="T1"/>
                </a:cxn>
                <a:cxn ang="T9">
                  <a:pos x="T2" y="T3"/>
                </a:cxn>
                <a:cxn ang="T10">
                  <a:pos x="T4" y="T5"/>
                </a:cxn>
                <a:cxn ang="T11">
                  <a:pos x="T6" y="T7"/>
                </a:cxn>
              </a:cxnLst>
              <a:rect l="T12" t="T13" r="T14" b="T15"/>
              <a:pathLst>
                <a:path w="698" h="1464">
                  <a:moveTo>
                    <a:pt x="473" y="1464"/>
                  </a:moveTo>
                  <a:lnTo>
                    <a:pt x="0" y="141"/>
                  </a:lnTo>
                  <a:lnTo>
                    <a:pt x="698" y="0"/>
                  </a:lnTo>
                  <a:lnTo>
                    <a:pt x="473" y="1464"/>
                  </a:lnTo>
                  <a:close/>
                </a:path>
              </a:pathLst>
            </a:custGeom>
            <a:solidFill>
              <a:srgbClr val="21AFD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4370" name="Freeform 77"/>
            <p:cNvSpPr>
              <a:spLocks noChangeArrowheads="1"/>
            </p:cNvSpPr>
            <p:nvPr/>
          </p:nvSpPr>
          <p:spPr bwMode="auto">
            <a:xfrm>
              <a:off x="0" y="2470150"/>
              <a:ext cx="1279525" cy="2100262"/>
            </a:xfrm>
            <a:custGeom>
              <a:avLst/>
              <a:gdLst>
                <a:gd name="T0" fmla="*/ 0 w 806"/>
                <a:gd name="T1" fmla="*/ 1033462 h 1323"/>
                <a:gd name="T2" fmla="*/ 528638 w 806"/>
                <a:gd name="T3" fmla="*/ 0 h 1323"/>
                <a:gd name="T4" fmla="*/ 1279525 w 806"/>
                <a:gd name="T5" fmla="*/ 2100262 h 1323"/>
                <a:gd name="T6" fmla="*/ 0 w 806"/>
                <a:gd name="T7" fmla="*/ 1033462 h 1323"/>
                <a:gd name="T8" fmla="*/ 0 60000 65536"/>
                <a:gd name="T9" fmla="*/ 0 60000 65536"/>
                <a:gd name="T10" fmla="*/ 0 60000 65536"/>
                <a:gd name="T11" fmla="*/ 0 60000 65536"/>
                <a:gd name="T12" fmla="*/ 0 w 806"/>
                <a:gd name="T13" fmla="*/ 0 h 1323"/>
                <a:gd name="T14" fmla="*/ 806 w 806"/>
                <a:gd name="T15" fmla="*/ 1323 h 1323"/>
              </a:gdLst>
              <a:ahLst/>
              <a:cxnLst>
                <a:cxn ang="T8">
                  <a:pos x="T0" y="T1"/>
                </a:cxn>
                <a:cxn ang="T9">
                  <a:pos x="T2" y="T3"/>
                </a:cxn>
                <a:cxn ang="T10">
                  <a:pos x="T4" y="T5"/>
                </a:cxn>
                <a:cxn ang="T11">
                  <a:pos x="T6" y="T7"/>
                </a:cxn>
              </a:cxnLst>
              <a:rect l="T12" t="T13" r="T14" b="T15"/>
              <a:pathLst>
                <a:path w="806" h="1323">
                  <a:moveTo>
                    <a:pt x="0" y="651"/>
                  </a:moveTo>
                  <a:lnTo>
                    <a:pt x="333" y="0"/>
                  </a:lnTo>
                  <a:lnTo>
                    <a:pt x="806" y="1323"/>
                  </a:lnTo>
                  <a:lnTo>
                    <a:pt x="0" y="651"/>
                  </a:lnTo>
                  <a:close/>
                </a:path>
              </a:pathLst>
            </a:custGeom>
            <a:solidFill>
              <a:srgbClr val="2982B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4371" name="Freeform 78"/>
            <p:cNvSpPr>
              <a:spLocks noChangeArrowheads="1"/>
            </p:cNvSpPr>
            <p:nvPr/>
          </p:nvSpPr>
          <p:spPr bwMode="auto">
            <a:xfrm>
              <a:off x="0" y="3503613"/>
              <a:ext cx="1279525" cy="1066800"/>
            </a:xfrm>
            <a:custGeom>
              <a:avLst/>
              <a:gdLst>
                <a:gd name="T0" fmla="*/ 0 w 806"/>
                <a:gd name="T1" fmla="*/ 0 h 672"/>
                <a:gd name="T2" fmla="*/ 15875 w 806"/>
                <a:gd name="T3" fmla="*/ 628650 h 672"/>
                <a:gd name="T4" fmla="*/ 1279525 w 806"/>
                <a:gd name="T5" fmla="*/ 1066800 h 672"/>
                <a:gd name="T6" fmla="*/ 0 w 806"/>
                <a:gd name="T7" fmla="*/ 0 h 672"/>
                <a:gd name="T8" fmla="*/ 0 60000 65536"/>
                <a:gd name="T9" fmla="*/ 0 60000 65536"/>
                <a:gd name="T10" fmla="*/ 0 60000 65536"/>
                <a:gd name="T11" fmla="*/ 0 60000 65536"/>
                <a:gd name="T12" fmla="*/ 0 w 806"/>
                <a:gd name="T13" fmla="*/ 0 h 672"/>
                <a:gd name="T14" fmla="*/ 806 w 806"/>
                <a:gd name="T15" fmla="*/ 672 h 672"/>
              </a:gdLst>
              <a:ahLst/>
              <a:cxnLst>
                <a:cxn ang="T8">
                  <a:pos x="T0" y="T1"/>
                </a:cxn>
                <a:cxn ang="T9">
                  <a:pos x="T2" y="T3"/>
                </a:cxn>
                <a:cxn ang="T10">
                  <a:pos x="T4" y="T5"/>
                </a:cxn>
                <a:cxn ang="T11">
                  <a:pos x="T6" y="T7"/>
                </a:cxn>
              </a:cxnLst>
              <a:rect l="T12" t="T13" r="T14" b="T15"/>
              <a:pathLst>
                <a:path w="806" h="672">
                  <a:moveTo>
                    <a:pt x="0" y="0"/>
                  </a:moveTo>
                  <a:lnTo>
                    <a:pt x="10" y="396"/>
                  </a:lnTo>
                  <a:lnTo>
                    <a:pt x="806" y="672"/>
                  </a:lnTo>
                  <a:lnTo>
                    <a:pt x="0" y="0"/>
                  </a:lnTo>
                  <a:close/>
                </a:path>
              </a:pathLst>
            </a:custGeom>
            <a:solidFill>
              <a:srgbClr val="085C9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4372" name="Freeform 82"/>
            <p:cNvSpPr>
              <a:spLocks noChangeArrowheads="1"/>
            </p:cNvSpPr>
            <p:nvPr/>
          </p:nvSpPr>
          <p:spPr bwMode="auto">
            <a:xfrm>
              <a:off x="1279525" y="3268663"/>
              <a:ext cx="1014413" cy="1301750"/>
            </a:xfrm>
            <a:custGeom>
              <a:avLst/>
              <a:gdLst>
                <a:gd name="T0" fmla="*/ 0 w 639"/>
                <a:gd name="T1" fmla="*/ 1301750 h 820"/>
                <a:gd name="T2" fmla="*/ 660400 w 639"/>
                <a:gd name="T3" fmla="*/ 0 h 820"/>
                <a:gd name="T4" fmla="*/ 1014413 w 639"/>
                <a:gd name="T5" fmla="*/ 1301750 h 820"/>
                <a:gd name="T6" fmla="*/ 0 w 639"/>
                <a:gd name="T7" fmla="*/ 1301750 h 820"/>
                <a:gd name="T8" fmla="*/ 0 60000 65536"/>
                <a:gd name="T9" fmla="*/ 0 60000 65536"/>
                <a:gd name="T10" fmla="*/ 0 60000 65536"/>
                <a:gd name="T11" fmla="*/ 0 60000 65536"/>
                <a:gd name="T12" fmla="*/ 0 w 639"/>
                <a:gd name="T13" fmla="*/ 0 h 820"/>
                <a:gd name="T14" fmla="*/ 639 w 639"/>
                <a:gd name="T15" fmla="*/ 820 h 820"/>
              </a:gdLst>
              <a:ahLst/>
              <a:cxnLst>
                <a:cxn ang="T8">
                  <a:pos x="T0" y="T1"/>
                </a:cxn>
                <a:cxn ang="T9">
                  <a:pos x="T2" y="T3"/>
                </a:cxn>
                <a:cxn ang="T10">
                  <a:pos x="T4" y="T5"/>
                </a:cxn>
                <a:cxn ang="T11">
                  <a:pos x="T6" y="T7"/>
                </a:cxn>
              </a:cxnLst>
              <a:rect l="T12" t="T13" r="T14" b="T15"/>
              <a:pathLst>
                <a:path w="639" h="820">
                  <a:moveTo>
                    <a:pt x="0" y="820"/>
                  </a:moveTo>
                  <a:lnTo>
                    <a:pt x="416" y="0"/>
                  </a:lnTo>
                  <a:lnTo>
                    <a:pt x="639" y="820"/>
                  </a:lnTo>
                  <a:lnTo>
                    <a:pt x="0" y="820"/>
                  </a:lnTo>
                  <a:close/>
                </a:path>
              </a:pathLst>
            </a:custGeom>
            <a:solidFill>
              <a:srgbClr val="93C52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4373" name="Freeform 83"/>
            <p:cNvSpPr>
              <a:spLocks noChangeArrowheads="1"/>
            </p:cNvSpPr>
            <p:nvPr/>
          </p:nvSpPr>
          <p:spPr bwMode="auto">
            <a:xfrm>
              <a:off x="330200" y="220663"/>
              <a:ext cx="1577975" cy="2025650"/>
            </a:xfrm>
            <a:custGeom>
              <a:avLst/>
              <a:gdLst>
                <a:gd name="T0" fmla="*/ 1577975 w 994"/>
                <a:gd name="T1" fmla="*/ 1295400 h 1276"/>
                <a:gd name="T2" fmla="*/ 1306513 w 994"/>
                <a:gd name="T3" fmla="*/ 2025650 h 1276"/>
                <a:gd name="T4" fmla="*/ 0 w 994"/>
                <a:gd name="T5" fmla="*/ 0 h 1276"/>
                <a:gd name="T6" fmla="*/ 1577975 w 994"/>
                <a:gd name="T7" fmla="*/ 1295400 h 1276"/>
                <a:gd name="T8" fmla="*/ 0 60000 65536"/>
                <a:gd name="T9" fmla="*/ 0 60000 65536"/>
                <a:gd name="T10" fmla="*/ 0 60000 65536"/>
                <a:gd name="T11" fmla="*/ 0 60000 65536"/>
                <a:gd name="T12" fmla="*/ 0 w 994"/>
                <a:gd name="T13" fmla="*/ 0 h 1276"/>
                <a:gd name="T14" fmla="*/ 994 w 994"/>
                <a:gd name="T15" fmla="*/ 1276 h 1276"/>
              </a:gdLst>
              <a:ahLst/>
              <a:cxnLst>
                <a:cxn ang="T8">
                  <a:pos x="T0" y="T1"/>
                </a:cxn>
                <a:cxn ang="T9">
                  <a:pos x="T2" y="T3"/>
                </a:cxn>
                <a:cxn ang="T10">
                  <a:pos x="T4" y="T5"/>
                </a:cxn>
                <a:cxn ang="T11">
                  <a:pos x="T6" y="T7"/>
                </a:cxn>
              </a:cxnLst>
              <a:rect l="T12" t="T13" r="T14" b="T15"/>
              <a:pathLst>
                <a:path w="994" h="1276">
                  <a:moveTo>
                    <a:pt x="994" y="816"/>
                  </a:moveTo>
                  <a:lnTo>
                    <a:pt x="823" y="1276"/>
                  </a:lnTo>
                  <a:lnTo>
                    <a:pt x="0" y="0"/>
                  </a:lnTo>
                  <a:lnTo>
                    <a:pt x="994" y="816"/>
                  </a:lnTo>
                  <a:close/>
                </a:path>
              </a:pathLst>
            </a:custGeom>
            <a:solidFill>
              <a:srgbClr val="4CBAC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4374" name="Freeform 84"/>
            <p:cNvSpPr>
              <a:spLocks noChangeArrowheads="1"/>
            </p:cNvSpPr>
            <p:nvPr/>
          </p:nvSpPr>
          <p:spPr bwMode="auto">
            <a:xfrm>
              <a:off x="1908175" y="1516063"/>
              <a:ext cx="1036638" cy="1752600"/>
            </a:xfrm>
            <a:custGeom>
              <a:avLst/>
              <a:gdLst>
                <a:gd name="T0" fmla="*/ 1036638 w 653"/>
                <a:gd name="T1" fmla="*/ 519113 h 1104"/>
                <a:gd name="T2" fmla="*/ 31750 w 653"/>
                <a:gd name="T3" fmla="*/ 1752600 h 1104"/>
                <a:gd name="T4" fmla="*/ 0 w 653"/>
                <a:gd name="T5" fmla="*/ 0 h 1104"/>
                <a:gd name="T6" fmla="*/ 1036638 w 653"/>
                <a:gd name="T7" fmla="*/ 519113 h 1104"/>
                <a:gd name="T8" fmla="*/ 0 60000 65536"/>
                <a:gd name="T9" fmla="*/ 0 60000 65536"/>
                <a:gd name="T10" fmla="*/ 0 60000 65536"/>
                <a:gd name="T11" fmla="*/ 0 60000 65536"/>
                <a:gd name="T12" fmla="*/ 0 w 653"/>
                <a:gd name="T13" fmla="*/ 0 h 1104"/>
                <a:gd name="T14" fmla="*/ 653 w 653"/>
                <a:gd name="T15" fmla="*/ 1104 h 1104"/>
              </a:gdLst>
              <a:ahLst/>
              <a:cxnLst>
                <a:cxn ang="T8">
                  <a:pos x="T0" y="T1"/>
                </a:cxn>
                <a:cxn ang="T9">
                  <a:pos x="T2" y="T3"/>
                </a:cxn>
                <a:cxn ang="T10">
                  <a:pos x="T4" y="T5"/>
                </a:cxn>
                <a:cxn ang="T11">
                  <a:pos x="T6" y="T7"/>
                </a:cxn>
              </a:cxnLst>
              <a:rect l="T12" t="T13" r="T14" b="T15"/>
              <a:pathLst>
                <a:path w="653" h="1104">
                  <a:moveTo>
                    <a:pt x="653" y="327"/>
                  </a:moveTo>
                  <a:lnTo>
                    <a:pt x="20" y="1104"/>
                  </a:lnTo>
                  <a:lnTo>
                    <a:pt x="0" y="0"/>
                  </a:lnTo>
                  <a:lnTo>
                    <a:pt x="653" y="327"/>
                  </a:lnTo>
                  <a:close/>
                </a:path>
              </a:pathLst>
            </a:custGeom>
            <a:solidFill>
              <a:srgbClr val="27AB7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4375" name="Freeform 85"/>
            <p:cNvSpPr>
              <a:spLocks noChangeArrowheads="1"/>
            </p:cNvSpPr>
            <p:nvPr/>
          </p:nvSpPr>
          <p:spPr bwMode="auto">
            <a:xfrm>
              <a:off x="1908175" y="6350"/>
              <a:ext cx="1035050" cy="2027237"/>
            </a:xfrm>
            <a:custGeom>
              <a:avLst/>
              <a:gdLst>
                <a:gd name="T0" fmla="*/ 0 w 652"/>
                <a:gd name="T1" fmla="*/ 1509712 h 1277"/>
                <a:gd name="T2" fmla="*/ 538163 w 652"/>
                <a:gd name="T3" fmla="*/ 0 h 1277"/>
                <a:gd name="T4" fmla="*/ 1035050 w 652"/>
                <a:gd name="T5" fmla="*/ 2027237 h 1277"/>
                <a:gd name="T6" fmla="*/ 0 w 652"/>
                <a:gd name="T7" fmla="*/ 1509712 h 1277"/>
                <a:gd name="T8" fmla="*/ 0 60000 65536"/>
                <a:gd name="T9" fmla="*/ 0 60000 65536"/>
                <a:gd name="T10" fmla="*/ 0 60000 65536"/>
                <a:gd name="T11" fmla="*/ 0 60000 65536"/>
                <a:gd name="T12" fmla="*/ 0 w 652"/>
                <a:gd name="T13" fmla="*/ 0 h 1277"/>
                <a:gd name="T14" fmla="*/ 652 w 652"/>
                <a:gd name="T15" fmla="*/ 1277 h 1277"/>
              </a:gdLst>
              <a:ahLst/>
              <a:cxnLst>
                <a:cxn ang="T8">
                  <a:pos x="T0" y="T1"/>
                </a:cxn>
                <a:cxn ang="T9">
                  <a:pos x="T2" y="T3"/>
                </a:cxn>
                <a:cxn ang="T10">
                  <a:pos x="T4" y="T5"/>
                </a:cxn>
                <a:cxn ang="T11">
                  <a:pos x="T6" y="T7"/>
                </a:cxn>
              </a:cxnLst>
              <a:rect l="T12" t="T13" r="T14" b="T15"/>
              <a:pathLst>
                <a:path w="652" h="1277">
                  <a:moveTo>
                    <a:pt x="0" y="951"/>
                  </a:moveTo>
                  <a:lnTo>
                    <a:pt x="339" y="0"/>
                  </a:lnTo>
                  <a:lnTo>
                    <a:pt x="652" y="1277"/>
                  </a:lnTo>
                  <a:lnTo>
                    <a:pt x="0" y="951"/>
                  </a:lnTo>
                  <a:close/>
                </a:path>
              </a:pathLst>
            </a:custGeom>
            <a:solidFill>
              <a:srgbClr val="65BA9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4376" name="Freeform 86"/>
            <p:cNvSpPr>
              <a:spLocks noChangeArrowheads="1"/>
            </p:cNvSpPr>
            <p:nvPr/>
          </p:nvSpPr>
          <p:spPr bwMode="auto">
            <a:xfrm>
              <a:off x="2446338" y="4763"/>
              <a:ext cx="1582738" cy="2736850"/>
            </a:xfrm>
            <a:custGeom>
              <a:avLst/>
              <a:gdLst>
                <a:gd name="T0" fmla="*/ 498475 w 997"/>
                <a:gd name="T1" fmla="*/ 2030413 h 1724"/>
                <a:gd name="T2" fmla="*/ 496888 w 997"/>
                <a:gd name="T3" fmla="*/ 2028825 h 1724"/>
                <a:gd name="T4" fmla="*/ 0 w 997"/>
                <a:gd name="T5" fmla="*/ 1588 h 1724"/>
                <a:gd name="T6" fmla="*/ 3175 w 997"/>
                <a:gd name="T7" fmla="*/ 0 h 1724"/>
                <a:gd name="T8" fmla="*/ 1582738 w 997"/>
                <a:gd name="T9" fmla="*/ 2736850 h 1724"/>
                <a:gd name="T10" fmla="*/ 498475 w 997"/>
                <a:gd name="T11" fmla="*/ 2030413 h 1724"/>
                <a:gd name="T12" fmla="*/ 0 60000 65536"/>
                <a:gd name="T13" fmla="*/ 0 60000 65536"/>
                <a:gd name="T14" fmla="*/ 0 60000 65536"/>
                <a:gd name="T15" fmla="*/ 0 60000 65536"/>
                <a:gd name="T16" fmla="*/ 0 60000 65536"/>
                <a:gd name="T17" fmla="*/ 0 60000 65536"/>
                <a:gd name="T18" fmla="*/ 0 w 997"/>
                <a:gd name="T19" fmla="*/ 0 h 1724"/>
                <a:gd name="T20" fmla="*/ 997 w 997"/>
                <a:gd name="T21" fmla="*/ 1724 h 1724"/>
              </a:gdLst>
              <a:ahLst/>
              <a:cxnLst>
                <a:cxn ang="T12">
                  <a:pos x="T0" y="T1"/>
                </a:cxn>
                <a:cxn ang="T13">
                  <a:pos x="T2" y="T3"/>
                </a:cxn>
                <a:cxn ang="T14">
                  <a:pos x="T4" y="T5"/>
                </a:cxn>
                <a:cxn ang="T15">
                  <a:pos x="T6" y="T7"/>
                </a:cxn>
                <a:cxn ang="T16">
                  <a:pos x="T8" y="T9"/>
                </a:cxn>
                <a:cxn ang="T17">
                  <a:pos x="T10" y="T11"/>
                </a:cxn>
              </a:cxnLst>
              <a:rect l="T18" t="T19" r="T20" b="T21"/>
              <a:pathLst>
                <a:path w="997" h="1724">
                  <a:moveTo>
                    <a:pt x="314" y="1279"/>
                  </a:moveTo>
                  <a:lnTo>
                    <a:pt x="313" y="1278"/>
                  </a:lnTo>
                  <a:lnTo>
                    <a:pt x="0" y="1"/>
                  </a:lnTo>
                  <a:lnTo>
                    <a:pt x="2" y="0"/>
                  </a:lnTo>
                  <a:lnTo>
                    <a:pt x="997" y="1724"/>
                  </a:lnTo>
                  <a:lnTo>
                    <a:pt x="314" y="1279"/>
                  </a:lnTo>
                  <a:close/>
                </a:path>
              </a:pathLst>
            </a:custGeom>
            <a:solidFill>
              <a:srgbClr val="F4E67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4377" name="Freeform 87"/>
            <p:cNvSpPr>
              <a:spLocks noChangeArrowheads="1"/>
            </p:cNvSpPr>
            <p:nvPr/>
          </p:nvSpPr>
          <p:spPr bwMode="auto">
            <a:xfrm>
              <a:off x="2449513" y="0"/>
              <a:ext cx="2306638" cy="2741612"/>
            </a:xfrm>
            <a:custGeom>
              <a:avLst/>
              <a:gdLst>
                <a:gd name="T0" fmla="*/ 2306638 w 1453"/>
                <a:gd name="T1" fmla="*/ 2205037 h 1727"/>
                <a:gd name="T2" fmla="*/ 1579563 w 1453"/>
                <a:gd name="T3" fmla="*/ 2741612 h 1727"/>
                <a:gd name="T4" fmla="*/ 0 w 1453"/>
                <a:gd name="T5" fmla="*/ 4762 h 1727"/>
                <a:gd name="T6" fmla="*/ 12700 w 1453"/>
                <a:gd name="T7" fmla="*/ 0 h 1727"/>
                <a:gd name="T8" fmla="*/ 2306638 w 1453"/>
                <a:gd name="T9" fmla="*/ 1570037 h 1727"/>
                <a:gd name="T10" fmla="*/ 2306638 w 1453"/>
                <a:gd name="T11" fmla="*/ 2205037 h 1727"/>
                <a:gd name="T12" fmla="*/ 0 60000 65536"/>
                <a:gd name="T13" fmla="*/ 0 60000 65536"/>
                <a:gd name="T14" fmla="*/ 0 60000 65536"/>
                <a:gd name="T15" fmla="*/ 0 60000 65536"/>
                <a:gd name="T16" fmla="*/ 0 60000 65536"/>
                <a:gd name="T17" fmla="*/ 0 60000 65536"/>
                <a:gd name="T18" fmla="*/ 0 w 1453"/>
                <a:gd name="T19" fmla="*/ 0 h 1727"/>
                <a:gd name="T20" fmla="*/ 1453 w 1453"/>
                <a:gd name="T21" fmla="*/ 1727 h 1727"/>
              </a:gdLst>
              <a:ahLst/>
              <a:cxnLst>
                <a:cxn ang="T12">
                  <a:pos x="T0" y="T1"/>
                </a:cxn>
                <a:cxn ang="T13">
                  <a:pos x="T2" y="T3"/>
                </a:cxn>
                <a:cxn ang="T14">
                  <a:pos x="T4" y="T5"/>
                </a:cxn>
                <a:cxn ang="T15">
                  <a:pos x="T6" y="T7"/>
                </a:cxn>
                <a:cxn ang="T16">
                  <a:pos x="T8" y="T9"/>
                </a:cxn>
                <a:cxn ang="T17">
                  <a:pos x="T10" y="T11"/>
                </a:cxn>
              </a:cxnLst>
              <a:rect l="T18" t="T19" r="T20" b="T21"/>
              <a:pathLst>
                <a:path w="1453" h="1727">
                  <a:moveTo>
                    <a:pt x="1453" y="1389"/>
                  </a:moveTo>
                  <a:lnTo>
                    <a:pt x="995" y="1727"/>
                  </a:lnTo>
                  <a:lnTo>
                    <a:pt x="0" y="3"/>
                  </a:lnTo>
                  <a:lnTo>
                    <a:pt x="8" y="0"/>
                  </a:lnTo>
                  <a:lnTo>
                    <a:pt x="1453" y="989"/>
                  </a:lnTo>
                  <a:lnTo>
                    <a:pt x="1453" y="1389"/>
                  </a:lnTo>
                  <a:close/>
                </a:path>
              </a:pathLst>
            </a:custGeom>
            <a:solidFill>
              <a:srgbClr val="E58A2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4378" name="Freeform 88"/>
            <p:cNvSpPr>
              <a:spLocks noChangeArrowheads="1"/>
            </p:cNvSpPr>
            <p:nvPr/>
          </p:nvSpPr>
          <p:spPr bwMode="auto">
            <a:xfrm>
              <a:off x="2462213" y="0"/>
              <a:ext cx="2293938" cy="1570037"/>
            </a:xfrm>
            <a:custGeom>
              <a:avLst/>
              <a:gdLst>
                <a:gd name="T0" fmla="*/ 2293938 w 1445"/>
                <a:gd name="T1" fmla="*/ 1570037 h 989"/>
                <a:gd name="T2" fmla="*/ 0 w 1445"/>
                <a:gd name="T3" fmla="*/ 0 h 989"/>
                <a:gd name="T4" fmla="*/ 2293938 w 1445"/>
                <a:gd name="T5" fmla="*/ 415925 h 989"/>
                <a:gd name="T6" fmla="*/ 2293938 w 1445"/>
                <a:gd name="T7" fmla="*/ 1570037 h 989"/>
                <a:gd name="T8" fmla="*/ 0 60000 65536"/>
                <a:gd name="T9" fmla="*/ 0 60000 65536"/>
                <a:gd name="T10" fmla="*/ 0 60000 65536"/>
                <a:gd name="T11" fmla="*/ 0 60000 65536"/>
                <a:gd name="T12" fmla="*/ 0 w 1445"/>
                <a:gd name="T13" fmla="*/ 0 h 989"/>
                <a:gd name="T14" fmla="*/ 1445 w 1445"/>
                <a:gd name="T15" fmla="*/ 989 h 989"/>
              </a:gdLst>
              <a:ahLst/>
              <a:cxnLst>
                <a:cxn ang="T8">
                  <a:pos x="T0" y="T1"/>
                </a:cxn>
                <a:cxn ang="T9">
                  <a:pos x="T2" y="T3"/>
                </a:cxn>
                <a:cxn ang="T10">
                  <a:pos x="T4" y="T5"/>
                </a:cxn>
                <a:cxn ang="T11">
                  <a:pos x="T6" y="T7"/>
                </a:cxn>
              </a:cxnLst>
              <a:rect l="T12" t="T13" r="T14" b="T15"/>
              <a:pathLst>
                <a:path w="1445" h="989">
                  <a:moveTo>
                    <a:pt x="1445" y="989"/>
                  </a:moveTo>
                  <a:lnTo>
                    <a:pt x="0" y="0"/>
                  </a:lnTo>
                  <a:lnTo>
                    <a:pt x="1445" y="262"/>
                  </a:lnTo>
                  <a:lnTo>
                    <a:pt x="1445" y="989"/>
                  </a:lnTo>
                  <a:close/>
                </a:path>
              </a:pathLst>
            </a:custGeom>
            <a:solidFill>
              <a:srgbClr val="E25D2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4379" name="Freeform 89"/>
            <p:cNvSpPr>
              <a:spLocks noChangeArrowheads="1"/>
            </p:cNvSpPr>
            <p:nvPr/>
          </p:nvSpPr>
          <p:spPr bwMode="auto">
            <a:xfrm>
              <a:off x="4029075" y="2205038"/>
              <a:ext cx="727075" cy="2365375"/>
            </a:xfrm>
            <a:custGeom>
              <a:avLst/>
              <a:gdLst>
                <a:gd name="T0" fmla="*/ 727075 w 458"/>
                <a:gd name="T1" fmla="*/ 0 h 1490"/>
                <a:gd name="T2" fmla="*/ 0 w 458"/>
                <a:gd name="T3" fmla="*/ 536575 h 1490"/>
                <a:gd name="T4" fmla="*/ 727075 w 458"/>
                <a:gd name="T5" fmla="*/ 2365375 h 1490"/>
                <a:gd name="T6" fmla="*/ 727075 w 458"/>
                <a:gd name="T7" fmla="*/ 0 h 1490"/>
                <a:gd name="T8" fmla="*/ 0 60000 65536"/>
                <a:gd name="T9" fmla="*/ 0 60000 65536"/>
                <a:gd name="T10" fmla="*/ 0 60000 65536"/>
                <a:gd name="T11" fmla="*/ 0 60000 65536"/>
                <a:gd name="T12" fmla="*/ 0 w 458"/>
                <a:gd name="T13" fmla="*/ 0 h 1490"/>
                <a:gd name="T14" fmla="*/ 458 w 458"/>
                <a:gd name="T15" fmla="*/ 1490 h 1490"/>
              </a:gdLst>
              <a:ahLst/>
              <a:cxnLst>
                <a:cxn ang="T8">
                  <a:pos x="T0" y="T1"/>
                </a:cxn>
                <a:cxn ang="T9">
                  <a:pos x="T2" y="T3"/>
                </a:cxn>
                <a:cxn ang="T10">
                  <a:pos x="T4" y="T5"/>
                </a:cxn>
                <a:cxn ang="T11">
                  <a:pos x="T6" y="T7"/>
                </a:cxn>
              </a:cxnLst>
              <a:rect l="T12" t="T13" r="T14" b="T15"/>
              <a:pathLst>
                <a:path w="458" h="1490">
                  <a:moveTo>
                    <a:pt x="458" y="0"/>
                  </a:moveTo>
                  <a:lnTo>
                    <a:pt x="0" y="338"/>
                  </a:lnTo>
                  <a:lnTo>
                    <a:pt x="458" y="1490"/>
                  </a:lnTo>
                  <a:lnTo>
                    <a:pt x="458" y="0"/>
                  </a:lnTo>
                  <a:close/>
                </a:path>
              </a:pathLst>
            </a:custGeom>
            <a:solidFill>
              <a:srgbClr val="F4C51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4380" name="Freeform 90"/>
            <p:cNvSpPr>
              <a:spLocks noChangeArrowheads="1"/>
            </p:cNvSpPr>
            <p:nvPr/>
          </p:nvSpPr>
          <p:spPr bwMode="auto">
            <a:xfrm>
              <a:off x="2944813" y="2035175"/>
              <a:ext cx="1811338" cy="2535237"/>
            </a:xfrm>
            <a:custGeom>
              <a:avLst/>
              <a:gdLst>
                <a:gd name="T0" fmla="*/ 815975 w 1141"/>
                <a:gd name="T1" fmla="*/ 2535237 h 1597"/>
                <a:gd name="T2" fmla="*/ 1811338 w 1141"/>
                <a:gd name="T3" fmla="*/ 2535237 h 1597"/>
                <a:gd name="T4" fmla="*/ 1811338 w 1141"/>
                <a:gd name="T5" fmla="*/ 2535237 h 1597"/>
                <a:gd name="T6" fmla="*/ 1084263 w 1141"/>
                <a:gd name="T7" fmla="*/ 706437 h 1597"/>
                <a:gd name="T8" fmla="*/ 0 w 1141"/>
                <a:gd name="T9" fmla="*/ 0 h 1597"/>
                <a:gd name="T10" fmla="*/ 815975 w 1141"/>
                <a:gd name="T11" fmla="*/ 2535237 h 1597"/>
                <a:gd name="T12" fmla="*/ 0 60000 65536"/>
                <a:gd name="T13" fmla="*/ 0 60000 65536"/>
                <a:gd name="T14" fmla="*/ 0 60000 65536"/>
                <a:gd name="T15" fmla="*/ 0 60000 65536"/>
                <a:gd name="T16" fmla="*/ 0 60000 65536"/>
                <a:gd name="T17" fmla="*/ 0 60000 65536"/>
                <a:gd name="T18" fmla="*/ 0 w 1141"/>
                <a:gd name="T19" fmla="*/ 0 h 1597"/>
                <a:gd name="T20" fmla="*/ 1141 w 1141"/>
                <a:gd name="T21" fmla="*/ 1597 h 1597"/>
              </a:gdLst>
              <a:ahLst/>
              <a:cxnLst>
                <a:cxn ang="T12">
                  <a:pos x="T0" y="T1"/>
                </a:cxn>
                <a:cxn ang="T13">
                  <a:pos x="T2" y="T3"/>
                </a:cxn>
                <a:cxn ang="T14">
                  <a:pos x="T4" y="T5"/>
                </a:cxn>
                <a:cxn ang="T15">
                  <a:pos x="T6" y="T7"/>
                </a:cxn>
                <a:cxn ang="T16">
                  <a:pos x="T8" y="T9"/>
                </a:cxn>
                <a:cxn ang="T17">
                  <a:pos x="T10" y="T11"/>
                </a:cxn>
              </a:cxnLst>
              <a:rect l="T18" t="T19" r="T20" b="T21"/>
              <a:pathLst>
                <a:path w="1141" h="1597">
                  <a:moveTo>
                    <a:pt x="514" y="1597"/>
                  </a:moveTo>
                  <a:lnTo>
                    <a:pt x="1141" y="1597"/>
                  </a:lnTo>
                  <a:lnTo>
                    <a:pt x="683" y="445"/>
                  </a:lnTo>
                  <a:lnTo>
                    <a:pt x="0" y="0"/>
                  </a:lnTo>
                  <a:lnTo>
                    <a:pt x="514" y="1597"/>
                  </a:lnTo>
                  <a:close/>
                </a:path>
              </a:pathLst>
            </a:custGeom>
            <a:solidFill>
              <a:srgbClr val="E7AC2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4381" name="Freeform 91"/>
            <p:cNvSpPr>
              <a:spLocks noChangeArrowheads="1"/>
            </p:cNvSpPr>
            <p:nvPr/>
          </p:nvSpPr>
          <p:spPr bwMode="auto">
            <a:xfrm>
              <a:off x="1939925" y="2035175"/>
              <a:ext cx="1820863" cy="2535237"/>
            </a:xfrm>
            <a:custGeom>
              <a:avLst/>
              <a:gdLst>
                <a:gd name="T0" fmla="*/ 1223963 w 1147"/>
                <a:gd name="T1" fmla="*/ 2535237 h 1597"/>
                <a:gd name="T2" fmla="*/ 0 w 1147"/>
                <a:gd name="T3" fmla="*/ 1233487 h 1597"/>
                <a:gd name="T4" fmla="*/ 1004888 w 1147"/>
                <a:gd name="T5" fmla="*/ 0 h 1597"/>
                <a:gd name="T6" fmla="*/ 1820863 w 1147"/>
                <a:gd name="T7" fmla="*/ 2535237 h 1597"/>
                <a:gd name="T8" fmla="*/ 1223963 w 1147"/>
                <a:gd name="T9" fmla="*/ 2535237 h 1597"/>
                <a:gd name="T10" fmla="*/ 0 60000 65536"/>
                <a:gd name="T11" fmla="*/ 0 60000 65536"/>
                <a:gd name="T12" fmla="*/ 0 60000 65536"/>
                <a:gd name="T13" fmla="*/ 0 60000 65536"/>
                <a:gd name="T14" fmla="*/ 0 60000 65536"/>
                <a:gd name="T15" fmla="*/ 0 w 1147"/>
                <a:gd name="T16" fmla="*/ 0 h 1597"/>
                <a:gd name="T17" fmla="*/ 1147 w 1147"/>
                <a:gd name="T18" fmla="*/ 1597 h 1597"/>
              </a:gdLst>
              <a:ahLst/>
              <a:cxnLst>
                <a:cxn ang="T10">
                  <a:pos x="T0" y="T1"/>
                </a:cxn>
                <a:cxn ang="T11">
                  <a:pos x="T2" y="T3"/>
                </a:cxn>
                <a:cxn ang="T12">
                  <a:pos x="T4" y="T5"/>
                </a:cxn>
                <a:cxn ang="T13">
                  <a:pos x="T6" y="T7"/>
                </a:cxn>
                <a:cxn ang="T14">
                  <a:pos x="T8" y="T9"/>
                </a:cxn>
              </a:cxnLst>
              <a:rect l="T15" t="T16" r="T17" b="T18"/>
              <a:pathLst>
                <a:path w="1147" h="1597">
                  <a:moveTo>
                    <a:pt x="771" y="1597"/>
                  </a:moveTo>
                  <a:lnTo>
                    <a:pt x="0" y="777"/>
                  </a:lnTo>
                  <a:lnTo>
                    <a:pt x="633" y="0"/>
                  </a:lnTo>
                  <a:lnTo>
                    <a:pt x="1147" y="1597"/>
                  </a:lnTo>
                  <a:lnTo>
                    <a:pt x="771" y="1597"/>
                  </a:lnTo>
                  <a:close/>
                </a:path>
              </a:pathLst>
            </a:custGeom>
            <a:solidFill>
              <a:srgbClr val="E9DB2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4382" name="Freeform 92"/>
            <p:cNvSpPr>
              <a:spLocks noChangeArrowheads="1"/>
            </p:cNvSpPr>
            <p:nvPr/>
          </p:nvSpPr>
          <p:spPr bwMode="auto">
            <a:xfrm>
              <a:off x="1939925" y="3268663"/>
              <a:ext cx="1223963" cy="1301750"/>
            </a:xfrm>
            <a:custGeom>
              <a:avLst/>
              <a:gdLst>
                <a:gd name="T0" fmla="*/ 354013 w 771"/>
                <a:gd name="T1" fmla="*/ 1301750 h 820"/>
                <a:gd name="T2" fmla="*/ 1223963 w 771"/>
                <a:gd name="T3" fmla="*/ 1301750 h 820"/>
                <a:gd name="T4" fmla="*/ 0 w 771"/>
                <a:gd name="T5" fmla="*/ 0 h 820"/>
                <a:gd name="T6" fmla="*/ 354013 w 771"/>
                <a:gd name="T7" fmla="*/ 1301750 h 820"/>
                <a:gd name="T8" fmla="*/ 0 60000 65536"/>
                <a:gd name="T9" fmla="*/ 0 60000 65536"/>
                <a:gd name="T10" fmla="*/ 0 60000 65536"/>
                <a:gd name="T11" fmla="*/ 0 60000 65536"/>
                <a:gd name="T12" fmla="*/ 0 w 771"/>
                <a:gd name="T13" fmla="*/ 0 h 820"/>
                <a:gd name="T14" fmla="*/ 771 w 771"/>
                <a:gd name="T15" fmla="*/ 820 h 820"/>
              </a:gdLst>
              <a:ahLst/>
              <a:cxnLst>
                <a:cxn ang="T8">
                  <a:pos x="T0" y="T1"/>
                </a:cxn>
                <a:cxn ang="T9">
                  <a:pos x="T2" y="T3"/>
                </a:cxn>
                <a:cxn ang="T10">
                  <a:pos x="T4" y="T5"/>
                </a:cxn>
                <a:cxn ang="T11">
                  <a:pos x="T6" y="T7"/>
                </a:cxn>
              </a:cxnLst>
              <a:rect l="T12" t="T13" r="T14" b="T15"/>
              <a:pathLst>
                <a:path w="771" h="820">
                  <a:moveTo>
                    <a:pt x="223" y="820"/>
                  </a:moveTo>
                  <a:lnTo>
                    <a:pt x="771" y="820"/>
                  </a:lnTo>
                  <a:lnTo>
                    <a:pt x="0" y="0"/>
                  </a:lnTo>
                  <a:lnTo>
                    <a:pt x="223" y="820"/>
                  </a:lnTo>
                  <a:close/>
                </a:path>
              </a:pathLst>
            </a:custGeom>
            <a:solidFill>
              <a:srgbClr val="B2CB3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4383" name="Freeform 93"/>
            <p:cNvSpPr>
              <a:spLocks noChangeArrowheads="1"/>
            </p:cNvSpPr>
            <p:nvPr/>
          </p:nvSpPr>
          <p:spPr bwMode="auto">
            <a:xfrm>
              <a:off x="1279525" y="2246313"/>
              <a:ext cx="658813" cy="2324100"/>
            </a:xfrm>
            <a:custGeom>
              <a:avLst/>
              <a:gdLst>
                <a:gd name="T0" fmla="*/ 0 w 415"/>
                <a:gd name="T1" fmla="*/ 2324100 h 1464"/>
                <a:gd name="T2" fmla="*/ 658813 w 415"/>
                <a:gd name="T3" fmla="*/ 1022350 h 1464"/>
                <a:gd name="T4" fmla="*/ 357188 w 415"/>
                <a:gd name="T5" fmla="*/ 0 h 1464"/>
                <a:gd name="T6" fmla="*/ 0 w 415"/>
                <a:gd name="T7" fmla="*/ 2324100 h 1464"/>
                <a:gd name="T8" fmla="*/ 0 60000 65536"/>
                <a:gd name="T9" fmla="*/ 0 60000 65536"/>
                <a:gd name="T10" fmla="*/ 0 60000 65536"/>
                <a:gd name="T11" fmla="*/ 0 60000 65536"/>
                <a:gd name="T12" fmla="*/ 0 w 415"/>
                <a:gd name="T13" fmla="*/ 0 h 1464"/>
                <a:gd name="T14" fmla="*/ 415 w 415"/>
                <a:gd name="T15" fmla="*/ 1464 h 1464"/>
              </a:gdLst>
              <a:ahLst/>
              <a:cxnLst>
                <a:cxn ang="T8">
                  <a:pos x="T0" y="T1"/>
                </a:cxn>
                <a:cxn ang="T9">
                  <a:pos x="T2" y="T3"/>
                </a:cxn>
                <a:cxn ang="T10">
                  <a:pos x="T4" y="T5"/>
                </a:cxn>
                <a:cxn ang="T11">
                  <a:pos x="T6" y="T7"/>
                </a:cxn>
              </a:cxnLst>
              <a:rect l="T12" t="T13" r="T14" b="T15"/>
              <a:pathLst>
                <a:path w="415" h="1464">
                  <a:moveTo>
                    <a:pt x="0" y="1464"/>
                  </a:moveTo>
                  <a:lnTo>
                    <a:pt x="415" y="644"/>
                  </a:lnTo>
                  <a:lnTo>
                    <a:pt x="225" y="0"/>
                  </a:lnTo>
                  <a:lnTo>
                    <a:pt x="0" y="1464"/>
                  </a:lnTo>
                  <a:close/>
                </a:path>
              </a:pathLst>
            </a:custGeom>
            <a:solidFill>
              <a:srgbClr val="14885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4384" name="Freeform 94"/>
            <p:cNvSpPr>
              <a:spLocks noChangeArrowheads="1"/>
            </p:cNvSpPr>
            <p:nvPr/>
          </p:nvSpPr>
          <p:spPr bwMode="auto">
            <a:xfrm>
              <a:off x="1636713" y="1516063"/>
              <a:ext cx="303213" cy="1752600"/>
            </a:xfrm>
            <a:custGeom>
              <a:avLst/>
              <a:gdLst>
                <a:gd name="T0" fmla="*/ 301625 w 191"/>
                <a:gd name="T1" fmla="*/ 1752600 h 1104"/>
                <a:gd name="T2" fmla="*/ 303213 w 191"/>
                <a:gd name="T3" fmla="*/ 1752600 h 1104"/>
                <a:gd name="T4" fmla="*/ 271463 w 191"/>
                <a:gd name="T5" fmla="*/ 0 h 1104"/>
                <a:gd name="T6" fmla="*/ 0 w 191"/>
                <a:gd name="T7" fmla="*/ 730250 h 1104"/>
                <a:gd name="T8" fmla="*/ 301625 w 191"/>
                <a:gd name="T9" fmla="*/ 1752600 h 1104"/>
                <a:gd name="T10" fmla="*/ 0 60000 65536"/>
                <a:gd name="T11" fmla="*/ 0 60000 65536"/>
                <a:gd name="T12" fmla="*/ 0 60000 65536"/>
                <a:gd name="T13" fmla="*/ 0 60000 65536"/>
                <a:gd name="T14" fmla="*/ 0 60000 65536"/>
                <a:gd name="T15" fmla="*/ 0 w 191"/>
                <a:gd name="T16" fmla="*/ 0 h 1104"/>
                <a:gd name="T17" fmla="*/ 191 w 191"/>
                <a:gd name="T18" fmla="*/ 1104 h 1104"/>
              </a:gdLst>
              <a:ahLst/>
              <a:cxnLst>
                <a:cxn ang="T10">
                  <a:pos x="T0" y="T1"/>
                </a:cxn>
                <a:cxn ang="T11">
                  <a:pos x="T2" y="T3"/>
                </a:cxn>
                <a:cxn ang="T12">
                  <a:pos x="T4" y="T5"/>
                </a:cxn>
                <a:cxn ang="T13">
                  <a:pos x="T6" y="T7"/>
                </a:cxn>
                <a:cxn ang="T14">
                  <a:pos x="T8" y="T9"/>
                </a:cxn>
              </a:cxnLst>
              <a:rect l="T15" t="T16" r="T17" b="T18"/>
              <a:pathLst>
                <a:path w="191" h="1104">
                  <a:moveTo>
                    <a:pt x="190" y="1104"/>
                  </a:moveTo>
                  <a:lnTo>
                    <a:pt x="191" y="1104"/>
                  </a:lnTo>
                  <a:lnTo>
                    <a:pt x="171" y="0"/>
                  </a:lnTo>
                  <a:lnTo>
                    <a:pt x="0" y="460"/>
                  </a:lnTo>
                  <a:lnTo>
                    <a:pt x="190" y="1104"/>
                  </a:lnTo>
                  <a:close/>
                </a:path>
              </a:pathLst>
            </a:custGeom>
            <a:solidFill>
              <a:srgbClr val="24624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4385" name="Oval 104"/>
            <p:cNvSpPr>
              <a:spLocks noChangeArrowheads="1"/>
            </p:cNvSpPr>
            <p:nvPr/>
          </p:nvSpPr>
          <p:spPr bwMode="auto">
            <a:xfrm>
              <a:off x="133350" y="3565525"/>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000000"/>
                </a:solidFill>
                <a:latin typeface="Calibri" panose="020F0502020204030204" pitchFamily="34" charset="0"/>
                <a:sym typeface="宋体" panose="02010600030101010101" pitchFamily="2" charset="-122"/>
              </a:endParaRPr>
            </a:p>
          </p:txBody>
        </p:sp>
        <p:sp>
          <p:nvSpPr>
            <p:cNvPr id="14386" name="Oval 105"/>
            <p:cNvSpPr>
              <a:spLocks noChangeArrowheads="1"/>
            </p:cNvSpPr>
            <p:nvPr/>
          </p:nvSpPr>
          <p:spPr bwMode="auto">
            <a:xfrm>
              <a:off x="171450" y="4113213"/>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000000"/>
                </a:solidFill>
                <a:latin typeface="Calibri" panose="020F0502020204030204" pitchFamily="34" charset="0"/>
                <a:sym typeface="宋体" panose="02010600030101010101" pitchFamily="2" charset="-122"/>
              </a:endParaRPr>
            </a:p>
          </p:txBody>
        </p:sp>
        <p:sp>
          <p:nvSpPr>
            <p:cNvPr id="14387" name="Oval 106"/>
            <p:cNvSpPr>
              <a:spLocks noChangeArrowheads="1"/>
            </p:cNvSpPr>
            <p:nvPr/>
          </p:nvSpPr>
          <p:spPr bwMode="auto">
            <a:xfrm>
              <a:off x="654050" y="2611438"/>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000000"/>
                </a:solidFill>
                <a:latin typeface="Calibri" panose="020F0502020204030204" pitchFamily="34" charset="0"/>
                <a:sym typeface="宋体" panose="02010600030101010101" pitchFamily="2" charset="-122"/>
              </a:endParaRPr>
            </a:p>
          </p:txBody>
        </p:sp>
        <p:sp>
          <p:nvSpPr>
            <p:cNvPr id="14388" name="Oval 107"/>
            <p:cNvSpPr>
              <a:spLocks noChangeArrowheads="1"/>
            </p:cNvSpPr>
            <p:nvPr/>
          </p:nvSpPr>
          <p:spPr bwMode="auto">
            <a:xfrm>
              <a:off x="1711325" y="2390775"/>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000000"/>
                </a:solidFill>
                <a:latin typeface="Calibri" panose="020F0502020204030204" pitchFamily="34" charset="0"/>
                <a:sym typeface="宋体" panose="02010600030101010101" pitchFamily="2" charset="-122"/>
              </a:endParaRPr>
            </a:p>
          </p:txBody>
        </p:sp>
        <p:sp>
          <p:nvSpPr>
            <p:cNvPr id="14389" name="Oval 108"/>
            <p:cNvSpPr>
              <a:spLocks noChangeArrowheads="1"/>
            </p:cNvSpPr>
            <p:nvPr/>
          </p:nvSpPr>
          <p:spPr bwMode="auto">
            <a:xfrm>
              <a:off x="1990725" y="1717675"/>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000000"/>
                </a:solidFill>
                <a:latin typeface="Calibri" panose="020F0502020204030204" pitchFamily="34" charset="0"/>
                <a:sym typeface="宋体" panose="02010600030101010101" pitchFamily="2" charset="-122"/>
              </a:endParaRPr>
            </a:p>
          </p:txBody>
        </p:sp>
        <p:sp>
          <p:nvSpPr>
            <p:cNvPr id="14390" name="Oval 109"/>
            <p:cNvSpPr>
              <a:spLocks noChangeArrowheads="1"/>
            </p:cNvSpPr>
            <p:nvPr/>
          </p:nvSpPr>
          <p:spPr bwMode="auto">
            <a:xfrm>
              <a:off x="2003425" y="3325813"/>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000000"/>
                </a:solidFill>
                <a:latin typeface="Calibri" panose="020F0502020204030204" pitchFamily="34" charset="0"/>
                <a:sym typeface="宋体" panose="02010600030101010101" pitchFamily="2" charset="-122"/>
              </a:endParaRPr>
            </a:p>
          </p:txBody>
        </p:sp>
        <p:sp>
          <p:nvSpPr>
            <p:cNvPr id="14391" name="Oval 110"/>
            <p:cNvSpPr>
              <a:spLocks noChangeArrowheads="1"/>
            </p:cNvSpPr>
            <p:nvPr/>
          </p:nvSpPr>
          <p:spPr bwMode="auto">
            <a:xfrm>
              <a:off x="2979738" y="2205038"/>
              <a:ext cx="58738" cy="79375"/>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000000"/>
                </a:solidFill>
                <a:latin typeface="Calibri" panose="020F0502020204030204" pitchFamily="34" charset="0"/>
                <a:sym typeface="宋体" panose="02010600030101010101" pitchFamily="2" charset="-122"/>
              </a:endParaRPr>
            </a:p>
          </p:txBody>
        </p:sp>
        <p:sp>
          <p:nvSpPr>
            <p:cNvPr id="14392" name="Oval 111"/>
            <p:cNvSpPr>
              <a:spLocks noChangeArrowheads="1"/>
            </p:cNvSpPr>
            <p:nvPr/>
          </p:nvSpPr>
          <p:spPr bwMode="auto">
            <a:xfrm>
              <a:off x="4024313" y="2819400"/>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000000"/>
                </a:solidFill>
                <a:latin typeface="Calibri" panose="020F0502020204030204" pitchFamily="34" charset="0"/>
                <a:sym typeface="宋体" panose="02010600030101010101" pitchFamily="2" charset="-122"/>
              </a:endParaRPr>
            </a:p>
          </p:txBody>
        </p:sp>
      </p:grpSp>
      <p:sp>
        <p:nvSpPr>
          <p:cNvPr id="14340" name="文本框 2"/>
          <p:cNvSpPr>
            <a:spLocks noChangeArrowheads="1"/>
          </p:cNvSpPr>
          <p:nvPr/>
        </p:nvSpPr>
        <p:spPr bwMode="auto">
          <a:xfrm>
            <a:off x="1352550" y="506413"/>
            <a:ext cx="4884738"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800" b="1" dirty="0">
                <a:solidFill>
                  <a:srgbClr val="000000"/>
                </a:solidFill>
                <a:latin typeface="Calibri" panose="020F0502020204030204" pitchFamily="34" charset="0"/>
                <a:cs typeface="Calibri" panose="020F0502020204030204" pitchFamily="34" charset="0"/>
                <a:sym typeface="Calibri" panose="020F0502020204030204" pitchFamily="34" charset="0"/>
              </a:rPr>
              <a:t>国内外</a:t>
            </a:r>
            <a:r>
              <a:rPr lang="en-US" altLang="zh-CN" sz="2800" b="1" dirty="0">
                <a:solidFill>
                  <a:srgbClr val="000000"/>
                </a:solidFill>
                <a:latin typeface="Calibri" panose="020F0502020204030204" pitchFamily="34" charset="0"/>
                <a:cs typeface="Calibri" panose="020F0502020204030204" pitchFamily="34" charset="0"/>
                <a:sym typeface="Calibri" panose="020F0502020204030204" pitchFamily="34" charset="0"/>
              </a:rPr>
              <a:t>VR</a:t>
            </a:r>
            <a:r>
              <a:rPr lang="zh-CN" altLang="en-US" sz="2800" b="1" dirty="0">
                <a:solidFill>
                  <a:srgbClr val="000000"/>
                </a:solidFill>
                <a:latin typeface="Calibri" panose="020F0502020204030204" pitchFamily="34" charset="0"/>
                <a:cs typeface="Calibri" panose="020F0502020204030204" pitchFamily="34" charset="0"/>
                <a:sym typeface="Calibri" panose="020F0502020204030204" pitchFamily="34" charset="0"/>
              </a:rPr>
              <a:t>游戏现状</a:t>
            </a:r>
            <a:endParaRPr lang="zh-CN" altLang="en-US" sz="2800" b="1" dirty="0">
              <a:solidFill>
                <a:srgbClr val="000000"/>
              </a:solidFill>
              <a:latin typeface="Calibri" panose="020F0502020204030204" pitchFamily="34" charset="0"/>
              <a:sym typeface="宋体" panose="02010600030101010101" pitchFamily="2" charset="-122"/>
            </a:endParaRPr>
          </a:p>
        </p:txBody>
      </p:sp>
      <p:grpSp>
        <p:nvGrpSpPr>
          <p:cNvPr id="14434" name="Group 98"/>
          <p:cNvGrpSpPr>
            <a:grpSpLocks/>
          </p:cNvGrpSpPr>
          <p:nvPr/>
        </p:nvGrpSpPr>
        <p:grpSpPr bwMode="auto">
          <a:xfrm>
            <a:off x="1819275" y="1966913"/>
            <a:ext cx="971550" cy="971550"/>
            <a:chOff x="0" y="0"/>
            <a:chExt cx="971550" cy="971550"/>
          </a:xfrm>
        </p:grpSpPr>
        <p:sp>
          <p:nvSpPr>
            <p:cNvPr id="14349" name="矩形 223"/>
            <p:cNvSpPr>
              <a:spLocks noChangeArrowheads="1"/>
            </p:cNvSpPr>
            <p:nvPr/>
          </p:nvSpPr>
          <p:spPr bwMode="auto">
            <a:xfrm>
              <a:off x="0" y="0"/>
              <a:ext cx="971550" cy="971550"/>
            </a:xfrm>
            <a:prstGeom prst="rect">
              <a:avLst/>
            </a:prstGeom>
            <a:solidFill>
              <a:srgbClr val="5BBFB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4350" name="Freeform 105"/>
            <p:cNvSpPr>
              <a:spLocks noEditPoints="1" noChangeArrowheads="1"/>
            </p:cNvSpPr>
            <p:nvPr/>
          </p:nvSpPr>
          <p:spPr bwMode="auto">
            <a:xfrm>
              <a:off x="232758" y="136614"/>
              <a:ext cx="506034" cy="611688"/>
            </a:xfrm>
            <a:custGeom>
              <a:avLst/>
              <a:gdLst>
                <a:gd name="T0" fmla="*/ 0 w 77"/>
                <a:gd name="T1" fmla="*/ 559070 h 93"/>
                <a:gd name="T2" fmla="*/ 197156 w 77"/>
                <a:gd name="T3" fmla="*/ 131546 h 93"/>
                <a:gd name="T4" fmla="*/ 249731 w 77"/>
                <a:gd name="T5" fmla="*/ 171010 h 93"/>
                <a:gd name="T6" fmla="*/ 256303 w 77"/>
                <a:gd name="T7" fmla="*/ 177587 h 93"/>
                <a:gd name="T8" fmla="*/ 256303 w 77"/>
                <a:gd name="T9" fmla="*/ 177587 h 93"/>
                <a:gd name="T10" fmla="*/ 262875 w 77"/>
                <a:gd name="T11" fmla="*/ 177587 h 93"/>
                <a:gd name="T12" fmla="*/ 262875 w 77"/>
                <a:gd name="T13" fmla="*/ 184164 h 93"/>
                <a:gd name="T14" fmla="*/ 262875 w 77"/>
                <a:gd name="T15" fmla="*/ 184164 h 93"/>
                <a:gd name="T16" fmla="*/ 269447 w 77"/>
                <a:gd name="T17" fmla="*/ 184164 h 93"/>
                <a:gd name="T18" fmla="*/ 269447 w 77"/>
                <a:gd name="T19" fmla="*/ 190741 h 93"/>
                <a:gd name="T20" fmla="*/ 276019 w 77"/>
                <a:gd name="T21" fmla="*/ 190741 h 93"/>
                <a:gd name="T22" fmla="*/ 276019 w 77"/>
                <a:gd name="T23" fmla="*/ 190741 h 93"/>
                <a:gd name="T24" fmla="*/ 282590 w 77"/>
                <a:gd name="T25" fmla="*/ 190741 h 93"/>
                <a:gd name="T26" fmla="*/ 282590 w 77"/>
                <a:gd name="T27" fmla="*/ 197319 h 93"/>
                <a:gd name="T28" fmla="*/ 282590 w 77"/>
                <a:gd name="T29" fmla="*/ 197319 h 93"/>
                <a:gd name="T30" fmla="*/ 315450 w 77"/>
                <a:gd name="T31" fmla="*/ 217051 h 93"/>
                <a:gd name="T32" fmla="*/ 315450 w 77"/>
                <a:gd name="T33" fmla="*/ 217051 h 93"/>
                <a:gd name="T34" fmla="*/ 322022 w 77"/>
                <a:gd name="T35" fmla="*/ 223628 h 93"/>
                <a:gd name="T36" fmla="*/ 322022 w 77"/>
                <a:gd name="T37" fmla="*/ 223628 h 93"/>
                <a:gd name="T38" fmla="*/ 328594 w 77"/>
                <a:gd name="T39" fmla="*/ 223628 h 93"/>
                <a:gd name="T40" fmla="*/ 328594 w 77"/>
                <a:gd name="T41" fmla="*/ 230205 h 93"/>
                <a:gd name="T42" fmla="*/ 328594 w 77"/>
                <a:gd name="T43" fmla="*/ 230205 h 93"/>
                <a:gd name="T44" fmla="*/ 335165 w 77"/>
                <a:gd name="T45" fmla="*/ 230205 h 93"/>
                <a:gd name="T46" fmla="*/ 335165 w 77"/>
                <a:gd name="T47" fmla="*/ 236782 h 93"/>
                <a:gd name="T48" fmla="*/ 341737 w 77"/>
                <a:gd name="T49" fmla="*/ 236782 h 93"/>
                <a:gd name="T50" fmla="*/ 341737 w 77"/>
                <a:gd name="T51" fmla="*/ 236782 h 93"/>
                <a:gd name="T52" fmla="*/ 348309 w 77"/>
                <a:gd name="T53" fmla="*/ 243360 h 93"/>
                <a:gd name="T54" fmla="*/ 348309 w 77"/>
                <a:gd name="T55" fmla="*/ 243360 h 93"/>
                <a:gd name="T56" fmla="*/ 315450 w 77"/>
                <a:gd name="T57" fmla="*/ 519606 h 93"/>
                <a:gd name="T58" fmla="*/ 46003 w 77"/>
                <a:gd name="T59" fmla="*/ 598533 h 93"/>
                <a:gd name="T60" fmla="*/ 230015 w 77"/>
                <a:gd name="T61" fmla="*/ 420947 h 93"/>
                <a:gd name="T62" fmla="*/ 124866 w 77"/>
                <a:gd name="T63" fmla="*/ 348596 h 93"/>
                <a:gd name="T64" fmla="*/ 19716 w 77"/>
                <a:gd name="T65" fmla="*/ 578802 h 93"/>
                <a:gd name="T66" fmla="*/ 479747 w 77"/>
                <a:gd name="T67" fmla="*/ 611688 h 93"/>
                <a:gd name="T68" fmla="*/ 354881 w 77"/>
                <a:gd name="T69" fmla="*/ 545915 h 93"/>
                <a:gd name="T70" fmla="*/ 453459 w 77"/>
                <a:gd name="T71" fmla="*/ 276246 h 93"/>
                <a:gd name="T72" fmla="*/ 223444 w 77"/>
                <a:gd name="T73" fmla="*/ 0 h 93"/>
                <a:gd name="T74" fmla="*/ 453459 w 77"/>
                <a:gd name="T75" fmla="*/ 276246 h 93"/>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77"/>
                <a:gd name="T115" fmla="*/ 0 h 93"/>
                <a:gd name="T116" fmla="*/ 77 w 77"/>
                <a:gd name="T117" fmla="*/ 93 h 93"/>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77" h="93">
                  <a:moveTo>
                    <a:pt x="3" y="88"/>
                  </a:moveTo>
                  <a:cubicBezTo>
                    <a:pt x="2" y="87"/>
                    <a:pt x="1" y="86"/>
                    <a:pt x="0" y="85"/>
                  </a:cubicBezTo>
                  <a:cubicBezTo>
                    <a:pt x="0" y="72"/>
                    <a:pt x="0" y="58"/>
                    <a:pt x="0" y="45"/>
                  </a:cubicBezTo>
                  <a:cubicBezTo>
                    <a:pt x="12" y="40"/>
                    <a:pt x="21" y="32"/>
                    <a:pt x="30" y="20"/>
                  </a:cubicBezTo>
                  <a:cubicBezTo>
                    <a:pt x="38" y="26"/>
                    <a:pt x="38" y="26"/>
                    <a:pt x="38" y="26"/>
                  </a:cubicBezTo>
                  <a:cubicBezTo>
                    <a:pt x="38" y="26"/>
                    <a:pt x="38" y="26"/>
                    <a:pt x="38" y="26"/>
                  </a:cubicBezTo>
                  <a:cubicBezTo>
                    <a:pt x="38" y="27"/>
                    <a:pt x="38" y="27"/>
                    <a:pt x="38" y="27"/>
                  </a:cubicBezTo>
                  <a:cubicBezTo>
                    <a:pt x="39" y="27"/>
                    <a:pt x="39" y="27"/>
                    <a:pt x="39" y="27"/>
                  </a:cubicBezTo>
                  <a:cubicBezTo>
                    <a:pt x="39" y="27"/>
                    <a:pt x="39" y="27"/>
                    <a:pt x="39" y="27"/>
                  </a:cubicBezTo>
                  <a:cubicBezTo>
                    <a:pt x="39" y="27"/>
                    <a:pt x="39" y="27"/>
                    <a:pt x="39" y="27"/>
                  </a:cubicBezTo>
                  <a:cubicBezTo>
                    <a:pt x="39" y="27"/>
                    <a:pt x="39" y="27"/>
                    <a:pt x="39" y="27"/>
                  </a:cubicBezTo>
                  <a:cubicBezTo>
                    <a:pt x="40" y="27"/>
                    <a:pt x="40" y="27"/>
                    <a:pt x="40" y="27"/>
                  </a:cubicBezTo>
                  <a:cubicBezTo>
                    <a:pt x="40" y="27"/>
                    <a:pt x="40" y="27"/>
                    <a:pt x="40" y="27"/>
                  </a:cubicBezTo>
                  <a:cubicBezTo>
                    <a:pt x="40" y="28"/>
                    <a:pt x="40" y="28"/>
                    <a:pt x="40" y="28"/>
                  </a:cubicBezTo>
                  <a:cubicBezTo>
                    <a:pt x="40" y="28"/>
                    <a:pt x="40" y="28"/>
                    <a:pt x="40" y="28"/>
                  </a:cubicBezTo>
                  <a:cubicBezTo>
                    <a:pt x="40" y="28"/>
                    <a:pt x="40" y="28"/>
                    <a:pt x="40" y="28"/>
                  </a:cubicBezTo>
                  <a:cubicBezTo>
                    <a:pt x="41" y="28"/>
                    <a:pt x="41" y="28"/>
                    <a:pt x="41" y="28"/>
                  </a:cubicBezTo>
                  <a:cubicBezTo>
                    <a:pt x="41" y="28"/>
                    <a:pt x="41" y="28"/>
                    <a:pt x="41" y="28"/>
                  </a:cubicBezTo>
                  <a:cubicBezTo>
                    <a:pt x="41" y="28"/>
                    <a:pt x="41" y="28"/>
                    <a:pt x="41" y="28"/>
                  </a:cubicBezTo>
                  <a:cubicBezTo>
                    <a:pt x="41" y="29"/>
                    <a:pt x="41" y="29"/>
                    <a:pt x="41" y="29"/>
                  </a:cubicBezTo>
                  <a:cubicBezTo>
                    <a:pt x="42" y="29"/>
                    <a:pt x="42" y="29"/>
                    <a:pt x="42" y="29"/>
                  </a:cubicBezTo>
                  <a:cubicBezTo>
                    <a:pt x="42" y="29"/>
                    <a:pt x="42" y="29"/>
                    <a:pt x="42" y="29"/>
                  </a:cubicBezTo>
                  <a:cubicBezTo>
                    <a:pt x="42" y="29"/>
                    <a:pt x="42" y="29"/>
                    <a:pt x="42" y="29"/>
                  </a:cubicBezTo>
                  <a:cubicBezTo>
                    <a:pt x="42" y="29"/>
                    <a:pt x="42" y="29"/>
                    <a:pt x="42" y="29"/>
                  </a:cubicBezTo>
                  <a:cubicBezTo>
                    <a:pt x="42" y="29"/>
                    <a:pt x="42" y="29"/>
                    <a:pt x="42" y="29"/>
                  </a:cubicBezTo>
                  <a:cubicBezTo>
                    <a:pt x="43" y="29"/>
                    <a:pt x="43" y="29"/>
                    <a:pt x="43" y="29"/>
                  </a:cubicBezTo>
                  <a:cubicBezTo>
                    <a:pt x="43" y="30"/>
                    <a:pt x="43" y="30"/>
                    <a:pt x="43" y="30"/>
                  </a:cubicBezTo>
                  <a:cubicBezTo>
                    <a:pt x="43" y="30"/>
                    <a:pt x="43" y="30"/>
                    <a:pt x="43" y="30"/>
                  </a:cubicBezTo>
                  <a:cubicBezTo>
                    <a:pt x="43" y="30"/>
                    <a:pt x="43" y="30"/>
                    <a:pt x="43" y="30"/>
                  </a:cubicBezTo>
                  <a:cubicBezTo>
                    <a:pt x="43" y="30"/>
                    <a:pt x="43" y="30"/>
                    <a:pt x="43" y="30"/>
                  </a:cubicBezTo>
                  <a:cubicBezTo>
                    <a:pt x="44" y="30"/>
                    <a:pt x="44" y="30"/>
                    <a:pt x="44" y="30"/>
                  </a:cubicBezTo>
                  <a:cubicBezTo>
                    <a:pt x="48" y="33"/>
                    <a:pt x="48" y="33"/>
                    <a:pt x="48" y="33"/>
                  </a:cubicBezTo>
                  <a:cubicBezTo>
                    <a:pt x="48" y="33"/>
                    <a:pt x="48" y="33"/>
                    <a:pt x="48" y="33"/>
                  </a:cubicBezTo>
                  <a:cubicBezTo>
                    <a:pt x="48" y="33"/>
                    <a:pt x="48" y="33"/>
                    <a:pt x="48" y="33"/>
                  </a:cubicBezTo>
                  <a:cubicBezTo>
                    <a:pt x="48" y="34"/>
                    <a:pt x="48" y="34"/>
                    <a:pt x="48" y="34"/>
                  </a:cubicBezTo>
                  <a:cubicBezTo>
                    <a:pt x="49" y="34"/>
                    <a:pt x="49" y="34"/>
                    <a:pt x="49" y="34"/>
                  </a:cubicBezTo>
                  <a:cubicBezTo>
                    <a:pt x="49" y="34"/>
                    <a:pt x="49" y="34"/>
                    <a:pt x="49" y="34"/>
                  </a:cubicBezTo>
                  <a:cubicBezTo>
                    <a:pt x="49" y="34"/>
                    <a:pt x="49" y="34"/>
                    <a:pt x="49" y="34"/>
                  </a:cubicBezTo>
                  <a:cubicBezTo>
                    <a:pt x="49" y="34"/>
                    <a:pt x="49" y="34"/>
                    <a:pt x="49" y="34"/>
                  </a:cubicBezTo>
                  <a:cubicBezTo>
                    <a:pt x="50" y="34"/>
                    <a:pt x="50" y="34"/>
                    <a:pt x="50" y="34"/>
                  </a:cubicBezTo>
                  <a:cubicBezTo>
                    <a:pt x="50" y="35"/>
                    <a:pt x="50" y="35"/>
                    <a:pt x="50" y="35"/>
                  </a:cubicBezTo>
                  <a:cubicBezTo>
                    <a:pt x="50" y="35"/>
                    <a:pt x="50" y="35"/>
                    <a:pt x="50" y="35"/>
                  </a:cubicBezTo>
                  <a:cubicBezTo>
                    <a:pt x="50" y="35"/>
                    <a:pt x="50" y="35"/>
                    <a:pt x="50" y="35"/>
                  </a:cubicBezTo>
                  <a:cubicBezTo>
                    <a:pt x="50" y="35"/>
                    <a:pt x="50" y="35"/>
                    <a:pt x="50" y="35"/>
                  </a:cubicBezTo>
                  <a:cubicBezTo>
                    <a:pt x="51" y="35"/>
                    <a:pt x="51" y="35"/>
                    <a:pt x="51" y="35"/>
                  </a:cubicBezTo>
                  <a:cubicBezTo>
                    <a:pt x="51" y="35"/>
                    <a:pt x="51" y="35"/>
                    <a:pt x="51" y="35"/>
                  </a:cubicBezTo>
                  <a:cubicBezTo>
                    <a:pt x="51" y="35"/>
                    <a:pt x="51" y="35"/>
                    <a:pt x="51" y="35"/>
                  </a:cubicBezTo>
                  <a:cubicBezTo>
                    <a:pt x="51" y="36"/>
                    <a:pt x="51" y="36"/>
                    <a:pt x="51" y="36"/>
                  </a:cubicBezTo>
                  <a:cubicBezTo>
                    <a:pt x="52" y="36"/>
                    <a:pt x="52" y="36"/>
                    <a:pt x="52" y="36"/>
                  </a:cubicBezTo>
                  <a:cubicBezTo>
                    <a:pt x="52" y="36"/>
                    <a:pt x="52" y="36"/>
                    <a:pt x="52" y="36"/>
                  </a:cubicBezTo>
                  <a:cubicBezTo>
                    <a:pt x="52" y="36"/>
                    <a:pt x="52" y="36"/>
                    <a:pt x="52" y="36"/>
                  </a:cubicBezTo>
                  <a:cubicBezTo>
                    <a:pt x="52" y="36"/>
                    <a:pt x="52" y="36"/>
                    <a:pt x="52" y="36"/>
                  </a:cubicBezTo>
                  <a:cubicBezTo>
                    <a:pt x="52" y="36"/>
                    <a:pt x="52" y="36"/>
                    <a:pt x="52" y="36"/>
                  </a:cubicBezTo>
                  <a:cubicBezTo>
                    <a:pt x="53" y="37"/>
                    <a:pt x="53" y="37"/>
                    <a:pt x="53" y="37"/>
                  </a:cubicBezTo>
                  <a:cubicBezTo>
                    <a:pt x="53" y="37"/>
                    <a:pt x="53" y="37"/>
                    <a:pt x="53" y="37"/>
                  </a:cubicBezTo>
                  <a:cubicBezTo>
                    <a:pt x="53" y="37"/>
                    <a:pt x="53" y="37"/>
                    <a:pt x="53" y="37"/>
                  </a:cubicBezTo>
                  <a:cubicBezTo>
                    <a:pt x="62" y="43"/>
                    <a:pt x="62" y="43"/>
                    <a:pt x="62" y="43"/>
                  </a:cubicBezTo>
                  <a:cubicBezTo>
                    <a:pt x="53" y="55"/>
                    <a:pt x="49" y="67"/>
                    <a:pt x="48" y="79"/>
                  </a:cubicBezTo>
                  <a:cubicBezTo>
                    <a:pt x="36" y="84"/>
                    <a:pt x="23" y="88"/>
                    <a:pt x="11" y="93"/>
                  </a:cubicBezTo>
                  <a:cubicBezTo>
                    <a:pt x="9" y="92"/>
                    <a:pt x="8" y="91"/>
                    <a:pt x="7" y="91"/>
                  </a:cubicBezTo>
                  <a:cubicBezTo>
                    <a:pt x="23" y="68"/>
                    <a:pt x="23" y="68"/>
                    <a:pt x="23" y="68"/>
                  </a:cubicBezTo>
                  <a:cubicBezTo>
                    <a:pt x="27" y="69"/>
                    <a:pt x="32" y="68"/>
                    <a:pt x="35" y="64"/>
                  </a:cubicBezTo>
                  <a:cubicBezTo>
                    <a:pt x="38" y="60"/>
                    <a:pt x="37" y="54"/>
                    <a:pt x="32" y="51"/>
                  </a:cubicBezTo>
                  <a:cubicBezTo>
                    <a:pt x="28" y="47"/>
                    <a:pt x="22" y="49"/>
                    <a:pt x="19" y="53"/>
                  </a:cubicBezTo>
                  <a:cubicBezTo>
                    <a:pt x="16" y="57"/>
                    <a:pt x="16" y="62"/>
                    <a:pt x="19" y="65"/>
                  </a:cubicBezTo>
                  <a:cubicBezTo>
                    <a:pt x="3" y="88"/>
                    <a:pt x="3" y="88"/>
                    <a:pt x="3" y="88"/>
                  </a:cubicBezTo>
                  <a:close/>
                  <a:moveTo>
                    <a:pt x="27" y="93"/>
                  </a:moveTo>
                  <a:cubicBezTo>
                    <a:pt x="73" y="93"/>
                    <a:pt x="73" y="93"/>
                    <a:pt x="73" y="93"/>
                  </a:cubicBezTo>
                  <a:cubicBezTo>
                    <a:pt x="73" y="83"/>
                    <a:pt x="73" y="83"/>
                    <a:pt x="73" y="83"/>
                  </a:cubicBezTo>
                  <a:cubicBezTo>
                    <a:pt x="54" y="83"/>
                    <a:pt x="54" y="83"/>
                    <a:pt x="54" y="83"/>
                  </a:cubicBezTo>
                  <a:cubicBezTo>
                    <a:pt x="27" y="93"/>
                    <a:pt x="27" y="93"/>
                    <a:pt x="27" y="93"/>
                  </a:cubicBezTo>
                  <a:close/>
                  <a:moveTo>
                    <a:pt x="69" y="42"/>
                  </a:moveTo>
                  <a:cubicBezTo>
                    <a:pt x="77" y="31"/>
                    <a:pt x="77" y="31"/>
                    <a:pt x="77" y="31"/>
                  </a:cubicBezTo>
                  <a:cubicBezTo>
                    <a:pt x="34" y="0"/>
                    <a:pt x="34" y="0"/>
                    <a:pt x="34" y="0"/>
                  </a:cubicBezTo>
                  <a:cubicBezTo>
                    <a:pt x="26" y="12"/>
                    <a:pt x="26" y="12"/>
                    <a:pt x="26" y="12"/>
                  </a:cubicBezTo>
                  <a:lnTo>
                    <a:pt x="69" y="42"/>
                  </a:lnTo>
                  <a:close/>
                </a:path>
              </a:pathLst>
            </a:cu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sp>
        <p:nvSpPr>
          <p:cNvPr id="14437" name="矩形 121"/>
          <p:cNvSpPr>
            <a:spLocks noChangeArrowheads="1"/>
          </p:cNvSpPr>
          <p:nvPr/>
        </p:nvSpPr>
        <p:spPr bwMode="auto">
          <a:xfrm>
            <a:off x="2879725" y="2046288"/>
            <a:ext cx="7604803"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just" eaLnBrk="1" hangingPunct="1"/>
            <a:r>
              <a:rPr lang="zh-CN" altLang="en-US" dirty="0">
                <a:solidFill>
                  <a:srgbClr val="262626"/>
                </a:solidFill>
                <a:latin typeface="微软雅黑" panose="020B0503020204020204" pitchFamily="34" charset="-122"/>
                <a:ea typeface="微软雅黑" panose="020B0503020204020204" pitchFamily="34" charset="-122"/>
                <a:cs typeface="Calibri" panose="020F0502020204030204" pitchFamily="34" charset="0"/>
                <a:sym typeface="Calibri" panose="020F0502020204030204" pitchFamily="34" charset="0"/>
              </a:rPr>
              <a:t>市场上的大多</a:t>
            </a:r>
            <a:r>
              <a:rPr lang="en-US" altLang="zh-CN" dirty="0">
                <a:solidFill>
                  <a:srgbClr val="262626"/>
                </a:solidFill>
                <a:latin typeface="微软雅黑" panose="020B0503020204020204" pitchFamily="34" charset="-122"/>
                <a:ea typeface="微软雅黑" panose="020B0503020204020204" pitchFamily="34" charset="-122"/>
                <a:cs typeface="Calibri" panose="020F0502020204030204" pitchFamily="34" charset="0"/>
                <a:sym typeface="Calibri" panose="020F0502020204030204" pitchFamily="34" charset="0"/>
              </a:rPr>
              <a:t>VR</a:t>
            </a:r>
            <a:r>
              <a:rPr lang="zh-CN" altLang="en-US" dirty="0">
                <a:solidFill>
                  <a:srgbClr val="262626"/>
                </a:solidFill>
                <a:latin typeface="微软雅黑" panose="020B0503020204020204" pitchFamily="34" charset="-122"/>
                <a:ea typeface="微软雅黑" panose="020B0503020204020204" pitchFamily="34" charset="-122"/>
                <a:cs typeface="Calibri" panose="020F0502020204030204" pitchFamily="34" charset="0"/>
                <a:sym typeface="Calibri" panose="020F0502020204030204" pitchFamily="34" charset="0"/>
              </a:rPr>
              <a:t>游戏都有着各式各样的缺点，特别是在体验上。</a:t>
            </a:r>
            <a:r>
              <a:rPr lang="en-US" altLang="zh-CN" dirty="0">
                <a:solidFill>
                  <a:srgbClr val="262626"/>
                </a:solidFill>
                <a:latin typeface="微软雅黑" panose="020B0503020204020204" pitchFamily="34" charset="-122"/>
                <a:ea typeface="微软雅黑" panose="020B0503020204020204" pitchFamily="34" charset="-122"/>
                <a:cs typeface="Calibri" panose="020F0502020204030204" pitchFamily="34" charset="0"/>
                <a:sym typeface="Calibri" panose="020F0502020204030204" pitchFamily="34" charset="0"/>
              </a:rPr>
              <a:t>VR</a:t>
            </a:r>
            <a:r>
              <a:rPr lang="zh-CN" altLang="en-US" dirty="0">
                <a:solidFill>
                  <a:srgbClr val="262626"/>
                </a:solidFill>
                <a:latin typeface="微软雅黑" panose="020B0503020204020204" pitchFamily="34" charset="-122"/>
                <a:ea typeface="微软雅黑" panose="020B0503020204020204" pitchFamily="34" charset="-122"/>
                <a:cs typeface="Calibri" panose="020F0502020204030204" pitchFamily="34" charset="0"/>
                <a:sym typeface="Calibri" panose="020F0502020204030204" pitchFamily="34" charset="0"/>
              </a:rPr>
              <a:t>游戏的强项就是带给人们沉浸式的体验感，而这些缺点却恰恰与这个强项相反，如何改善</a:t>
            </a:r>
            <a:r>
              <a:rPr lang="en-US" altLang="zh-CN" dirty="0">
                <a:solidFill>
                  <a:srgbClr val="262626"/>
                </a:solidFill>
                <a:latin typeface="微软雅黑" panose="020B0503020204020204" pitchFamily="34" charset="-122"/>
                <a:ea typeface="微软雅黑" panose="020B0503020204020204" pitchFamily="34" charset="-122"/>
                <a:cs typeface="Calibri" panose="020F0502020204030204" pitchFamily="34" charset="0"/>
                <a:sym typeface="Calibri" panose="020F0502020204030204" pitchFamily="34" charset="0"/>
              </a:rPr>
              <a:t>VR</a:t>
            </a:r>
            <a:r>
              <a:rPr lang="zh-CN" altLang="en-US" dirty="0">
                <a:solidFill>
                  <a:srgbClr val="262626"/>
                </a:solidFill>
                <a:latin typeface="微软雅黑" panose="020B0503020204020204" pitchFamily="34" charset="-122"/>
                <a:ea typeface="微软雅黑" panose="020B0503020204020204" pitchFamily="34" charset="-122"/>
                <a:cs typeface="Calibri" panose="020F0502020204030204" pitchFamily="34" charset="0"/>
                <a:sym typeface="Calibri" panose="020F0502020204030204" pitchFamily="34" charset="0"/>
              </a:rPr>
              <a:t>游戏的交互模式就成了解决这个问题的关键。</a:t>
            </a:r>
            <a:endParaRPr lang="zh-CN" altLang="en-US" dirty="0">
              <a:solidFill>
                <a:srgbClr val="262626"/>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14438" name="文本框 224"/>
          <p:cNvSpPr>
            <a:spLocks noChangeArrowheads="1"/>
          </p:cNvSpPr>
          <p:nvPr/>
        </p:nvSpPr>
        <p:spPr bwMode="auto">
          <a:xfrm>
            <a:off x="1201738" y="3541713"/>
            <a:ext cx="3016250" cy="1862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1500" b="1">
                <a:solidFill>
                  <a:srgbClr val="27AB76"/>
                </a:solidFill>
                <a:latin typeface="Calibri" panose="020F0502020204030204" pitchFamily="34" charset="0"/>
                <a:cs typeface="Calibri" panose="020F0502020204030204" pitchFamily="34" charset="0"/>
                <a:sym typeface="Calibri" panose="020F0502020204030204" pitchFamily="34" charset="0"/>
              </a:rPr>
              <a:t>50%</a:t>
            </a:r>
            <a:endParaRPr lang="zh-CN" altLang="en-US" sz="11500" b="1">
              <a:solidFill>
                <a:srgbClr val="27AB76"/>
              </a:solidFill>
              <a:latin typeface="Calibri" panose="020F0502020204030204" pitchFamily="34" charset="0"/>
              <a:sym typeface="宋体" panose="02010600030101010101" pitchFamily="2" charset="-122"/>
            </a:endParaRPr>
          </a:p>
        </p:txBody>
      </p:sp>
      <p:sp>
        <p:nvSpPr>
          <p:cNvPr id="14439" name="文本框 225"/>
          <p:cNvSpPr>
            <a:spLocks noChangeArrowheads="1"/>
          </p:cNvSpPr>
          <p:nvPr/>
        </p:nvSpPr>
        <p:spPr bwMode="auto">
          <a:xfrm>
            <a:off x="1314450" y="5194300"/>
            <a:ext cx="28368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400" b="1" dirty="0">
                <a:solidFill>
                  <a:srgbClr val="000000"/>
                </a:solidFill>
                <a:latin typeface="Calibri" panose="020F0502020204030204" pitchFamily="34" charset="0"/>
                <a:sym typeface="宋体" panose="02010600030101010101" pitchFamily="2" charset="-122"/>
              </a:rPr>
              <a:t>   </a:t>
            </a:r>
            <a:r>
              <a:rPr lang="zh-CN" altLang="en-US" sz="2400" b="1" dirty="0">
                <a:solidFill>
                  <a:srgbClr val="339966"/>
                </a:solidFill>
                <a:latin typeface="Calibri" panose="020F0502020204030204" pitchFamily="34" charset="0"/>
                <a:sym typeface="宋体" panose="02010600030101010101" pitchFamily="2" charset="-122"/>
              </a:rPr>
              <a:t>严重的异步感</a:t>
            </a:r>
          </a:p>
        </p:txBody>
      </p:sp>
      <p:sp>
        <p:nvSpPr>
          <p:cNvPr id="14440" name="文本框 124"/>
          <p:cNvSpPr>
            <a:spLocks noChangeArrowheads="1"/>
          </p:cNvSpPr>
          <p:nvPr/>
        </p:nvSpPr>
        <p:spPr bwMode="auto">
          <a:xfrm>
            <a:off x="4516438" y="3541713"/>
            <a:ext cx="3016250" cy="1862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1500" b="1">
                <a:solidFill>
                  <a:srgbClr val="E9DB24"/>
                </a:solidFill>
                <a:latin typeface="Calibri" panose="020F0502020204030204" pitchFamily="34" charset="0"/>
                <a:cs typeface="Calibri" panose="020F0502020204030204" pitchFamily="34" charset="0"/>
                <a:sym typeface="Calibri" panose="020F0502020204030204" pitchFamily="34" charset="0"/>
              </a:rPr>
              <a:t>60%</a:t>
            </a:r>
            <a:endParaRPr lang="zh-CN" altLang="en-US" sz="11500" b="1">
              <a:solidFill>
                <a:srgbClr val="E9DB24"/>
              </a:solidFill>
              <a:latin typeface="Calibri" panose="020F0502020204030204" pitchFamily="34" charset="0"/>
              <a:sym typeface="宋体" panose="02010600030101010101" pitchFamily="2" charset="-122"/>
            </a:endParaRPr>
          </a:p>
        </p:txBody>
      </p:sp>
      <p:sp>
        <p:nvSpPr>
          <p:cNvPr id="14441" name="文本框 125"/>
          <p:cNvSpPr>
            <a:spLocks noChangeArrowheads="1"/>
          </p:cNvSpPr>
          <p:nvPr/>
        </p:nvSpPr>
        <p:spPr bwMode="auto">
          <a:xfrm>
            <a:off x="4629150" y="5194300"/>
            <a:ext cx="28368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b="1" dirty="0">
                <a:solidFill>
                  <a:srgbClr val="FFCC00"/>
                </a:solidFill>
                <a:latin typeface="Calibri" panose="020F0502020204030204" pitchFamily="34" charset="0"/>
                <a:sym typeface="宋体" panose="02010600030101010101" pitchFamily="2" charset="-122"/>
              </a:rPr>
              <a:t>   突兀的</a:t>
            </a:r>
            <a:r>
              <a:rPr lang="en-US" altLang="zh-CN" sz="2400" b="1" dirty="0">
                <a:solidFill>
                  <a:srgbClr val="FFCC00"/>
                </a:solidFill>
                <a:latin typeface="Calibri" panose="020F0502020204030204" pitchFamily="34" charset="0"/>
                <a:sym typeface="宋体" panose="02010600030101010101" pitchFamily="2" charset="-122"/>
              </a:rPr>
              <a:t>UI</a:t>
            </a:r>
            <a:r>
              <a:rPr lang="zh-CN" altLang="en-US" sz="2400" b="1" dirty="0">
                <a:solidFill>
                  <a:srgbClr val="FFCC00"/>
                </a:solidFill>
                <a:latin typeface="Calibri" panose="020F0502020204030204" pitchFamily="34" charset="0"/>
                <a:sym typeface="宋体" panose="02010600030101010101" pitchFamily="2" charset="-122"/>
              </a:rPr>
              <a:t>设计</a:t>
            </a:r>
            <a:endParaRPr lang="zh-CN" altLang="en-US" dirty="0">
              <a:solidFill>
                <a:srgbClr val="FFCC00"/>
              </a:solidFill>
            </a:endParaRPr>
          </a:p>
        </p:txBody>
      </p:sp>
      <p:sp>
        <p:nvSpPr>
          <p:cNvPr id="14442" name="文本框 126"/>
          <p:cNvSpPr>
            <a:spLocks noChangeArrowheads="1"/>
          </p:cNvSpPr>
          <p:nvPr/>
        </p:nvSpPr>
        <p:spPr bwMode="auto">
          <a:xfrm>
            <a:off x="7831138" y="3541713"/>
            <a:ext cx="3016250" cy="1862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1500" b="1" dirty="0">
                <a:solidFill>
                  <a:srgbClr val="085C9C"/>
                </a:solidFill>
                <a:latin typeface="Calibri" panose="020F0502020204030204" pitchFamily="34" charset="0"/>
                <a:cs typeface="Calibri" panose="020F0502020204030204" pitchFamily="34" charset="0"/>
                <a:sym typeface="Calibri" panose="020F0502020204030204" pitchFamily="34" charset="0"/>
              </a:rPr>
              <a:t>70%</a:t>
            </a:r>
            <a:endParaRPr lang="zh-CN" altLang="en-US" sz="11500" b="1" dirty="0">
              <a:solidFill>
                <a:srgbClr val="085C9C"/>
              </a:solidFill>
              <a:latin typeface="Calibri" panose="020F0502020204030204" pitchFamily="34" charset="0"/>
              <a:sym typeface="宋体" panose="02010600030101010101" pitchFamily="2" charset="-122"/>
            </a:endParaRPr>
          </a:p>
        </p:txBody>
      </p:sp>
      <p:sp>
        <p:nvSpPr>
          <p:cNvPr id="14443" name="文本框 127"/>
          <p:cNvSpPr>
            <a:spLocks noChangeArrowheads="1"/>
          </p:cNvSpPr>
          <p:nvPr/>
        </p:nvSpPr>
        <p:spPr bwMode="auto">
          <a:xfrm>
            <a:off x="7943850" y="5194300"/>
            <a:ext cx="28368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b="1" dirty="0">
                <a:solidFill>
                  <a:srgbClr val="000000"/>
                </a:solidFill>
                <a:latin typeface="Calibri" panose="020F0502020204030204" pitchFamily="34" charset="0"/>
                <a:sym typeface="宋体" panose="02010600030101010101" pitchFamily="2" charset="-122"/>
              </a:rPr>
              <a:t>   </a:t>
            </a:r>
            <a:r>
              <a:rPr lang="zh-CN" altLang="en-US" sz="2400" b="1" dirty="0">
                <a:solidFill>
                  <a:srgbClr val="003399"/>
                </a:solidFill>
                <a:latin typeface="Calibri" panose="020F0502020204030204" pitchFamily="34" charset="0"/>
                <a:sym typeface="宋体" panose="02010600030101010101" pitchFamily="2" charset="-122"/>
              </a:rPr>
              <a:t>交互不够真实</a:t>
            </a:r>
            <a:endParaRPr lang="zh-CN" altLang="en-US" dirty="0">
              <a:solidFill>
                <a:srgbClr val="003399"/>
              </a:solidFill>
            </a:endParaRPr>
          </a:p>
        </p:txBody>
      </p:sp>
    </p:spTree>
  </p:cSld>
  <p:clrMapOvr>
    <a:masterClrMapping/>
  </p:clrMapOvr>
  <p:transition spd="slow" advClick="0" advTm="3000">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nodeType="afterEffect">
                                  <p:stCondLst>
                                    <p:cond delay="0"/>
                                  </p:stCondLst>
                                  <p:childTnLst>
                                    <p:set>
                                      <p:cBhvr>
                                        <p:cTn id="6" dur="1" fill="hold">
                                          <p:stCondLst>
                                            <p:cond delay="0"/>
                                          </p:stCondLst>
                                        </p:cTn>
                                        <p:tgtEl>
                                          <p:spTgt spid="14434"/>
                                        </p:tgtEl>
                                        <p:attrNameLst>
                                          <p:attrName>style.visibility</p:attrName>
                                        </p:attrNameLst>
                                      </p:cBhvr>
                                      <p:to>
                                        <p:strVal val="visible"/>
                                      </p:to>
                                    </p:set>
                                    <p:anim calcmode="lin" valueType="num">
                                      <p:cBhvr>
                                        <p:cTn id="7" dur="500" fill="hold"/>
                                        <p:tgtEl>
                                          <p:spTgt spid="14434"/>
                                        </p:tgtEl>
                                        <p:attrNameLst>
                                          <p:attrName>ppt_x</p:attrName>
                                        </p:attrNameLst>
                                      </p:cBhvr>
                                      <p:tavLst>
                                        <p:tav tm="0">
                                          <p:val>
                                            <p:strVal val="0-#ppt_w/2"/>
                                          </p:val>
                                        </p:tav>
                                        <p:tav tm="100000">
                                          <p:val>
                                            <p:strVal val="#ppt_x"/>
                                          </p:val>
                                        </p:tav>
                                      </p:tavLst>
                                    </p:anim>
                                    <p:anim calcmode="lin" valueType="num">
                                      <p:cBhvr>
                                        <p:cTn id="8" dur="500" fill="hold"/>
                                        <p:tgtEl>
                                          <p:spTgt spid="14434"/>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4437"/>
                                        </p:tgtEl>
                                        <p:attrNameLst>
                                          <p:attrName>style.visibility</p:attrName>
                                        </p:attrNameLst>
                                      </p:cBhvr>
                                      <p:to>
                                        <p:strVal val="visible"/>
                                      </p:to>
                                    </p:set>
                                    <p:anim calcmode="lin" valueType="num">
                                      <p:cBhvr>
                                        <p:cTn id="11" dur="500" fill="hold"/>
                                        <p:tgtEl>
                                          <p:spTgt spid="14437"/>
                                        </p:tgtEl>
                                        <p:attrNameLst>
                                          <p:attrName>ppt_x</p:attrName>
                                        </p:attrNameLst>
                                      </p:cBhvr>
                                      <p:tavLst>
                                        <p:tav tm="0">
                                          <p:val>
                                            <p:strVal val="1+#ppt_w/2"/>
                                          </p:val>
                                        </p:tav>
                                        <p:tav tm="100000">
                                          <p:val>
                                            <p:strVal val="#ppt_x"/>
                                          </p:val>
                                        </p:tav>
                                      </p:tavLst>
                                    </p:anim>
                                    <p:anim calcmode="lin" valueType="num">
                                      <p:cBhvr>
                                        <p:cTn id="12" dur="500" fill="hold"/>
                                        <p:tgtEl>
                                          <p:spTgt spid="14437"/>
                                        </p:tgtEl>
                                        <p:attrNameLst>
                                          <p:attrName>ppt_y</p:attrName>
                                        </p:attrNameLst>
                                      </p:cBhvr>
                                      <p:tavLst>
                                        <p:tav tm="0">
                                          <p:val>
                                            <p:strVal val="#ppt_y"/>
                                          </p:val>
                                        </p:tav>
                                        <p:tav tm="100000">
                                          <p:val>
                                            <p:strVal val="#ppt_y"/>
                                          </p:val>
                                        </p:tav>
                                      </p:tavLst>
                                    </p:anim>
                                  </p:childTnLst>
                                </p:cTn>
                              </p:par>
                            </p:childTnLst>
                          </p:cTn>
                        </p:par>
                        <p:par>
                          <p:cTn id="13" fill="hold" nodeType="afterGroup">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14438"/>
                                        </p:tgtEl>
                                        <p:attrNameLst>
                                          <p:attrName>style.visibility</p:attrName>
                                        </p:attrNameLst>
                                      </p:cBhvr>
                                      <p:to>
                                        <p:strVal val="visible"/>
                                      </p:to>
                                    </p:set>
                                    <p:anim calcmode="lin" valueType="num">
                                      <p:cBhvr>
                                        <p:cTn id="16" dur="500" fill="hold"/>
                                        <p:tgtEl>
                                          <p:spTgt spid="14438"/>
                                        </p:tgtEl>
                                        <p:attrNameLst>
                                          <p:attrName>ppt_w</p:attrName>
                                        </p:attrNameLst>
                                      </p:cBhvr>
                                      <p:tavLst>
                                        <p:tav tm="0">
                                          <p:val>
                                            <p:fltVal val="0"/>
                                          </p:val>
                                        </p:tav>
                                        <p:tav tm="100000">
                                          <p:val>
                                            <p:strVal val="#ppt_w"/>
                                          </p:val>
                                        </p:tav>
                                      </p:tavLst>
                                    </p:anim>
                                    <p:anim calcmode="lin" valueType="num">
                                      <p:cBhvr>
                                        <p:cTn id="17" dur="500" fill="hold"/>
                                        <p:tgtEl>
                                          <p:spTgt spid="14438"/>
                                        </p:tgtEl>
                                        <p:attrNameLst>
                                          <p:attrName>ppt_h</p:attrName>
                                        </p:attrNameLst>
                                      </p:cBhvr>
                                      <p:tavLst>
                                        <p:tav tm="0">
                                          <p:val>
                                            <p:fltVal val="0"/>
                                          </p:val>
                                        </p:tav>
                                        <p:tav tm="100000">
                                          <p:val>
                                            <p:strVal val="#ppt_h"/>
                                          </p:val>
                                        </p:tav>
                                      </p:tavLst>
                                    </p:anim>
                                    <p:animEffect>
                                      <p:cBhvr>
                                        <p:cTn id="18" dur="500"/>
                                        <p:tgtEl>
                                          <p:spTgt spid="14438"/>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4440"/>
                                        </p:tgtEl>
                                        <p:attrNameLst>
                                          <p:attrName>style.visibility</p:attrName>
                                        </p:attrNameLst>
                                      </p:cBhvr>
                                      <p:to>
                                        <p:strVal val="visible"/>
                                      </p:to>
                                    </p:set>
                                    <p:anim calcmode="lin" valueType="num">
                                      <p:cBhvr>
                                        <p:cTn id="21" dur="500" fill="hold"/>
                                        <p:tgtEl>
                                          <p:spTgt spid="14440"/>
                                        </p:tgtEl>
                                        <p:attrNameLst>
                                          <p:attrName>ppt_w</p:attrName>
                                        </p:attrNameLst>
                                      </p:cBhvr>
                                      <p:tavLst>
                                        <p:tav tm="0">
                                          <p:val>
                                            <p:fltVal val="0"/>
                                          </p:val>
                                        </p:tav>
                                        <p:tav tm="100000">
                                          <p:val>
                                            <p:strVal val="#ppt_w"/>
                                          </p:val>
                                        </p:tav>
                                      </p:tavLst>
                                    </p:anim>
                                    <p:anim calcmode="lin" valueType="num">
                                      <p:cBhvr>
                                        <p:cTn id="22" dur="500" fill="hold"/>
                                        <p:tgtEl>
                                          <p:spTgt spid="14440"/>
                                        </p:tgtEl>
                                        <p:attrNameLst>
                                          <p:attrName>ppt_h</p:attrName>
                                        </p:attrNameLst>
                                      </p:cBhvr>
                                      <p:tavLst>
                                        <p:tav tm="0">
                                          <p:val>
                                            <p:fltVal val="0"/>
                                          </p:val>
                                        </p:tav>
                                        <p:tav tm="100000">
                                          <p:val>
                                            <p:strVal val="#ppt_h"/>
                                          </p:val>
                                        </p:tav>
                                      </p:tavLst>
                                    </p:anim>
                                    <p:animEffect>
                                      <p:cBhvr>
                                        <p:cTn id="23" dur="500"/>
                                        <p:tgtEl>
                                          <p:spTgt spid="14440"/>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4442"/>
                                        </p:tgtEl>
                                        <p:attrNameLst>
                                          <p:attrName>style.visibility</p:attrName>
                                        </p:attrNameLst>
                                      </p:cBhvr>
                                      <p:to>
                                        <p:strVal val="visible"/>
                                      </p:to>
                                    </p:set>
                                    <p:anim calcmode="lin" valueType="num">
                                      <p:cBhvr>
                                        <p:cTn id="26" dur="500" fill="hold"/>
                                        <p:tgtEl>
                                          <p:spTgt spid="14442"/>
                                        </p:tgtEl>
                                        <p:attrNameLst>
                                          <p:attrName>ppt_w</p:attrName>
                                        </p:attrNameLst>
                                      </p:cBhvr>
                                      <p:tavLst>
                                        <p:tav tm="0">
                                          <p:val>
                                            <p:fltVal val="0"/>
                                          </p:val>
                                        </p:tav>
                                        <p:tav tm="100000">
                                          <p:val>
                                            <p:strVal val="#ppt_w"/>
                                          </p:val>
                                        </p:tav>
                                      </p:tavLst>
                                    </p:anim>
                                    <p:anim calcmode="lin" valueType="num">
                                      <p:cBhvr>
                                        <p:cTn id="27" dur="500" fill="hold"/>
                                        <p:tgtEl>
                                          <p:spTgt spid="14442"/>
                                        </p:tgtEl>
                                        <p:attrNameLst>
                                          <p:attrName>ppt_h</p:attrName>
                                        </p:attrNameLst>
                                      </p:cBhvr>
                                      <p:tavLst>
                                        <p:tav tm="0">
                                          <p:val>
                                            <p:fltVal val="0"/>
                                          </p:val>
                                        </p:tav>
                                        <p:tav tm="100000">
                                          <p:val>
                                            <p:strVal val="#ppt_h"/>
                                          </p:val>
                                        </p:tav>
                                      </p:tavLst>
                                    </p:anim>
                                    <p:animEffect>
                                      <p:cBhvr>
                                        <p:cTn id="28" dur="500"/>
                                        <p:tgtEl>
                                          <p:spTgt spid="14442"/>
                                        </p:tgtEl>
                                      </p:cBhvr>
                                    </p:animEffect>
                                  </p:childTnLst>
                                </p:cTn>
                              </p:par>
                            </p:childTnLst>
                          </p:cTn>
                        </p:par>
                        <p:par>
                          <p:cTn id="29" fill="hold" nodeType="afterGroup">
                            <p:stCondLst>
                              <p:cond delay="1000"/>
                            </p:stCondLst>
                            <p:childTnLst>
                              <p:par>
                                <p:cTn id="30" presetID="12" presetClass="entr" presetSubtype="1" fill="hold" grpId="0" nodeType="afterEffect">
                                  <p:stCondLst>
                                    <p:cond delay="0"/>
                                  </p:stCondLst>
                                  <p:childTnLst>
                                    <p:set>
                                      <p:cBhvr>
                                        <p:cTn id="31" dur="1" fill="hold">
                                          <p:stCondLst>
                                            <p:cond delay="0"/>
                                          </p:stCondLst>
                                        </p:cTn>
                                        <p:tgtEl>
                                          <p:spTgt spid="14439"/>
                                        </p:tgtEl>
                                        <p:attrNameLst>
                                          <p:attrName>style.visibility</p:attrName>
                                        </p:attrNameLst>
                                      </p:cBhvr>
                                      <p:to>
                                        <p:strVal val="visible"/>
                                      </p:to>
                                    </p:set>
                                    <p:anim calcmode="lin" valueType="num">
                                      <p:cBhvr>
                                        <p:cTn id="32" dur="500"/>
                                        <p:tgtEl>
                                          <p:spTgt spid="14439"/>
                                        </p:tgtEl>
                                        <p:attrNameLst>
                                          <p:attrName>ppt_y</p:attrName>
                                        </p:attrNameLst>
                                      </p:cBhvr>
                                      <p:tavLst>
                                        <p:tav tm="0">
                                          <p:val>
                                            <p:strVal val="#ppt_y-#ppt_h*1.125000"/>
                                          </p:val>
                                        </p:tav>
                                        <p:tav tm="100000">
                                          <p:val>
                                            <p:strVal val="#ppt_y"/>
                                          </p:val>
                                        </p:tav>
                                      </p:tavLst>
                                    </p:anim>
                                    <p:animEffect>
                                      <p:cBhvr>
                                        <p:cTn id="33" dur="500"/>
                                        <p:tgtEl>
                                          <p:spTgt spid="14439"/>
                                        </p:tgtEl>
                                      </p:cBhvr>
                                    </p:animEffect>
                                  </p:childTnLst>
                                </p:cTn>
                              </p:par>
                              <p:par>
                                <p:cTn id="34" presetID="12" presetClass="entr" presetSubtype="1" fill="hold" grpId="0" nodeType="withEffect">
                                  <p:stCondLst>
                                    <p:cond delay="0"/>
                                  </p:stCondLst>
                                  <p:childTnLst>
                                    <p:set>
                                      <p:cBhvr>
                                        <p:cTn id="35" dur="1" fill="hold">
                                          <p:stCondLst>
                                            <p:cond delay="0"/>
                                          </p:stCondLst>
                                        </p:cTn>
                                        <p:tgtEl>
                                          <p:spTgt spid="14441"/>
                                        </p:tgtEl>
                                        <p:attrNameLst>
                                          <p:attrName>style.visibility</p:attrName>
                                        </p:attrNameLst>
                                      </p:cBhvr>
                                      <p:to>
                                        <p:strVal val="visible"/>
                                      </p:to>
                                    </p:set>
                                    <p:anim calcmode="lin" valueType="num">
                                      <p:cBhvr>
                                        <p:cTn id="36" dur="500"/>
                                        <p:tgtEl>
                                          <p:spTgt spid="14441"/>
                                        </p:tgtEl>
                                        <p:attrNameLst>
                                          <p:attrName>ppt_y</p:attrName>
                                        </p:attrNameLst>
                                      </p:cBhvr>
                                      <p:tavLst>
                                        <p:tav tm="0">
                                          <p:val>
                                            <p:strVal val="#ppt_y-#ppt_h*1.125000"/>
                                          </p:val>
                                        </p:tav>
                                        <p:tav tm="100000">
                                          <p:val>
                                            <p:strVal val="#ppt_y"/>
                                          </p:val>
                                        </p:tav>
                                      </p:tavLst>
                                    </p:anim>
                                    <p:animEffect>
                                      <p:cBhvr>
                                        <p:cTn id="37" dur="500"/>
                                        <p:tgtEl>
                                          <p:spTgt spid="14441"/>
                                        </p:tgtEl>
                                      </p:cBhvr>
                                    </p:animEffect>
                                  </p:childTnLst>
                                </p:cTn>
                              </p:par>
                              <p:par>
                                <p:cTn id="38" presetID="12" presetClass="entr" presetSubtype="1" fill="hold" grpId="0" nodeType="withEffect">
                                  <p:stCondLst>
                                    <p:cond delay="0"/>
                                  </p:stCondLst>
                                  <p:childTnLst>
                                    <p:set>
                                      <p:cBhvr>
                                        <p:cTn id="39" dur="1" fill="hold">
                                          <p:stCondLst>
                                            <p:cond delay="0"/>
                                          </p:stCondLst>
                                        </p:cTn>
                                        <p:tgtEl>
                                          <p:spTgt spid="14443"/>
                                        </p:tgtEl>
                                        <p:attrNameLst>
                                          <p:attrName>style.visibility</p:attrName>
                                        </p:attrNameLst>
                                      </p:cBhvr>
                                      <p:to>
                                        <p:strVal val="visible"/>
                                      </p:to>
                                    </p:set>
                                    <p:anim calcmode="lin" valueType="num">
                                      <p:cBhvr>
                                        <p:cTn id="40" dur="500"/>
                                        <p:tgtEl>
                                          <p:spTgt spid="14443"/>
                                        </p:tgtEl>
                                        <p:attrNameLst>
                                          <p:attrName>ppt_y</p:attrName>
                                        </p:attrNameLst>
                                      </p:cBhvr>
                                      <p:tavLst>
                                        <p:tav tm="0">
                                          <p:val>
                                            <p:strVal val="#ppt_y-#ppt_h*1.125000"/>
                                          </p:val>
                                        </p:tav>
                                        <p:tav tm="100000">
                                          <p:val>
                                            <p:strVal val="#ppt_y"/>
                                          </p:val>
                                        </p:tav>
                                      </p:tavLst>
                                    </p:anim>
                                    <p:animEffect>
                                      <p:cBhvr>
                                        <p:cTn id="41" dur="500"/>
                                        <p:tgtEl>
                                          <p:spTgt spid="144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437" grpId="0" bldLvl="0" autoUpdateAnimBg="0"/>
      <p:bldP spid="14438" grpId="0" bldLvl="0" autoUpdateAnimBg="0"/>
      <p:bldP spid="14439" grpId="0" bldLvl="0" autoUpdateAnimBg="0"/>
      <p:bldP spid="14440" grpId="0" bldLvl="0" autoUpdateAnimBg="0"/>
      <p:bldP spid="14441" grpId="0" bldLvl="0" autoUpdateAnimBg="0"/>
      <p:bldP spid="14442" grpId="0" bldLvl="0" autoUpdateAnimBg="0"/>
      <p:bldP spid="14443" grpId="0" bldLvl="0" autoUpdateAnimBg="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434" name="Group 2"/>
          <p:cNvGrpSpPr>
            <a:grpSpLocks/>
          </p:cNvGrpSpPr>
          <p:nvPr/>
        </p:nvGrpSpPr>
        <p:grpSpPr bwMode="auto">
          <a:xfrm rot="-5400000">
            <a:off x="10806112" y="5465763"/>
            <a:ext cx="1304925" cy="1466850"/>
            <a:chOff x="0" y="0"/>
            <a:chExt cx="4570414" cy="5137881"/>
          </a:xfrm>
        </p:grpSpPr>
        <p:sp>
          <p:nvSpPr>
            <p:cNvPr id="18491" name="Freeform 5"/>
            <p:cNvSpPr>
              <a:spLocks noChangeArrowheads="1"/>
            </p:cNvSpPr>
            <p:nvPr/>
          </p:nvSpPr>
          <p:spPr bwMode="auto">
            <a:xfrm>
              <a:off x="0" y="1283431"/>
              <a:ext cx="1301750" cy="850900"/>
            </a:xfrm>
            <a:custGeom>
              <a:avLst/>
              <a:gdLst>
                <a:gd name="T0" fmla="*/ 0 w 820"/>
                <a:gd name="T1" fmla="*/ 850900 h 536"/>
                <a:gd name="T2" fmla="*/ 0 w 820"/>
                <a:gd name="T3" fmla="*/ 0 h 536"/>
                <a:gd name="T4" fmla="*/ 1301750 w 820"/>
                <a:gd name="T5" fmla="*/ 592138 h 536"/>
                <a:gd name="T6" fmla="*/ 0 w 820"/>
                <a:gd name="T7" fmla="*/ 850900 h 536"/>
                <a:gd name="T8" fmla="*/ 0 60000 65536"/>
                <a:gd name="T9" fmla="*/ 0 60000 65536"/>
                <a:gd name="T10" fmla="*/ 0 60000 65536"/>
                <a:gd name="T11" fmla="*/ 0 60000 65536"/>
                <a:gd name="T12" fmla="*/ 0 w 820"/>
                <a:gd name="T13" fmla="*/ 0 h 536"/>
                <a:gd name="T14" fmla="*/ 820 w 820"/>
                <a:gd name="T15" fmla="*/ 536 h 536"/>
              </a:gdLst>
              <a:ahLst/>
              <a:cxnLst>
                <a:cxn ang="T8">
                  <a:pos x="T0" y="T1"/>
                </a:cxn>
                <a:cxn ang="T9">
                  <a:pos x="T2" y="T3"/>
                </a:cxn>
                <a:cxn ang="T10">
                  <a:pos x="T4" y="T5"/>
                </a:cxn>
                <a:cxn ang="T11">
                  <a:pos x="T6" y="T7"/>
                </a:cxn>
              </a:cxnLst>
              <a:rect l="T12" t="T13" r="T14" b="T15"/>
              <a:pathLst>
                <a:path w="820" h="536">
                  <a:moveTo>
                    <a:pt x="0" y="536"/>
                  </a:moveTo>
                  <a:lnTo>
                    <a:pt x="0" y="0"/>
                  </a:lnTo>
                  <a:lnTo>
                    <a:pt x="820" y="373"/>
                  </a:lnTo>
                  <a:lnTo>
                    <a:pt x="0" y="536"/>
                  </a:lnTo>
                  <a:close/>
                </a:path>
              </a:pathLst>
            </a:custGeom>
            <a:solidFill>
              <a:srgbClr val="E8CB2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8492" name="Freeform 6"/>
            <p:cNvSpPr>
              <a:spLocks noChangeArrowheads="1"/>
            </p:cNvSpPr>
            <p:nvPr/>
          </p:nvSpPr>
          <p:spPr bwMode="auto">
            <a:xfrm>
              <a:off x="0" y="826231"/>
              <a:ext cx="1847850" cy="1049337"/>
            </a:xfrm>
            <a:custGeom>
              <a:avLst/>
              <a:gdLst>
                <a:gd name="T0" fmla="*/ 0 w 1164"/>
                <a:gd name="T1" fmla="*/ 457200 h 661"/>
                <a:gd name="T2" fmla="*/ 1847850 w 1164"/>
                <a:gd name="T3" fmla="*/ 0 h 661"/>
                <a:gd name="T4" fmla="*/ 1301750 w 1164"/>
                <a:gd name="T5" fmla="*/ 1049337 h 661"/>
                <a:gd name="T6" fmla="*/ 0 w 1164"/>
                <a:gd name="T7" fmla="*/ 457200 h 661"/>
                <a:gd name="T8" fmla="*/ 0 60000 65536"/>
                <a:gd name="T9" fmla="*/ 0 60000 65536"/>
                <a:gd name="T10" fmla="*/ 0 60000 65536"/>
                <a:gd name="T11" fmla="*/ 0 60000 65536"/>
                <a:gd name="T12" fmla="*/ 0 w 1164"/>
                <a:gd name="T13" fmla="*/ 0 h 661"/>
                <a:gd name="T14" fmla="*/ 1164 w 1164"/>
                <a:gd name="T15" fmla="*/ 661 h 661"/>
              </a:gdLst>
              <a:ahLst/>
              <a:cxnLst>
                <a:cxn ang="T8">
                  <a:pos x="T0" y="T1"/>
                </a:cxn>
                <a:cxn ang="T9">
                  <a:pos x="T2" y="T3"/>
                </a:cxn>
                <a:cxn ang="T10">
                  <a:pos x="T4" y="T5"/>
                </a:cxn>
                <a:cxn ang="T11">
                  <a:pos x="T6" y="T7"/>
                </a:cxn>
              </a:cxnLst>
              <a:rect l="T12" t="T13" r="T14" b="T15"/>
              <a:pathLst>
                <a:path w="1164" h="661">
                  <a:moveTo>
                    <a:pt x="0" y="288"/>
                  </a:moveTo>
                  <a:lnTo>
                    <a:pt x="1164" y="0"/>
                  </a:lnTo>
                  <a:lnTo>
                    <a:pt x="820" y="661"/>
                  </a:lnTo>
                  <a:lnTo>
                    <a:pt x="0" y="288"/>
                  </a:lnTo>
                  <a:close/>
                </a:path>
              </a:pathLst>
            </a:custGeom>
            <a:solidFill>
              <a:srgbClr val="E7AC2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8493" name="Freeform 7"/>
            <p:cNvSpPr>
              <a:spLocks noChangeArrowheads="1"/>
            </p:cNvSpPr>
            <p:nvPr/>
          </p:nvSpPr>
          <p:spPr bwMode="auto">
            <a:xfrm>
              <a:off x="0" y="2134331"/>
              <a:ext cx="719138" cy="2290762"/>
            </a:xfrm>
            <a:custGeom>
              <a:avLst/>
              <a:gdLst>
                <a:gd name="T0" fmla="*/ 0 w 453"/>
                <a:gd name="T1" fmla="*/ 2290762 h 1443"/>
                <a:gd name="T2" fmla="*/ 0 w 453"/>
                <a:gd name="T3" fmla="*/ 0 h 1443"/>
                <a:gd name="T4" fmla="*/ 719138 w 453"/>
                <a:gd name="T5" fmla="*/ 1557337 h 1443"/>
                <a:gd name="T6" fmla="*/ 0 w 453"/>
                <a:gd name="T7" fmla="*/ 2290762 h 1443"/>
                <a:gd name="T8" fmla="*/ 0 60000 65536"/>
                <a:gd name="T9" fmla="*/ 0 60000 65536"/>
                <a:gd name="T10" fmla="*/ 0 60000 65536"/>
                <a:gd name="T11" fmla="*/ 0 60000 65536"/>
                <a:gd name="T12" fmla="*/ 0 w 453"/>
                <a:gd name="T13" fmla="*/ 0 h 1443"/>
                <a:gd name="T14" fmla="*/ 453 w 453"/>
                <a:gd name="T15" fmla="*/ 1443 h 1443"/>
              </a:gdLst>
              <a:ahLst/>
              <a:cxnLst>
                <a:cxn ang="T8">
                  <a:pos x="T0" y="T1"/>
                </a:cxn>
                <a:cxn ang="T9">
                  <a:pos x="T2" y="T3"/>
                </a:cxn>
                <a:cxn ang="T10">
                  <a:pos x="T4" y="T5"/>
                </a:cxn>
                <a:cxn ang="T11">
                  <a:pos x="T6" y="T7"/>
                </a:cxn>
              </a:cxnLst>
              <a:rect l="T12" t="T13" r="T14" b="T15"/>
              <a:pathLst>
                <a:path w="453" h="1443">
                  <a:moveTo>
                    <a:pt x="0" y="1443"/>
                  </a:moveTo>
                  <a:lnTo>
                    <a:pt x="0" y="0"/>
                  </a:lnTo>
                  <a:lnTo>
                    <a:pt x="453" y="981"/>
                  </a:lnTo>
                  <a:lnTo>
                    <a:pt x="0" y="1443"/>
                  </a:lnTo>
                  <a:close/>
                </a:path>
              </a:pathLst>
            </a:custGeom>
            <a:solidFill>
              <a:srgbClr val="E24C2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8494" name="Freeform 8"/>
            <p:cNvSpPr>
              <a:spLocks noChangeArrowheads="1"/>
            </p:cNvSpPr>
            <p:nvPr/>
          </p:nvSpPr>
          <p:spPr bwMode="auto">
            <a:xfrm>
              <a:off x="0" y="2134331"/>
              <a:ext cx="2316163" cy="1557337"/>
            </a:xfrm>
            <a:custGeom>
              <a:avLst/>
              <a:gdLst>
                <a:gd name="T0" fmla="*/ 0 w 1459"/>
                <a:gd name="T1" fmla="*/ 0 h 981"/>
                <a:gd name="T2" fmla="*/ 2316163 w 1459"/>
                <a:gd name="T3" fmla="*/ 398462 h 981"/>
                <a:gd name="T4" fmla="*/ 719138 w 1459"/>
                <a:gd name="T5" fmla="*/ 1557337 h 981"/>
                <a:gd name="T6" fmla="*/ 0 w 1459"/>
                <a:gd name="T7" fmla="*/ 0 h 981"/>
                <a:gd name="T8" fmla="*/ 0 60000 65536"/>
                <a:gd name="T9" fmla="*/ 0 60000 65536"/>
                <a:gd name="T10" fmla="*/ 0 60000 65536"/>
                <a:gd name="T11" fmla="*/ 0 60000 65536"/>
                <a:gd name="T12" fmla="*/ 0 w 1459"/>
                <a:gd name="T13" fmla="*/ 0 h 981"/>
                <a:gd name="T14" fmla="*/ 1459 w 1459"/>
                <a:gd name="T15" fmla="*/ 981 h 981"/>
              </a:gdLst>
              <a:ahLst/>
              <a:cxnLst>
                <a:cxn ang="T8">
                  <a:pos x="T0" y="T1"/>
                </a:cxn>
                <a:cxn ang="T9">
                  <a:pos x="T2" y="T3"/>
                </a:cxn>
                <a:cxn ang="T10">
                  <a:pos x="T4" y="T5"/>
                </a:cxn>
                <a:cxn ang="T11">
                  <a:pos x="T6" y="T7"/>
                </a:cxn>
              </a:cxnLst>
              <a:rect l="T12" t="T13" r="T14" b="T15"/>
              <a:pathLst>
                <a:path w="1459" h="981">
                  <a:moveTo>
                    <a:pt x="0" y="0"/>
                  </a:moveTo>
                  <a:lnTo>
                    <a:pt x="1459" y="251"/>
                  </a:lnTo>
                  <a:lnTo>
                    <a:pt x="453" y="981"/>
                  </a:lnTo>
                  <a:lnTo>
                    <a:pt x="0" y="0"/>
                  </a:lnTo>
                  <a:close/>
                </a:path>
              </a:pathLst>
            </a:custGeom>
            <a:solidFill>
              <a:srgbClr val="E25D2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8495" name="Freeform 9"/>
            <p:cNvSpPr>
              <a:spLocks noChangeArrowheads="1"/>
            </p:cNvSpPr>
            <p:nvPr/>
          </p:nvSpPr>
          <p:spPr bwMode="auto">
            <a:xfrm>
              <a:off x="0" y="3691668"/>
              <a:ext cx="719138" cy="1446212"/>
            </a:xfrm>
            <a:custGeom>
              <a:avLst/>
              <a:gdLst>
                <a:gd name="T0" fmla="*/ 719138 w 453"/>
                <a:gd name="T1" fmla="*/ 0 h 911"/>
                <a:gd name="T2" fmla="*/ 620713 w 453"/>
                <a:gd name="T3" fmla="*/ 1446212 h 911"/>
                <a:gd name="T4" fmla="*/ 0 w 453"/>
                <a:gd name="T5" fmla="*/ 733425 h 911"/>
                <a:gd name="T6" fmla="*/ 719138 w 453"/>
                <a:gd name="T7" fmla="*/ 0 h 911"/>
                <a:gd name="T8" fmla="*/ 0 60000 65536"/>
                <a:gd name="T9" fmla="*/ 0 60000 65536"/>
                <a:gd name="T10" fmla="*/ 0 60000 65536"/>
                <a:gd name="T11" fmla="*/ 0 60000 65536"/>
                <a:gd name="T12" fmla="*/ 0 w 453"/>
                <a:gd name="T13" fmla="*/ 0 h 911"/>
                <a:gd name="T14" fmla="*/ 453 w 453"/>
                <a:gd name="T15" fmla="*/ 911 h 911"/>
              </a:gdLst>
              <a:ahLst/>
              <a:cxnLst>
                <a:cxn ang="T8">
                  <a:pos x="T0" y="T1"/>
                </a:cxn>
                <a:cxn ang="T9">
                  <a:pos x="T2" y="T3"/>
                </a:cxn>
                <a:cxn ang="T10">
                  <a:pos x="T4" y="T5"/>
                </a:cxn>
                <a:cxn ang="T11">
                  <a:pos x="T6" y="T7"/>
                </a:cxn>
              </a:cxnLst>
              <a:rect l="T12" t="T13" r="T14" b="T15"/>
              <a:pathLst>
                <a:path w="453" h="911">
                  <a:moveTo>
                    <a:pt x="453" y="0"/>
                  </a:moveTo>
                  <a:lnTo>
                    <a:pt x="391" y="911"/>
                  </a:lnTo>
                  <a:lnTo>
                    <a:pt x="0" y="462"/>
                  </a:lnTo>
                  <a:lnTo>
                    <a:pt x="453" y="0"/>
                  </a:lnTo>
                  <a:close/>
                </a:path>
              </a:pathLst>
            </a:custGeom>
            <a:solidFill>
              <a:srgbClr val="DD272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8496" name="Freeform 10"/>
            <p:cNvSpPr>
              <a:spLocks noChangeArrowheads="1"/>
            </p:cNvSpPr>
            <p:nvPr/>
          </p:nvSpPr>
          <p:spPr bwMode="auto">
            <a:xfrm>
              <a:off x="620713" y="3691668"/>
              <a:ext cx="1046163" cy="1446212"/>
            </a:xfrm>
            <a:custGeom>
              <a:avLst/>
              <a:gdLst>
                <a:gd name="T0" fmla="*/ 98425 w 659"/>
                <a:gd name="T1" fmla="*/ 0 h 911"/>
                <a:gd name="T2" fmla="*/ 1046163 w 659"/>
                <a:gd name="T3" fmla="*/ 1446212 h 911"/>
                <a:gd name="T4" fmla="*/ 0 w 659"/>
                <a:gd name="T5" fmla="*/ 1446212 h 911"/>
                <a:gd name="T6" fmla="*/ 98425 w 659"/>
                <a:gd name="T7" fmla="*/ 0 h 911"/>
                <a:gd name="T8" fmla="*/ 0 60000 65536"/>
                <a:gd name="T9" fmla="*/ 0 60000 65536"/>
                <a:gd name="T10" fmla="*/ 0 60000 65536"/>
                <a:gd name="T11" fmla="*/ 0 60000 65536"/>
                <a:gd name="T12" fmla="*/ 0 w 659"/>
                <a:gd name="T13" fmla="*/ 0 h 911"/>
                <a:gd name="T14" fmla="*/ 659 w 659"/>
                <a:gd name="T15" fmla="*/ 911 h 911"/>
              </a:gdLst>
              <a:ahLst/>
              <a:cxnLst>
                <a:cxn ang="T8">
                  <a:pos x="T0" y="T1"/>
                </a:cxn>
                <a:cxn ang="T9">
                  <a:pos x="T2" y="T3"/>
                </a:cxn>
                <a:cxn ang="T10">
                  <a:pos x="T4" y="T5"/>
                </a:cxn>
                <a:cxn ang="T11">
                  <a:pos x="T6" y="T7"/>
                </a:cxn>
              </a:cxnLst>
              <a:rect l="T12" t="T13" r="T14" b="T15"/>
              <a:pathLst>
                <a:path w="659" h="911">
                  <a:moveTo>
                    <a:pt x="62" y="0"/>
                  </a:moveTo>
                  <a:lnTo>
                    <a:pt x="659" y="911"/>
                  </a:lnTo>
                  <a:lnTo>
                    <a:pt x="0" y="911"/>
                  </a:lnTo>
                  <a:lnTo>
                    <a:pt x="62" y="0"/>
                  </a:lnTo>
                  <a:close/>
                </a:path>
              </a:pathLst>
            </a:custGeom>
            <a:solidFill>
              <a:srgbClr val="AD232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8497" name="Freeform 11"/>
            <p:cNvSpPr>
              <a:spLocks noChangeArrowheads="1"/>
            </p:cNvSpPr>
            <p:nvPr/>
          </p:nvSpPr>
          <p:spPr bwMode="auto">
            <a:xfrm>
              <a:off x="719138" y="3691668"/>
              <a:ext cx="1901825" cy="1446212"/>
            </a:xfrm>
            <a:custGeom>
              <a:avLst/>
              <a:gdLst>
                <a:gd name="T0" fmla="*/ 0 w 1198"/>
                <a:gd name="T1" fmla="*/ 0 h 911"/>
                <a:gd name="T2" fmla="*/ 1901825 w 1198"/>
                <a:gd name="T3" fmla="*/ 1446212 h 911"/>
                <a:gd name="T4" fmla="*/ 947738 w 1198"/>
                <a:gd name="T5" fmla="*/ 1446212 h 911"/>
                <a:gd name="T6" fmla="*/ 0 w 1198"/>
                <a:gd name="T7" fmla="*/ 0 h 911"/>
                <a:gd name="T8" fmla="*/ 0 60000 65536"/>
                <a:gd name="T9" fmla="*/ 0 60000 65536"/>
                <a:gd name="T10" fmla="*/ 0 60000 65536"/>
                <a:gd name="T11" fmla="*/ 0 60000 65536"/>
                <a:gd name="T12" fmla="*/ 0 w 1198"/>
                <a:gd name="T13" fmla="*/ 0 h 911"/>
                <a:gd name="T14" fmla="*/ 1198 w 1198"/>
                <a:gd name="T15" fmla="*/ 911 h 911"/>
              </a:gdLst>
              <a:ahLst/>
              <a:cxnLst>
                <a:cxn ang="T8">
                  <a:pos x="T0" y="T1"/>
                </a:cxn>
                <a:cxn ang="T9">
                  <a:pos x="T2" y="T3"/>
                </a:cxn>
                <a:cxn ang="T10">
                  <a:pos x="T4" y="T5"/>
                </a:cxn>
                <a:cxn ang="T11">
                  <a:pos x="T6" y="T7"/>
                </a:cxn>
              </a:cxnLst>
              <a:rect l="T12" t="T13" r="T14" b="T15"/>
              <a:pathLst>
                <a:path w="1198" h="911">
                  <a:moveTo>
                    <a:pt x="0" y="0"/>
                  </a:moveTo>
                  <a:lnTo>
                    <a:pt x="1198" y="911"/>
                  </a:lnTo>
                  <a:lnTo>
                    <a:pt x="597" y="911"/>
                  </a:lnTo>
                  <a:lnTo>
                    <a:pt x="0" y="0"/>
                  </a:lnTo>
                  <a:close/>
                </a:path>
              </a:pathLst>
            </a:custGeom>
            <a:solidFill>
              <a:srgbClr val="DD272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8498" name="Freeform 12"/>
            <p:cNvSpPr>
              <a:spLocks noChangeArrowheads="1"/>
            </p:cNvSpPr>
            <p:nvPr/>
          </p:nvSpPr>
          <p:spPr bwMode="auto">
            <a:xfrm>
              <a:off x="719138" y="3691668"/>
              <a:ext cx="2022475" cy="1446212"/>
            </a:xfrm>
            <a:custGeom>
              <a:avLst/>
              <a:gdLst>
                <a:gd name="T0" fmla="*/ 1901825 w 1274"/>
                <a:gd name="T1" fmla="*/ 1446212 h 911"/>
                <a:gd name="T2" fmla="*/ 2022475 w 1274"/>
                <a:gd name="T3" fmla="*/ 169862 h 911"/>
                <a:gd name="T4" fmla="*/ 0 w 1274"/>
                <a:gd name="T5" fmla="*/ 0 h 911"/>
                <a:gd name="T6" fmla="*/ 1901825 w 1274"/>
                <a:gd name="T7" fmla="*/ 1446212 h 911"/>
                <a:gd name="T8" fmla="*/ 0 60000 65536"/>
                <a:gd name="T9" fmla="*/ 0 60000 65536"/>
                <a:gd name="T10" fmla="*/ 0 60000 65536"/>
                <a:gd name="T11" fmla="*/ 0 60000 65536"/>
                <a:gd name="T12" fmla="*/ 0 w 1274"/>
                <a:gd name="T13" fmla="*/ 0 h 911"/>
                <a:gd name="T14" fmla="*/ 1274 w 1274"/>
                <a:gd name="T15" fmla="*/ 911 h 911"/>
              </a:gdLst>
              <a:ahLst/>
              <a:cxnLst>
                <a:cxn ang="T8">
                  <a:pos x="T0" y="T1"/>
                </a:cxn>
                <a:cxn ang="T9">
                  <a:pos x="T2" y="T3"/>
                </a:cxn>
                <a:cxn ang="T10">
                  <a:pos x="T4" y="T5"/>
                </a:cxn>
                <a:cxn ang="T11">
                  <a:pos x="T6" y="T7"/>
                </a:cxn>
              </a:cxnLst>
              <a:rect l="T12" t="T13" r="T14" b="T15"/>
              <a:pathLst>
                <a:path w="1274" h="911">
                  <a:moveTo>
                    <a:pt x="1198" y="911"/>
                  </a:moveTo>
                  <a:lnTo>
                    <a:pt x="1274" y="107"/>
                  </a:lnTo>
                  <a:lnTo>
                    <a:pt x="0" y="0"/>
                  </a:lnTo>
                  <a:lnTo>
                    <a:pt x="1198" y="911"/>
                  </a:lnTo>
                  <a:close/>
                </a:path>
              </a:pathLst>
            </a:custGeom>
            <a:solidFill>
              <a:srgbClr val="E24C2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8499" name="Freeform 13"/>
            <p:cNvSpPr>
              <a:spLocks noChangeArrowheads="1"/>
            </p:cNvSpPr>
            <p:nvPr/>
          </p:nvSpPr>
          <p:spPr bwMode="auto">
            <a:xfrm>
              <a:off x="719138" y="2532793"/>
              <a:ext cx="2022475" cy="1328737"/>
            </a:xfrm>
            <a:custGeom>
              <a:avLst/>
              <a:gdLst>
                <a:gd name="T0" fmla="*/ 1597025 w 1274"/>
                <a:gd name="T1" fmla="*/ 0 h 837"/>
                <a:gd name="T2" fmla="*/ 0 w 1274"/>
                <a:gd name="T3" fmla="*/ 1158875 h 837"/>
                <a:gd name="T4" fmla="*/ 2022475 w 1274"/>
                <a:gd name="T5" fmla="*/ 1328737 h 837"/>
                <a:gd name="T6" fmla="*/ 1597025 w 1274"/>
                <a:gd name="T7" fmla="*/ 0 h 837"/>
                <a:gd name="T8" fmla="*/ 0 60000 65536"/>
                <a:gd name="T9" fmla="*/ 0 60000 65536"/>
                <a:gd name="T10" fmla="*/ 0 60000 65536"/>
                <a:gd name="T11" fmla="*/ 0 60000 65536"/>
                <a:gd name="T12" fmla="*/ 0 w 1274"/>
                <a:gd name="T13" fmla="*/ 0 h 837"/>
                <a:gd name="T14" fmla="*/ 1274 w 1274"/>
                <a:gd name="T15" fmla="*/ 837 h 837"/>
              </a:gdLst>
              <a:ahLst/>
              <a:cxnLst>
                <a:cxn ang="T8">
                  <a:pos x="T0" y="T1"/>
                </a:cxn>
                <a:cxn ang="T9">
                  <a:pos x="T2" y="T3"/>
                </a:cxn>
                <a:cxn ang="T10">
                  <a:pos x="T4" y="T5"/>
                </a:cxn>
                <a:cxn ang="T11">
                  <a:pos x="T6" y="T7"/>
                </a:cxn>
              </a:cxnLst>
              <a:rect l="T12" t="T13" r="T14" b="T15"/>
              <a:pathLst>
                <a:path w="1274" h="837">
                  <a:moveTo>
                    <a:pt x="1006" y="0"/>
                  </a:moveTo>
                  <a:lnTo>
                    <a:pt x="0" y="730"/>
                  </a:lnTo>
                  <a:lnTo>
                    <a:pt x="1274" y="837"/>
                  </a:lnTo>
                  <a:lnTo>
                    <a:pt x="1006" y="0"/>
                  </a:lnTo>
                  <a:close/>
                </a:path>
              </a:pathLst>
            </a:custGeom>
            <a:solidFill>
              <a:srgbClr val="C3549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8500" name="Freeform 14"/>
            <p:cNvSpPr>
              <a:spLocks noChangeArrowheads="1"/>
            </p:cNvSpPr>
            <p:nvPr/>
          </p:nvSpPr>
          <p:spPr bwMode="auto">
            <a:xfrm>
              <a:off x="2316163" y="2532793"/>
              <a:ext cx="1555750" cy="1627187"/>
            </a:xfrm>
            <a:custGeom>
              <a:avLst/>
              <a:gdLst>
                <a:gd name="T0" fmla="*/ 0 w 980"/>
                <a:gd name="T1" fmla="*/ 0 h 1025"/>
                <a:gd name="T2" fmla="*/ 1555750 w 980"/>
                <a:gd name="T3" fmla="*/ 1627187 h 1025"/>
                <a:gd name="T4" fmla="*/ 425450 w 980"/>
                <a:gd name="T5" fmla="*/ 1328737 h 1025"/>
                <a:gd name="T6" fmla="*/ 0 w 980"/>
                <a:gd name="T7" fmla="*/ 0 h 1025"/>
                <a:gd name="T8" fmla="*/ 0 60000 65536"/>
                <a:gd name="T9" fmla="*/ 0 60000 65536"/>
                <a:gd name="T10" fmla="*/ 0 60000 65536"/>
                <a:gd name="T11" fmla="*/ 0 60000 65536"/>
                <a:gd name="T12" fmla="*/ 0 w 980"/>
                <a:gd name="T13" fmla="*/ 0 h 1025"/>
                <a:gd name="T14" fmla="*/ 980 w 980"/>
                <a:gd name="T15" fmla="*/ 1025 h 1025"/>
              </a:gdLst>
              <a:ahLst/>
              <a:cxnLst>
                <a:cxn ang="T8">
                  <a:pos x="T0" y="T1"/>
                </a:cxn>
                <a:cxn ang="T9">
                  <a:pos x="T2" y="T3"/>
                </a:cxn>
                <a:cxn ang="T10">
                  <a:pos x="T4" y="T5"/>
                </a:cxn>
                <a:cxn ang="T11">
                  <a:pos x="T6" y="T7"/>
                </a:cxn>
              </a:cxnLst>
              <a:rect l="T12" t="T13" r="T14" b="T15"/>
              <a:pathLst>
                <a:path w="980" h="1025">
                  <a:moveTo>
                    <a:pt x="0" y="0"/>
                  </a:moveTo>
                  <a:lnTo>
                    <a:pt x="980" y="1025"/>
                  </a:lnTo>
                  <a:lnTo>
                    <a:pt x="268" y="837"/>
                  </a:lnTo>
                  <a:lnTo>
                    <a:pt x="0" y="0"/>
                  </a:lnTo>
                  <a:close/>
                </a:path>
              </a:pathLst>
            </a:custGeom>
            <a:solidFill>
              <a:srgbClr val="DA368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8501" name="Freeform 15"/>
            <p:cNvSpPr>
              <a:spLocks noChangeArrowheads="1"/>
            </p:cNvSpPr>
            <p:nvPr/>
          </p:nvSpPr>
          <p:spPr bwMode="auto">
            <a:xfrm>
              <a:off x="2316163" y="1699356"/>
              <a:ext cx="1555750" cy="2460625"/>
            </a:xfrm>
            <a:custGeom>
              <a:avLst/>
              <a:gdLst>
                <a:gd name="T0" fmla="*/ 0 w 980"/>
                <a:gd name="T1" fmla="*/ 833438 h 1550"/>
                <a:gd name="T2" fmla="*/ 903288 w 980"/>
                <a:gd name="T3" fmla="*/ 0 h 1550"/>
                <a:gd name="T4" fmla="*/ 1555750 w 980"/>
                <a:gd name="T5" fmla="*/ 2460625 h 1550"/>
                <a:gd name="T6" fmla="*/ 0 w 980"/>
                <a:gd name="T7" fmla="*/ 833438 h 1550"/>
                <a:gd name="T8" fmla="*/ 0 60000 65536"/>
                <a:gd name="T9" fmla="*/ 0 60000 65536"/>
                <a:gd name="T10" fmla="*/ 0 60000 65536"/>
                <a:gd name="T11" fmla="*/ 0 60000 65536"/>
                <a:gd name="T12" fmla="*/ 0 w 980"/>
                <a:gd name="T13" fmla="*/ 0 h 1550"/>
                <a:gd name="T14" fmla="*/ 980 w 980"/>
                <a:gd name="T15" fmla="*/ 1550 h 1550"/>
              </a:gdLst>
              <a:ahLst/>
              <a:cxnLst>
                <a:cxn ang="T8">
                  <a:pos x="T0" y="T1"/>
                </a:cxn>
                <a:cxn ang="T9">
                  <a:pos x="T2" y="T3"/>
                </a:cxn>
                <a:cxn ang="T10">
                  <a:pos x="T4" y="T5"/>
                </a:cxn>
                <a:cxn ang="T11">
                  <a:pos x="T6" y="T7"/>
                </a:cxn>
              </a:cxnLst>
              <a:rect l="T12" t="T13" r="T14" b="T15"/>
              <a:pathLst>
                <a:path w="980" h="1550">
                  <a:moveTo>
                    <a:pt x="0" y="525"/>
                  </a:moveTo>
                  <a:lnTo>
                    <a:pt x="569" y="0"/>
                  </a:lnTo>
                  <a:lnTo>
                    <a:pt x="980" y="1550"/>
                  </a:lnTo>
                  <a:lnTo>
                    <a:pt x="0" y="525"/>
                  </a:lnTo>
                  <a:close/>
                </a:path>
              </a:pathLst>
            </a:custGeom>
            <a:solidFill>
              <a:srgbClr val="B5207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8502" name="Freeform 16"/>
            <p:cNvSpPr>
              <a:spLocks noChangeArrowheads="1"/>
            </p:cNvSpPr>
            <p:nvPr/>
          </p:nvSpPr>
          <p:spPr bwMode="auto">
            <a:xfrm>
              <a:off x="3219451" y="1699356"/>
              <a:ext cx="930275" cy="2460625"/>
            </a:xfrm>
            <a:custGeom>
              <a:avLst/>
              <a:gdLst>
                <a:gd name="T0" fmla="*/ 0 w 586"/>
                <a:gd name="T1" fmla="*/ 0 h 1550"/>
                <a:gd name="T2" fmla="*/ 930275 w 586"/>
                <a:gd name="T3" fmla="*/ 600075 h 1550"/>
                <a:gd name="T4" fmla="*/ 652463 w 586"/>
                <a:gd name="T5" fmla="*/ 2460625 h 1550"/>
                <a:gd name="T6" fmla="*/ 0 w 586"/>
                <a:gd name="T7" fmla="*/ 0 h 1550"/>
                <a:gd name="T8" fmla="*/ 0 60000 65536"/>
                <a:gd name="T9" fmla="*/ 0 60000 65536"/>
                <a:gd name="T10" fmla="*/ 0 60000 65536"/>
                <a:gd name="T11" fmla="*/ 0 60000 65536"/>
                <a:gd name="T12" fmla="*/ 0 w 586"/>
                <a:gd name="T13" fmla="*/ 0 h 1550"/>
                <a:gd name="T14" fmla="*/ 586 w 586"/>
                <a:gd name="T15" fmla="*/ 1550 h 1550"/>
              </a:gdLst>
              <a:ahLst/>
              <a:cxnLst>
                <a:cxn ang="T8">
                  <a:pos x="T0" y="T1"/>
                </a:cxn>
                <a:cxn ang="T9">
                  <a:pos x="T2" y="T3"/>
                </a:cxn>
                <a:cxn ang="T10">
                  <a:pos x="T4" y="T5"/>
                </a:cxn>
                <a:cxn ang="T11">
                  <a:pos x="T6" y="T7"/>
                </a:cxn>
              </a:cxnLst>
              <a:rect l="T12" t="T13" r="T14" b="T15"/>
              <a:pathLst>
                <a:path w="586" h="1550">
                  <a:moveTo>
                    <a:pt x="0" y="0"/>
                  </a:moveTo>
                  <a:lnTo>
                    <a:pt x="586" y="378"/>
                  </a:lnTo>
                  <a:lnTo>
                    <a:pt x="411" y="1550"/>
                  </a:lnTo>
                  <a:lnTo>
                    <a:pt x="0" y="0"/>
                  </a:lnTo>
                  <a:close/>
                </a:path>
              </a:pathLst>
            </a:custGeom>
            <a:solidFill>
              <a:srgbClr val="95226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8503" name="Freeform 17"/>
            <p:cNvSpPr>
              <a:spLocks noChangeArrowheads="1"/>
            </p:cNvSpPr>
            <p:nvPr/>
          </p:nvSpPr>
          <p:spPr bwMode="auto">
            <a:xfrm>
              <a:off x="2741613" y="3861531"/>
              <a:ext cx="1606550" cy="1276350"/>
            </a:xfrm>
            <a:custGeom>
              <a:avLst/>
              <a:gdLst>
                <a:gd name="T0" fmla="*/ 0 w 1012"/>
                <a:gd name="T1" fmla="*/ 0 h 804"/>
                <a:gd name="T2" fmla="*/ 1606550 w 1012"/>
                <a:gd name="T3" fmla="*/ 1276350 h 804"/>
                <a:gd name="T4" fmla="*/ 1130300 w 1012"/>
                <a:gd name="T5" fmla="*/ 298450 h 804"/>
                <a:gd name="T6" fmla="*/ 0 w 1012"/>
                <a:gd name="T7" fmla="*/ 0 h 804"/>
                <a:gd name="T8" fmla="*/ 0 60000 65536"/>
                <a:gd name="T9" fmla="*/ 0 60000 65536"/>
                <a:gd name="T10" fmla="*/ 0 60000 65536"/>
                <a:gd name="T11" fmla="*/ 0 60000 65536"/>
                <a:gd name="T12" fmla="*/ 0 w 1012"/>
                <a:gd name="T13" fmla="*/ 0 h 804"/>
                <a:gd name="T14" fmla="*/ 1012 w 1012"/>
                <a:gd name="T15" fmla="*/ 804 h 804"/>
              </a:gdLst>
              <a:ahLst/>
              <a:cxnLst>
                <a:cxn ang="T8">
                  <a:pos x="T0" y="T1"/>
                </a:cxn>
                <a:cxn ang="T9">
                  <a:pos x="T2" y="T3"/>
                </a:cxn>
                <a:cxn ang="T10">
                  <a:pos x="T4" y="T5"/>
                </a:cxn>
                <a:cxn ang="T11">
                  <a:pos x="T6" y="T7"/>
                </a:cxn>
              </a:cxnLst>
              <a:rect l="T12" t="T13" r="T14" b="T15"/>
              <a:pathLst>
                <a:path w="1012" h="804">
                  <a:moveTo>
                    <a:pt x="0" y="0"/>
                  </a:moveTo>
                  <a:lnTo>
                    <a:pt x="1012" y="804"/>
                  </a:lnTo>
                  <a:lnTo>
                    <a:pt x="712" y="188"/>
                  </a:lnTo>
                  <a:lnTo>
                    <a:pt x="0" y="0"/>
                  </a:lnTo>
                  <a:close/>
                </a:path>
              </a:pathLst>
            </a:custGeom>
            <a:solidFill>
              <a:srgbClr val="B6225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8504" name="Freeform 18"/>
            <p:cNvSpPr>
              <a:spLocks noChangeArrowheads="1"/>
            </p:cNvSpPr>
            <p:nvPr/>
          </p:nvSpPr>
          <p:spPr bwMode="auto">
            <a:xfrm>
              <a:off x="2620963" y="3861531"/>
              <a:ext cx="1727200" cy="1276350"/>
            </a:xfrm>
            <a:custGeom>
              <a:avLst/>
              <a:gdLst>
                <a:gd name="T0" fmla="*/ 0 w 1088"/>
                <a:gd name="T1" fmla="*/ 1276350 h 804"/>
                <a:gd name="T2" fmla="*/ 1727200 w 1088"/>
                <a:gd name="T3" fmla="*/ 1276350 h 804"/>
                <a:gd name="T4" fmla="*/ 120650 w 1088"/>
                <a:gd name="T5" fmla="*/ 0 h 804"/>
                <a:gd name="T6" fmla="*/ 0 w 1088"/>
                <a:gd name="T7" fmla="*/ 1276350 h 804"/>
                <a:gd name="T8" fmla="*/ 0 60000 65536"/>
                <a:gd name="T9" fmla="*/ 0 60000 65536"/>
                <a:gd name="T10" fmla="*/ 0 60000 65536"/>
                <a:gd name="T11" fmla="*/ 0 60000 65536"/>
                <a:gd name="T12" fmla="*/ 0 w 1088"/>
                <a:gd name="T13" fmla="*/ 0 h 804"/>
                <a:gd name="T14" fmla="*/ 1088 w 1088"/>
                <a:gd name="T15" fmla="*/ 804 h 804"/>
              </a:gdLst>
              <a:ahLst/>
              <a:cxnLst>
                <a:cxn ang="T8">
                  <a:pos x="T0" y="T1"/>
                </a:cxn>
                <a:cxn ang="T9">
                  <a:pos x="T2" y="T3"/>
                </a:cxn>
                <a:cxn ang="T10">
                  <a:pos x="T4" y="T5"/>
                </a:cxn>
                <a:cxn ang="T11">
                  <a:pos x="T6" y="T7"/>
                </a:cxn>
              </a:cxnLst>
              <a:rect l="T12" t="T13" r="T14" b="T15"/>
              <a:pathLst>
                <a:path w="1088" h="804">
                  <a:moveTo>
                    <a:pt x="0" y="804"/>
                  </a:moveTo>
                  <a:lnTo>
                    <a:pt x="1088" y="804"/>
                  </a:lnTo>
                  <a:lnTo>
                    <a:pt x="76" y="0"/>
                  </a:lnTo>
                  <a:lnTo>
                    <a:pt x="0" y="804"/>
                  </a:lnTo>
                  <a:close/>
                </a:path>
              </a:pathLst>
            </a:custGeom>
            <a:solidFill>
              <a:srgbClr val="C3549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8505" name="Freeform 21"/>
            <p:cNvSpPr>
              <a:spLocks noChangeArrowheads="1"/>
            </p:cNvSpPr>
            <p:nvPr/>
          </p:nvSpPr>
          <p:spPr bwMode="auto">
            <a:xfrm>
              <a:off x="1800226" y="1211993"/>
              <a:ext cx="427038" cy="508000"/>
            </a:xfrm>
            <a:custGeom>
              <a:avLst/>
              <a:gdLst>
                <a:gd name="T0" fmla="*/ 206375 w 269"/>
                <a:gd name="T1" fmla="*/ 0 h 320"/>
                <a:gd name="T2" fmla="*/ 0 w 269"/>
                <a:gd name="T3" fmla="*/ 508000 h 320"/>
                <a:gd name="T4" fmla="*/ 427038 w 269"/>
                <a:gd name="T5" fmla="*/ 285750 h 320"/>
                <a:gd name="T6" fmla="*/ 206375 w 269"/>
                <a:gd name="T7" fmla="*/ 0 h 320"/>
                <a:gd name="T8" fmla="*/ 0 60000 65536"/>
                <a:gd name="T9" fmla="*/ 0 60000 65536"/>
                <a:gd name="T10" fmla="*/ 0 60000 65536"/>
                <a:gd name="T11" fmla="*/ 0 60000 65536"/>
                <a:gd name="T12" fmla="*/ 0 w 269"/>
                <a:gd name="T13" fmla="*/ 0 h 320"/>
                <a:gd name="T14" fmla="*/ 269 w 269"/>
                <a:gd name="T15" fmla="*/ 320 h 320"/>
              </a:gdLst>
              <a:ahLst/>
              <a:cxnLst>
                <a:cxn ang="T8">
                  <a:pos x="T0" y="T1"/>
                </a:cxn>
                <a:cxn ang="T9">
                  <a:pos x="T2" y="T3"/>
                </a:cxn>
                <a:cxn ang="T10">
                  <a:pos x="T4" y="T5"/>
                </a:cxn>
                <a:cxn ang="T11">
                  <a:pos x="T6" y="T7"/>
                </a:cxn>
              </a:cxnLst>
              <a:rect l="T12" t="T13" r="T14" b="T15"/>
              <a:pathLst>
                <a:path w="269" h="320">
                  <a:moveTo>
                    <a:pt x="130" y="0"/>
                  </a:moveTo>
                  <a:lnTo>
                    <a:pt x="0" y="320"/>
                  </a:lnTo>
                  <a:lnTo>
                    <a:pt x="269" y="180"/>
                  </a:lnTo>
                  <a:lnTo>
                    <a:pt x="130" y="0"/>
                  </a:lnTo>
                  <a:close/>
                </a:path>
              </a:pathLst>
            </a:custGeom>
            <a:solidFill>
              <a:srgbClr val="E58A2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8506" name="Freeform 22"/>
            <p:cNvSpPr>
              <a:spLocks noChangeArrowheads="1"/>
            </p:cNvSpPr>
            <p:nvPr/>
          </p:nvSpPr>
          <p:spPr bwMode="auto">
            <a:xfrm>
              <a:off x="1800226" y="1497743"/>
              <a:ext cx="427038" cy="322262"/>
            </a:xfrm>
            <a:custGeom>
              <a:avLst/>
              <a:gdLst>
                <a:gd name="T0" fmla="*/ 0 w 269"/>
                <a:gd name="T1" fmla="*/ 222250 h 203"/>
                <a:gd name="T2" fmla="*/ 419100 w 269"/>
                <a:gd name="T3" fmla="*/ 322262 h 203"/>
                <a:gd name="T4" fmla="*/ 427038 w 269"/>
                <a:gd name="T5" fmla="*/ 0 h 203"/>
                <a:gd name="T6" fmla="*/ 0 w 269"/>
                <a:gd name="T7" fmla="*/ 222250 h 203"/>
                <a:gd name="T8" fmla="*/ 0 60000 65536"/>
                <a:gd name="T9" fmla="*/ 0 60000 65536"/>
                <a:gd name="T10" fmla="*/ 0 60000 65536"/>
                <a:gd name="T11" fmla="*/ 0 60000 65536"/>
                <a:gd name="T12" fmla="*/ 0 w 269"/>
                <a:gd name="T13" fmla="*/ 0 h 203"/>
                <a:gd name="T14" fmla="*/ 269 w 269"/>
                <a:gd name="T15" fmla="*/ 203 h 203"/>
              </a:gdLst>
              <a:ahLst/>
              <a:cxnLst>
                <a:cxn ang="T8">
                  <a:pos x="T0" y="T1"/>
                </a:cxn>
                <a:cxn ang="T9">
                  <a:pos x="T2" y="T3"/>
                </a:cxn>
                <a:cxn ang="T10">
                  <a:pos x="T4" y="T5"/>
                </a:cxn>
                <a:cxn ang="T11">
                  <a:pos x="T6" y="T7"/>
                </a:cxn>
              </a:cxnLst>
              <a:rect l="T12" t="T13" r="T14" b="T15"/>
              <a:pathLst>
                <a:path w="269" h="203">
                  <a:moveTo>
                    <a:pt x="0" y="140"/>
                  </a:moveTo>
                  <a:lnTo>
                    <a:pt x="264" y="203"/>
                  </a:lnTo>
                  <a:lnTo>
                    <a:pt x="269" y="0"/>
                  </a:lnTo>
                  <a:lnTo>
                    <a:pt x="0" y="140"/>
                  </a:lnTo>
                  <a:close/>
                </a:path>
              </a:pathLst>
            </a:custGeom>
            <a:solidFill>
              <a:srgbClr val="F4E67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8507" name="Freeform 23"/>
            <p:cNvSpPr>
              <a:spLocks noChangeArrowheads="1"/>
            </p:cNvSpPr>
            <p:nvPr/>
          </p:nvSpPr>
          <p:spPr bwMode="auto">
            <a:xfrm>
              <a:off x="0" y="4425093"/>
              <a:ext cx="620713" cy="712787"/>
            </a:xfrm>
            <a:custGeom>
              <a:avLst/>
              <a:gdLst>
                <a:gd name="T0" fmla="*/ 620713 w 391"/>
                <a:gd name="T1" fmla="*/ 712787 h 449"/>
                <a:gd name="T2" fmla="*/ 0 w 391"/>
                <a:gd name="T3" fmla="*/ 712787 h 449"/>
                <a:gd name="T4" fmla="*/ 0 w 391"/>
                <a:gd name="T5" fmla="*/ 0 h 449"/>
                <a:gd name="T6" fmla="*/ 620713 w 391"/>
                <a:gd name="T7" fmla="*/ 712787 h 449"/>
                <a:gd name="T8" fmla="*/ 0 60000 65536"/>
                <a:gd name="T9" fmla="*/ 0 60000 65536"/>
                <a:gd name="T10" fmla="*/ 0 60000 65536"/>
                <a:gd name="T11" fmla="*/ 0 60000 65536"/>
                <a:gd name="T12" fmla="*/ 0 w 391"/>
                <a:gd name="T13" fmla="*/ 0 h 449"/>
                <a:gd name="T14" fmla="*/ 391 w 391"/>
                <a:gd name="T15" fmla="*/ 449 h 449"/>
              </a:gdLst>
              <a:ahLst/>
              <a:cxnLst>
                <a:cxn ang="T8">
                  <a:pos x="T0" y="T1"/>
                </a:cxn>
                <a:cxn ang="T9">
                  <a:pos x="T2" y="T3"/>
                </a:cxn>
                <a:cxn ang="T10">
                  <a:pos x="T4" y="T5"/>
                </a:cxn>
                <a:cxn ang="T11">
                  <a:pos x="T6" y="T7"/>
                </a:cxn>
              </a:cxnLst>
              <a:rect l="T12" t="T13" r="T14" b="T15"/>
              <a:pathLst>
                <a:path w="391" h="449">
                  <a:moveTo>
                    <a:pt x="391" y="449"/>
                  </a:moveTo>
                  <a:lnTo>
                    <a:pt x="0" y="449"/>
                  </a:lnTo>
                  <a:lnTo>
                    <a:pt x="0" y="0"/>
                  </a:lnTo>
                  <a:lnTo>
                    <a:pt x="391" y="449"/>
                  </a:lnTo>
                  <a:close/>
                </a:path>
              </a:pathLst>
            </a:custGeom>
            <a:solidFill>
              <a:srgbClr val="E25A6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8508" name="Freeform 24"/>
            <p:cNvSpPr>
              <a:spLocks noChangeArrowheads="1"/>
            </p:cNvSpPr>
            <p:nvPr/>
          </p:nvSpPr>
          <p:spPr bwMode="auto">
            <a:xfrm>
              <a:off x="0" y="1756506"/>
              <a:ext cx="2316163" cy="776287"/>
            </a:xfrm>
            <a:custGeom>
              <a:avLst/>
              <a:gdLst>
                <a:gd name="T0" fmla="*/ 2316163 w 1459"/>
                <a:gd name="T1" fmla="*/ 776287 h 489"/>
                <a:gd name="T2" fmla="*/ 1617663 w 1459"/>
                <a:gd name="T3" fmla="*/ 0 h 489"/>
                <a:gd name="T4" fmla="*/ 0 w 1459"/>
                <a:gd name="T5" fmla="*/ 377825 h 489"/>
                <a:gd name="T6" fmla="*/ 2316163 w 1459"/>
                <a:gd name="T7" fmla="*/ 776287 h 489"/>
                <a:gd name="T8" fmla="*/ 0 60000 65536"/>
                <a:gd name="T9" fmla="*/ 0 60000 65536"/>
                <a:gd name="T10" fmla="*/ 0 60000 65536"/>
                <a:gd name="T11" fmla="*/ 0 60000 65536"/>
                <a:gd name="T12" fmla="*/ 0 w 1459"/>
                <a:gd name="T13" fmla="*/ 0 h 489"/>
                <a:gd name="T14" fmla="*/ 1459 w 1459"/>
                <a:gd name="T15" fmla="*/ 489 h 489"/>
              </a:gdLst>
              <a:ahLst/>
              <a:cxnLst>
                <a:cxn ang="T8">
                  <a:pos x="T0" y="T1"/>
                </a:cxn>
                <a:cxn ang="T9">
                  <a:pos x="T2" y="T3"/>
                </a:cxn>
                <a:cxn ang="T10">
                  <a:pos x="T4" y="T5"/>
                </a:cxn>
                <a:cxn ang="T11">
                  <a:pos x="T6" y="T7"/>
                </a:cxn>
              </a:cxnLst>
              <a:rect l="T12" t="T13" r="T14" b="T15"/>
              <a:pathLst>
                <a:path w="1459" h="489">
                  <a:moveTo>
                    <a:pt x="1459" y="489"/>
                  </a:moveTo>
                  <a:lnTo>
                    <a:pt x="1019" y="0"/>
                  </a:lnTo>
                  <a:lnTo>
                    <a:pt x="0" y="238"/>
                  </a:lnTo>
                  <a:lnTo>
                    <a:pt x="1459" y="489"/>
                  </a:lnTo>
                  <a:close/>
                </a:path>
              </a:pathLst>
            </a:custGeom>
            <a:solidFill>
              <a:srgbClr val="F4E67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8509" name="Freeform 25"/>
            <p:cNvSpPr>
              <a:spLocks noChangeArrowheads="1"/>
            </p:cNvSpPr>
            <p:nvPr/>
          </p:nvSpPr>
          <p:spPr bwMode="auto">
            <a:xfrm>
              <a:off x="0" y="826231"/>
              <a:ext cx="1847850" cy="1308100"/>
            </a:xfrm>
            <a:custGeom>
              <a:avLst/>
              <a:gdLst>
                <a:gd name="T0" fmla="*/ 1617663 w 1164"/>
                <a:gd name="T1" fmla="*/ 930275 h 824"/>
                <a:gd name="T2" fmla="*/ 1847850 w 1164"/>
                <a:gd name="T3" fmla="*/ 0 h 824"/>
                <a:gd name="T4" fmla="*/ 0 w 1164"/>
                <a:gd name="T5" fmla="*/ 1308100 h 824"/>
                <a:gd name="T6" fmla="*/ 1617663 w 1164"/>
                <a:gd name="T7" fmla="*/ 930275 h 824"/>
                <a:gd name="T8" fmla="*/ 0 60000 65536"/>
                <a:gd name="T9" fmla="*/ 0 60000 65536"/>
                <a:gd name="T10" fmla="*/ 0 60000 65536"/>
                <a:gd name="T11" fmla="*/ 0 60000 65536"/>
                <a:gd name="T12" fmla="*/ 0 w 1164"/>
                <a:gd name="T13" fmla="*/ 0 h 824"/>
                <a:gd name="T14" fmla="*/ 1164 w 1164"/>
                <a:gd name="T15" fmla="*/ 824 h 824"/>
              </a:gdLst>
              <a:ahLst/>
              <a:cxnLst>
                <a:cxn ang="T8">
                  <a:pos x="T0" y="T1"/>
                </a:cxn>
                <a:cxn ang="T9">
                  <a:pos x="T2" y="T3"/>
                </a:cxn>
                <a:cxn ang="T10">
                  <a:pos x="T4" y="T5"/>
                </a:cxn>
                <a:cxn ang="T11">
                  <a:pos x="T6" y="T7"/>
                </a:cxn>
              </a:cxnLst>
              <a:rect l="T12" t="T13" r="T14" b="T15"/>
              <a:pathLst>
                <a:path w="1164" h="824">
                  <a:moveTo>
                    <a:pt x="1019" y="586"/>
                  </a:moveTo>
                  <a:lnTo>
                    <a:pt x="1164" y="0"/>
                  </a:lnTo>
                  <a:lnTo>
                    <a:pt x="0" y="824"/>
                  </a:lnTo>
                  <a:lnTo>
                    <a:pt x="1019" y="586"/>
                  </a:lnTo>
                  <a:close/>
                </a:path>
              </a:pathLst>
            </a:custGeom>
            <a:solidFill>
              <a:srgbClr val="E58A2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8510" name="Freeform 26"/>
            <p:cNvSpPr>
              <a:spLocks noChangeArrowheads="1"/>
            </p:cNvSpPr>
            <p:nvPr/>
          </p:nvSpPr>
          <p:spPr bwMode="auto">
            <a:xfrm>
              <a:off x="0" y="229331"/>
              <a:ext cx="1847850" cy="1054100"/>
            </a:xfrm>
            <a:custGeom>
              <a:avLst/>
              <a:gdLst>
                <a:gd name="T0" fmla="*/ 0 w 1164"/>
                <a:gd name="T1" fmla="*/ 1054100 h 664"/>
                <a:gd name="T2" fmla="*/ 0 w 1164"/>
                <a:gd name="T3" fmla="*/ 0 h 664"/>
                <a:gd name="T4" fmla="*/ 1847850 w 1164"/>
                <a:gd name="T5" fmla="*/ 596900 h 664"/>
                <a:gd name="T6" fmla="*/ 0 w 1164"/>
                <a:gd name="T7" fmla="*/ 1054100 h 664"/>
                <a:gd name="T8" fmla="*/ 0 60000 65536"/>
                <a:gd name="T9" fmla="*/ 0 60000 65536"/>
                <a:gd name="T10" fmla="*/ 0 60000 65536"/>
                <a:gd name="T11" fmla="*/ 0 60000 65536"/>
                <a:gd name="T12" fmla="*/ 0 w 1164"/>
                <a:gd name="T13" fmla="*/ 0 h 664"/>
                <a:gd name="T14" fmla="*/ 1164 w 1164"/>
                <a:gd name="T15" fmla="*/ 664 h 664"/>
              </a:gdLst>
              <a:ahLst/>
              <a:cxnLst>
                <a:cxn ang="T8">
                  <a:pos x="T0" y="T1"/>
                </a:cxn>
                <a:cxn ang="T9">
                  <a:pos x="T2" y="T3"/>
                </a:cxn>
                <a:cxn ang="T10">
                  <a:pos x="T4" y="T5"/>
                </a:cxn>
                <a:cxn ang="T11">
                  <a:pos x="T6" y="T7"/>
                </a:cxn>
              </a:cxnLst>
              <a:rect l="T12" t="T13" r="T14" b="T15"/>
              <a:pathLst>
                <a:path w="1164" h="664">
                  <a:moveTo>
                    <a:pt x="0" y="664"/>
                  </a:moveTo>
                  <a:lnTo>
                    <a:pt x="0" y="0"/>
                  </a:lnTo>
                  <a:lnTo>
                    <a:pt x="1164" y="376"/>
                  </a:lnTo>
                  <a:lnTo>
                    <a:pt x="0" y="664"/>
                  </a:lnTo>
                  <a:close/>
                </a:path>
              </a:pathLst>
            </a:custGeom>
            <a:solidFill>
              <a:srgbClr val="F4C51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8511" name="Freeform 27"/>
            <p:cNvSpPr>
              <a:spLocks noChangeArrowheads="1"/>
            </p:cNvSpPr>
            <p:nvPr/>
          </p:nvSpPr>
          <p:spPr bwMode="auto">
            <a:xfrm>
              <a:off x="0" y="1084993"/>
              <a:ext cx="1368425" cy="895350"/>
            </a:xfrm>
            <a:custGeom>
              <a:avLst/>
              <a:gdLst>
                <a:gd name="T0" fmla="*/ 0 w 862"/>
                <a:gd name="T1" fmla="*/ 895350 h 564"/>
                <a:gd name="T2" fmla="*/ 0 w 862"/>
                <a:gd name="T3" fmla="*/ 0 h 564"/>
                <a:gd name="T4" fmla="*/ 1368425 w 862"/>
                <a:gd name="T5" fmla="*/ 622300 h 564"/>
                <a:gd name="T6" fmla="*/ 0 w 862"/>
                <a:gd name="T7" fmla="*/ 895350 h 564"/>
                <a:gd name="T8" fmla="*/ 0 60000 65536"/>
                <a:gd name="T9" fmla="*/ 0 60000 65536"/>
                <a:gd name="T10" fmla="*/ 0 60000 65536"/>
                <a:gd name="T11" fmla="*/ 0 60000 65536"/>
                <a:gd name="T12" fmla="*/ 0 w 862"/>
                <a:gd name="T13" fmla="*/ 0 h 564"/>
                <a:gd name="T14" fmla="*/ 862 w 862"/>
                <a:gd name="T15" fmla="*/ 564 h 564"/>
              </a:gdLst>
              <a:ahLst/>
              <a:cxnLst>
                <a:cxn ang="T8">
                  <a:pos x="T0" y="T1"/>
                </a:cxn>
                <a:cxn ang="T9">
                  <a:pos x="T2" y="T3"/>
                </a:cxn>
                <a:cxn ang="T10">
                  <a:pos x="T4" y="T5"/>
                </a:cxn>
                <a:cxn ang="T11">
                  <a:pos x="T6" y="T7"/>
                </a:cxn>
              </a:cxnLst>
              <a:rect l="T12" t="T13" r="T14" b="T15"/>
              <a:pathLst>
                <a:path w="862" h="564">
                  <a:moveTo>
                    <a:pt x="0" y="564"/>
                  </a:moveTo>
                  <a:lnTo>
                    <a:pt x="0" y="0"/>
                  </a:lnTo>
                  <a:lnTo>
                    <a:pt x="862" y="392"/>
                  </a:lnTo>
                  <a:lnTo>
                    <a:pt x="0" y="564"/>
                  </a:lnTo>
                  <a:close/>
                </a:path>
              </a:pathLst>
            </a:custGeom>
            <a:solidFill>
              <a:srgbClr val="E8CB2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8512" name="Freeform 28"/>
            <p:cNvSpPr>
              <a:spLocks noChangeArrowheads="1"/>
            </p:cNvSpPr>
            <p:nvPr/>
          </p:nvSpPr>
          <p:spPr bwMode="auto">
            <a:xfrm>
              <a:off x="0" y="605568"/>
              <a:ext cx="1941513" cy="1101725"/>
            </a:xfrm>
            <a:custGeom>
              <a:avLst/>
              <a:gdLst>
                <a:gd name="T0" fmla="*/ 0 w 1223"/>
                <a:gd name="T1" fmla="*/ 479425 h 694"/>
                <a:gd name="T2" fmla="*/ 1941513 w 1223"/>
                <a:gd name="T3" fmla="*/ 0 h 694"/>
                <a:gd name="T4" fmla="*/ 1368425 w 1223"/>
                <a:gd name="T5" fmla="*/ 1101725 h 694"/>
                <a:gd name="T6" fmla="*/ 0 w 1223"/>
                <a:gd name="T7" fmla="*/ 479425 h 694"/>
                <a:gd name="T8" fmla="*/ 0 60000 65536"/>
                <a:gd name="T9" fmla="*/ 0 60000 65536"/>
                <a:gd name="T10" fmla="*/ 0 60000 65536"/>
                <a:gd name="T11" fmla="*/ 0 60000 65536"/>
                <a:gd name="T12" fmla="*/ 0 w 1223"/>
                <a:gd name="T13" fmla="*/ 0 h 694"/>
                <a:gd name="T14" fmla="*/ 1223 w 1223"/>
                <a:gd name="T15" fmla="*/ 694 h 694"/>
              </a:gdLst>
              <a:ahLst/>
              <a:cxnLst>
                <a:cxn ang="T8">
                  <a:pos x="T0" y="T1"/>
                </a:cxn>
                <a:cxn ang="T9">
                  <a:pos x="T2" y="T3"/>
                </a:cxn>
                <a:cxn ang="T10">
                  <a:pos x="T4" y="T5"/>
                </a:cxn>
                <a:cxn ang="T11">
                  <a:pos x="T6" y="T7"/>
                </a:cxn>
              </a:cxnLst>
              <a:rect l="T12" t="T13" r="T14" b="T15"/>
              <a:pathLst>
                <a:path w="1223" h="694">
                  <a:moveTo>
                    <a:pt x="0" y="302"/>
                  </a:moveTo>
                  <a:lnTo>
                    <a:pt x="1223" y="0"/>
                  </a:lnTo>
                  <a:lnTo>
                    <a:pt x="862" y="694"/>
                  </a:lnTo>
                  <a:lnTo>
                    <a:pt x="0" y="302"/>
                  </a:lnTo>
                  <a:close/>
                </a:path>
              </a:pathLst>
            </a:custGeom>
            <a:solidFill>
              <a:srgbClr val="F8B62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8513" name="Freeform 29"/>
            <p:cNvSpPr>
              <a:spLocks noChangeArrowheads="1"/>
            </p:cNvSpPr>
            <p:nvPr/>
          </p:nvSpPr>
          <p:spPr bwMode="auto">
            <a:xfrm>
              <a:off x="0" y="1980343"/>
              <a:ext cx="755650" cy="2408237"/>
            </a:xfrm>
            <a:custGeom>
              <a:avLst/>
              <a:gdLst>
                <a:gd name="T0" fmla="*/ 0 w 476"/>
                <a:gd name="T1" fmla="*/ 2408237 h 1517"/>
                <a:gd name="T2" fmla="*/ 0 w 476"/>
                <a:gd name="T3" fmla="*/ 0 h 1517"/>
                <a:gd name="T4" fmla="*/ 755650 w 476"/>
                <a:gd name="T5" fmla="*/ 1636712 h 1517"/>
                <a:gd name="T6" fmla="*/ 0 w 476"/>
                <a:gd name="T7" fmla="*/ 2408237 h 1517"/>
                <a:gd name="T8" fmla="*/ 0 60000 65536"/>
                <a:gd name="T9" fmla="*/ 0 60000 65536"/>
                <a:gd name="T10" fmla="*/ 0 60000 65536"/>
                <a:gd name="T11" fmla="*/ 0 60000 65536"/>
                <a:gd name="T12" fmla="*/ 0 w 476"/>
                <a:gd name="T13" fmla="*/ 0 h 1517"/>
                <a:gd name="T14" fmla="*/ 476 w 476"/>
                <a:gd name="T15" fmla="*/ 1517 h 1517"/>
              </a:gdLst>
              <a:ahLst/>
              <a:cxnLst>
                <a:cxn ang="T8">
                  <a:pos x="T0" y="T1"/>
                </a:cxn>
                <a:cxn ang="T9">
                  <a:pos x="T2" y="T3"/>
                </a:cxn>
                <a:cxn ang="T10">
                  <a:pos x="T4" y="T5"/>
                </a:cxn>
                <a:cxn ang="T11">
                  <a:pos x="T6" y="T7"/>
                </a:cxn>
              </a:cxnLst>
              <a:rect l="T12" t="T13" r="T14" b="T15"/>
              <a:pathLst>
                <a:path w="476" h="1517">
                  <a:moveTo>
                    <a:pt x="0" y="1517"/>
                  </a:moveTo>
                  <a:lnTo>
                    <a:pt x="0" y="0"/>
                  </a:lnTo>
                  <a:lnTo>
                    <a:pt x="476" y="1031"/>
                  </a:lnTo>
                  <a:lnTo>
                    <a:pt x="0" y="1517"/>
                  </a:lnTo>
                  <a:close/>
                </a:path>
              </a:pathLst>
            </a:custGeom>
            <a:solidFill>
              <a:srgbClr val="E24C2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8514" name="Freeform 30"/>
            <p:cNvSpPr>
              <a:spLocks noChangeArrowheads="1"/>
            </p:cNvSpPr>
            <p:nvPr/>
          </p:nvSpPr>
          <p:spPr bwMode="auto">
            <a:xfrm>
              <a:off x="0" y="1980343"/>
              <a:ext cx="2435225" cy="1636712"/>
            </a:xfrm>
            <a:custGeom>
              <a:avLst/>
              <a:gdLst>
                <a:gd name="T0" fmla="*/ 0 w 1534"/>
                <a:gd name="T1" fmla="*/ 0 h 1031"/>
                <a:gd name="T2" fmla="*/ 2435225 w 1534"/>
                <a:gd name="T3" fmla="*/ 419100 h 1031"/>
                <a:gd name="T4" fmla="*/ 755650 w 1534"/>
                <a:gd name="T5" fmla="*/ 1636712 h 1031"/>
                <a:gd name="T6" fmla="*/ 0 w 1534"/>
                <a:gd name="T7" fmla="*/ 0 h 1031"/>
                <a:gd name="T8" fmla="*/ 0 60000 65536"/>
                <a:gd name="T9" fmla="*/ 0 60000 65536"/>
                <a:gd name="T10" fmla="*/ 0 60000 65536"/>
                <a:gd name="T11" fmla="*/ 0 60000 65536"/>
                <a:gd name="T12" fmla="*/ 0 w 1534"/>
                <a:gd name="T13" fmla="*/ 0 h 1031"/>
                <a:gd name="T14" fmla="*/ 1534 w 1534"/>
                <a:gd name="T15" fmla="*/ 1031 h 1031"/>
              </a:gdLst>
              <a:ahLst/>
              <a:cxnLst>
                <a:cxn ang="T8">
                  <a:pos x="T0" y="T1"/>
                </a:cxn>
                <a:cxn ang="T9">
                  <a:pos x="T2" y="T3"/>
                </a:cxn>
                <a:cxn ang="T10">
                  <a:pos x="T4" y="T5"/>
                </a:cxn>
                <a:cxn ang="T11">
                  <a:pos x="T6" y="T7"/>
                </a:cxn>
              </a:cxnLst>
              <a:rect l="T12" t="T13" r="T14" b="T15"/>
              <a:pathLst>
                <a:path w="1534" h="1031">
                  <a:moveTo>
                    <a:pt x="0" y="0"/>
                  </a:moveTo>
                  <a:lnTo>
                    <a:pt x="1534" y="264"/>
                  </a:lnTo>
                  <a:lnTo>
                    <a:pt x="476" y="1031"/>
                  </a:lnTo>
                  <a:lnTo>
                    <a:pt x="0" y="0"/>
                  </a:lnTo>
                  <a:close/>
                </a:path>
              </a:pathLst>
            </a:custGeom>
            <a:solidFill>
              <a:srgbClr val="E25D2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8515" name="Freeform 31"/>
            <p:cNvSpPr>
              <a:spLocks noChangeArrowheads="1"/>
            </p:cNvSpPr>
            <p:nvPr/>
          </p:nvSpPr>
          <p:spPr bwMode="auto">
            <a:xfrm>
              <a:off x="0" y="3617056"/>
              <a:ext cx="755650" cy="1520825"/>
            </a:xfrm>
            <a:custGeom>
              <a:avLst/>
              <a:gdLst>
                <a:gd name="T0" fmla="*/ 755650 w 476"/>
                <a:gd name="T1" fmla="*/ 0 h 958"/>
                <a:gd name="T2" fmla="*/ 652463 w 476"/>
                <a:gd name="T3" fmla="*/ 1520825 h 958"/>
                <a:gd name="T4" fmla="*/ 0 w 476"/>
                <a:gd name="T5" fmla="*/ 771525 h 958"/>
                <a:gd name="T6" fmla="*/ 755650 w 476"/>
                <a:gd name="T7" fmla="*/ 0 h 958"/>
                <a:gd name="T8" fmla="*/ 0 60000 65536"/>
                <a:gd name="T9" fmla="*/ 0 60000 65536"/>
                <a:gd name="T10" fmla="*/ 0 60000 65536"/>
                <a:gd name="T11" fmla="*/ 0 60000 65536"/>
                <a:gd name="T12" fmla="*/ 0 w 476"/>
                <a:gd name="T13" fmla="*/ 0 h 958"/>
                <a:gd name="T14" fmla="*/ 476 w 476"/>
                <a:gd name="T15" fmla="*/ 958 h 958"/>
              </a:gdLst>
              <a:ahLst/>
              <a:cxnLst>
                <a:cxn ang="T8">
                  <a:pos x="T0" y="T1"/>
                </a:cxn>
                <a:cxn ang="T9">
                  <a:pos x="T2" y="T3"/>
                </a:cxn>
                <a:cxn ang="T10">
                  <a:pos x="T4" y="T5"/>
                </a:cxn>
                <a:cxn ang="T11">
                  <a:pos x="T6" y="T7"/>
                </a:cxn>
              </a:cxnLst>
              <a:rect l="T12" t="T13" r="T14" b="T15"/>
              <a:pathLst>
                <a:path w="476" h="958">
                  <a:moveTo>
                    <a:pt x="476" y="0"/>
                  </a:moveTo>
                  <a:lnTo>
                    <a:pt x="411" y="958"/>
                  </a:lnTo>
                  <a:lnTo>
                    <a:pt x="0" y="486"/>
                  </a:lnTo>
                  <a:lnTo>
                    <a:pt x="476" y="0"/>
                  </a:lnTo>
                  <a:close/>
                </a:path>
              </a:pathLst>
            </a:custGeom>
            <a:solidFill>
              <a:srgbClr val="DD272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8516" name="Freeform 32"/>
            <p:cNvSpPr>
              <a:spLocks noChangeArrowheads="1"/>
            </p:cNvSpPr>
            <p:nvPr/>
          </p:nvSpPr>
          <p:spPr bwMode="auto">
            <a:xfrm>
              <a:off x="652463" y="3617056"/>
              <a:ext cx="1098550" cy="1520825"/>
            </a:xfrm>
            <a:custGeom>
              <a:avLst/>
              <a:gdLst>
                <a:gd name="T0" fmla="*/ 103188 w 692"/>
                <a:gd name="T1" fmla="*/ 0 h 958"/>
                <a:gd name="T2" fmla="*/ 1098550 w 692"/>
                <a:gd name="T3" fmla="*/ 1520825 h 958"/>
                <a:gd name="T4" fmla="*/ 0 w 692"/>
                <a:gd name="T5" fmla="*/ 1520825 h 958"/>
                <a:gd name="T6" fmla="*/ 103188 w 692"/>
                <a:gd name="T7" fmla="*/ 0 h 958"/>
                <a:gd name="T8" fmla="*/ 0 60000 65536"/>
                <a:gd name="T9" fmla="*/ 0 60000 65536"/>
                <a:gd name="T10" fmla="*/ 0 60000 65536"/>
                <a:gd name="T11" fmla="*/ 0 60000 65536"/>
                <a:gd name="T12" fmla="*/ 0 w 692"/>
                <a:gd name="T13" fmla="*/ 0 h 958"/>
                <a:gd name="T14" fmla="*/ 692 w 692"/>
                <a:gd name="T15" fmla="*/ 958 h 958"/>
              </a:gdLst>
              <a:ahLst/>
              <a:cxnLst>
                <a:cxn ang="T8">
                  <a:pos x="T0" y="T1"/>
                </a:cxn>
                <a:cxn ang="T9">
                  <a:pos x="T2" y="T3"/>
                </a:cxn>
                <a:cxn ang="T10">
                  <a:pos x="T4" y="T5"/>
                </a:cxn>
                <a:cxn ang="T11">
                  <a:pos x="T6" y="T7"/>
                </a:cxn>
              </a:cxnLst>
              <a:rect l="T12" t="T13" r="T14" b="T15"/>
              <a:pathLst>
                <a:path w="692" h="958">
                  <a:moveTo>
                    <a:pt x="65" y="0"/>
                  </a:moveTo>
                  <a:lnTo>
                    <a:pt x="692" y="958"/>
                  </a:lnTo>
                  <a:lnTo>
                    <a:pt x="0" y="958"/>
                  </a:lnTo>
                  <a:lnTo>
                    <a:pt x="65" y="0"/>
                  </a:lnTo>
                  <a:close/>
                </a:path>
              </a:pathLst>
            </a:custGeom>
            <a:solidFill>
              <a:srgbClr val="AD232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8517" name="Freeform 33"/>
            <p:cNvSpPr>
              <a:spLocks noChangeArrowheads="1"/>
            </p:cNvSpPr>
            <p:nvPr/>
          </p:nvSpPr>
          <p:spPr bwMode="auto">
            <a:xfrm>
              <a:off x="755651" y="3617056"/>
              <a:ext cx="2000250" cy="1520825"/>
            </a:xfrm>
            <a:custGeom>
              <a:avLst/>
              <a:gdLst>
                <a:gd name="T0" fmla="*/ 0 w 1260"/>
                <a:gd name="T1" fmla="*/ 0 h 958"/>
                <a:gd name="T2" fmla="*/ 2000250 w 1260"/>
                <a:gd name="T3" fmla="*/ 1520825 h 958"/>
                <a:gd name="T4" fmla="*/ 995363 w 1260"/>
                <a:gd name="T5" fmla="*/ 1520825 h 958"/>
                <a:gd name="T6" fmla="*/ 0 w 1260"/>
                <a:gd name="T7" fmla="*/ 0 h 958"/>
                <a:gd name="T8" fmla="*/ 0 60000 65536"/>
                <a:gd name="T9" fmla="*/ 0 60000 65536"/>
                <a:gd name="T10" fmla="*/ 0 60000 65536"/>
                <a:gd name="T11" fmla="*/ 0 60000 65536"/>
                <a:gd name="T12" fmla="*/ 0 w 1260"/>
                <a:gd name="T13" fmla="*/ 0 h 958"/>
                <a:gd name="T14" fmla="*/ 1260 w 1260"/>
                <a:gd name="T15" fmla="*/ 958 h 958"/>
              </a:gdLst>
              <a:ahLst/>
              <a:cxnLst>
                <a:cxn ang="T8">
                  <a:pos x="T0" y="T1"/>
                </a:cxn>
                <a:cxn ang="T9">
                  <a:pos x="T2" y="T3"/>
                </a:cxn>
                <a:cxn ang="T10">
                  <a:pos x="T4" y="T5"/>
                </a:cxn>
                <a:cxn ang="T11">
                  <a:pos x="T6" y="T7"/>
                </a:cxn>
              </a:cxnLst>
              <a:rect l="T12" t="T13" r="T14" b="T15"/>
              <a:pathLst>
                <a:path w="1260" h="958">
                  <a:moveTo>
                    <a:pt x="0" y="0"/>
                  </a:moveTo>
                  <a:lnTo>
                    <a:pt x="1260" y="958"/>
                  </a:lnTo>
                  <a:lnTo>
                    <a:pt x="627" y="958"/>
                  </a:lnTo>
                  <a:lnTo>
                    <a:pt x="0" y="0"/>
                  </a:lnTo>
                  <a:close/>
                </a:path>
              </a:pathLst>
            </a:custGeom>
            <a:solidFill>
              <a:srgbClr val="DD272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8518" name="Freeform 34"/>
            <p:cNvSpPr>
              <a:spLocks noChangeArrowheads="1"/>
            </p:cNvSpPr>
            <p:nvPr/>
          </p:nvSpPr>
          <p:spPr bwMode="auto">
            <a:xfrm>
              <a:off x="755651" y="3617056"/>
              <a:ext cx="2127250" cy="1520825"/>
            </a:xfrm>
            <a:custGeom>
              <a:avLst/>
              <a:gdLst>
                <a:gd name="T0" fmla="*/ 2000250 w 1340"/>
                <a:gd name="T1" fmla="*/ 1520825 h 958"/>
                <a:gd name="T2" fmla="*/ 2127250 w 1340"/>
                <a:gd name="T3" fmla="*/ 179388 h 958"/>
                <a:gd name="T4" fmla="*/ 0 w 1340"/>
                <a:gd name="T5" fmla="*/ 0 h 958"/>
                <a:gd name="T6" fmla="*/ 2000250 w 1340"/>
                <a:gd name="T7" fmla="*/ 1520825 h 958"/>
                <a:gd name="T8" fmla="*/ 0 60000 65536"/>
                <a:gd name="T9" fmla="*/ 0 60000 65536"/>
                <a:gd name="T10" fmla="*/ 0 60000 65536"/>
                <a:gd name="T11" fmla="*/ 0 60000 65536"/>
                <a:gd name="T12" fmla="*/ 0 w 1340"/>
                <a:gd name="T13" fmla="*/ 0 h 958"/>
                <a:gd name="T14" fmla="*/ 1340 w 1340"/>
                <a:gd name="T15" fmla="*/ 958 h 958"/>
              </a:gdLst>
              <a:ahLst/>
              <a:cxnLst>
                <a:cxn ang="T8">
                  <a:pos x="T0" y="T1"/>
                </a:cxn>
                <a:cxn ang="T9">
                  <a:pos x="T2" y="T3"/>
                </a:cxn>
                <a:cxn ang="T10">
                  <a:pos x="T4" y="T5"/>
                </a:cxn>
                <a:cxn ang="T11">
                  <a:pos x="T6" y="T7"/>
                </a:cxn>
              </a:cxnLst>
              <a:rect l="T12" t="T13" r="T14" b="T15"/>
              <a:pathLst>
                <a:path w="1340" h="958">
                  <a:moveTo>
                    <a:pt x="1260" y="958"/>
                  </a:moveTo>
                  <a:lnTo>
                    <a:pt x="1340" y="113"/>
                  </a:lnTo>
                  <a:lnTo>
                    <a:pt x="0" y="0"/>
                  </a:lnTo>
                  <a:lnTo>
                    <a:pt x="1260" y="958"/>
                  </a:lnTo>
                  <a:close/>
                </a:path>
              </a:pathLst>
            </a:custGeom>
            <a:solidFill>
              <a:srgbClr val="E24C2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8519" name="Freeform 35"/>
            <p:cNvSpPr>
              <a:spLocks noChangeArrowheads="1"/>
            </p:cNvSpPr>
            <p:nvPr/>
          </p:nvSpPr>
          <p:spPr bwMode="auto">
            <a:xfrm>
              <a:off x="755651" y="2399443"/>
              <a:ext cx="2127250" cy="1397000"/>
            </a:xfrm>
            <a:custGeom>
              <a:avLst/>
              <a:gdLst>
                <a:gd name="T0" fmla="*/ 1679575 w 1340"/>
                <a:gd name="T1" fmla="*/ 0 h 880"/>
                <a:gd name="T2" fmla="*/ 0 w 1340"/>
                <a:gd name="T3" fmla="*/ 1217613 h 880"/>
                <a:gd name="T4" fmla="*/ 2127250 w 1340"/>
                <a:gd name="T5" fmla="*/ 1397000 h 880"/>
                <a:gd name="T6" fmla="*/ 1679575 w 1340"/>
                <a:gd name="T7" fmla="*/ 0 h 880"/>
                <a:gd name="T8" fmla="*/ 0 60000 65536"/>
                <a:gd name="T9" fmla="*/ 0 60000 65536"/>
                <a:gd name="T10" fmla="*/ 0 60000 65536"/>
                <a:gd name="T11" fmla="*/ 0 60000 65536"/>
                <a:gd name="T12" fmla="*/ 0 w 1340"/>
                <a:gd name="T13" fmla="*/ 0 h 880"/>
                <a:gd name="T14" fmla="*/ 1340 w 1340"/>
                <a:gd name="T15" fmla="*/ 880 h 880"/>
              </a:gdLst>
              <a:ahLst/>
              <a:cxnLst>
                <a:cxn ang="T8">
                  <a:pos x="T0" y="T1"/>
                </a:cxn>
                <a:cxn ang="T9">
                  <a:pos x="T2" y="T3"/>
                </a:cxn>
                <a:cxn ang="T10">
                  <a:pos x="T4" y="T5"/>
                </a:cxn>
                <a:cxn ang="T11">
                  <a:pos x="T6" y="T7"/>
                </a:cxn>
              </a:cxnLst>
              <a:rect l="T12" t="T13" r="T14" b="T15"/>
              <a:pathLst>
                <a:path w="1340" h="880">
                  <a:moveTo>
                    <a:pt x="1058" y="0"/>
                  </a:moveTo>
                  <a:lnTo>
                    <a:pt x="0" y="767"/>
                  </a:lnTo>
                  <a:lnTo>
                    <a:pt x="1340" y="880"/>
                  </a:lnTo>
                  <a:lnTo>
                    <a:pt x="1058" y="0"/>
                  </a:lnTo>
                  <a:close/>
                </a:path>
              </a:pathLst>
            </a:custGeom>
            <a:solidFill>
              <a:srgbClr val="C3549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8520" name="Freeform 36"/>
            <p:cNvSpPr>
              <a:spLocks noChangeArrowheads="1"/>
            </p:cNvSpPr>
            <p:nvPr/>
          </p:nvSpPr>
          <p:spPr bwMode="auto">
            <a:xfrm>
              <a:off x="2435226" y="2399443"/>
              <a:ext cx="1633538" cy="1711325"/>
            </a:xfrm>
            <a:custGeom>
              <a:avLst/>
              <a:gdLst>
                <a:gd name="T0" fmla="*/ 0 w 1029"/>
                <a:gd name="T1" fmla="*/ 0 h 1078"/>
                <a:gd name="T2" fmla="*/ 1633538 w 1029"/>
                <a:gd name="T3" fmla="*/ 1711325 h 1078"/>
                <a:gd name="T4" fmla="*/ 447675 w 1029"/>
                <a:gd name="T5" fmla="*/ 1397000 h 1078"/>
                <a:gd name="T6" fmla="*/ 0 w 1029"/>
                <a:gd name="T7" fmla="*/ 0 h 1078"/>
                <a:gd name="T8" fmla="*/ 0 60000 65536"/>
                <a:gd name="T9" fmla="*/ 0 60000 65536"/>
                <a:gd name="T10" fmla="*/ 0 60000 65536"/>
                <a:gd name="T11" fmla="*/ 0 60000 65536"/>
                <a:gd name="T12" fmla="*/ 0 w 1029"/>
                <a:gd name="T13" fmla="*/ 0 h 1078"/>
                <a:gd name="T14" fmla="*/ 1029 w 1029"/>
                <a:gd name="T15" fmla="*/ 1078 h 1078"/>
              </a:gdLst>
              <a:ahLst/>
              <a:cxnLst>
                <a:cxn ang="T8">
                  <a:pos x="T0" y="T1"/>
                </a:cxn>
                <a:cxn ang="T9">
                  <a:pos x="T2" y="T3"/>
                </a:cxn>
                <a:cxn ang="T10">
                  <a:pos x="T4" y="T5"/>
                </a:cxn>
                <a:cxn ang="T11">
                  <a:pos x="T6" y="T7"/>
                </a:cxn>
              </a:cxnLst>
              <a:rect l="T12" t="T13" r="T14" b="T15"/>
              <a:pathLst>
                <a:path w="1029" h="1078">
                  <a:moveTo>
                    <a:pt x="0" y="0"/>
                  </a:moveTo>
                  <a:lnTo>
                    <a:pt x="1029" y="1078"/>
                  </a:lnTo>
                  <a:lnTo>
                    <a:pt x="282" y="880"/>
                  </a:lnTo>
                  <a:lnTo>
                    <a:pt x="0" y="0"/>
                  </a:lnTo>
                  <a:close/>
                </a:path>
              </a:pathLst>
            </a:custGeom>
            <a:solidFill>
              <a:srgbClr val="DA368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8521" name="Freeform 37"/>
            <p:cNvSpPr>
              <a:spLocks noChangeArrowheads="1"/>
            </p:cNvSpPr>
            <p:nvPr/>
          </p:nvSpPr>
          <p:spPr bwMode="auto">
            <a:xfrm>
              <a:off x="2435226" y="1523143"/>
              <a:ext cx="1633538" cy="2587625"/>
            </a:xfrm>
            <a:custGeom>
              <a:avLst/>
              <a:gdLst>
                <a:gd name="T0" fmla="*/ 0 w 1029"/>
                <a:gd name="T1" fmla="*/ 876300 h 1630"/>
                <a:gd name="T2" fmla="*/ 949325 w 1029"/>
                <a:gd name="T3" fmla="*/ 0 h 1630"/>
                <a:gd name="T4" fmla="*/ 1633538 w 1029"/>
                <a:gd name="T5" fmla="*/ 2587625 h 1630"/>
                <a:gd name="T6" fmla="*/ 0 w 1029"/>
                <a:gd name="T7" fmla="*/ 876300 h 1630"/>
                <a:gd name="T8" fmla="*/ 0 60000 65536"/>
                <a:gd name="T9" fmla="*/ 0 60000 65536"/>
                <a:gd name="T10" fmla="*/ 0 60000 65536"/>
                <a:gd name="T11" fmla="*/ 0 60000 65536"/>
                <a:gd name="T12" fmla="*/ 0 w 1029"/>
                <a:gd name="T13" fmla="*/ 0 h 1630"/>
                <a:gd name="T14" fmla="*/ 1029 w 1029"/>
                <a:gd name="T15" fmla="*/ 1630 h 1630"/>
              </a:gdLst>
              <a:ahLst/>
              <a:cxnLst>
                <a:cxn ang="T8">
                  <a:pos x="T0" y="T1"/>
                </a:cxn>
                <a:cxn ang="T9">
                  <a:pos x="T2" y="T3"/>
                </a:cxn>
                <a:cxn ang="T10">
                  <a:pos x="T4" y="T5"/>
                </a:cxn>
                <a:cxn ang="T11">
                  <a:pos x="T6" y="T7"/>
                </a:cxn>
              </a:cxnLst>
              <a:rect l="T12" t="T13" r="T14" b="T15"/>
              <a:pathLst>
                <a:path w="1029" h="1630">
                  <a:moveTo>
                    <a:pt x="0" y="552"/>
                  </a:moveTo>
                  <a:lnTo>
                    <a:pt x="598" y="0"/>
                  </a:lnTo>
                  <a:lnTo>
                    <a:pt x="1029" y="1630"/>
                  </a:lnTo>
                  <a:lnTo>
                    <a:pt x="0" y="552"/>
                  </a:lnTo>
                  <a:close/>
                </a:path>
              </a:pathLst>
            </a:custGeom>
            <a:solidFill>
              <a:srgbClr val="B5207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8522" name="Freeform 38"/>
            <p:cNvSpPr>
              <a:spLocks noChangeArrowheads="1"/>
            </p:cNvSpPr>
            <p:nvPr/>
          </p:nvSpPr>
          <p:spPr bwMode="auto">
            <a:xfrm>
              <a:off x="3361469" y="1523143"/>
              <a:ext cx="977899" cy="2587625"/>
            </a:xfrm>
            <a:custGeom>
              <a:avLst/>
              <a:gdLst>
                <a:gd name="T0" fmla="*/ 0 w 616"/>
                <a:gd name="T1" fmla="*/ 0 h 1630"/>
                <a:gd name="T2" fmla="*/ 977899 w 616"/>
                <a:gd name="T3" fmla="*/ 631825 h 1630"/>
                <a:gd name="T4" fmla="*/ 684212 w 616"/>
                <a:gd name="T5" fmla="*/ 2587625 h 1630"/>
                <a:gd name="T6" fmla="*/ 0 w 616"/>
                <a:gd name="T7" fmla="*/ 0 h 1630"/>
                <a:gd name="T8" fmla="*/ 0 60000 65536"/>
                <a:gd name="T9" fmla="*/ 0 60000 65536"/>
                <a:gd name="T10" fmla="*/ 0 60000 65536"/>
                <a:gd name="T11" fmla="*/ 0 60000 65536"/>
                <a:gd name="T12" fmla="*/ 0 w 616"/>
                <a:gd name="T13" fmla="*/ 0 h 1630"/>
                <a:gd name="T14" fmla="*/ 616 w 616"/>
                <a:gd name="T15" fmla="*/ 1630 h 1630"/>
              </a:gdLst>
              <a:ahLst/>
              <a:cxnLst>
                <a:cxn ang="T8">
                  <a:pos x="T0" y="T1"/>
                </a:cxn>
                <a:cxn ang="T9">
                  <a:pos x="T2" y="T3"/>
                </a:cxn>
                <a:cxn ang="T10">
                  <a:pos x="T4" y="T5"/>
                </a:cxn>
                <a:cxn ang="T11">
                  <a:pos x="T6" y="T7"/>
                </a:cxn>
              </a:cxnLst>
              <a:rect l="T12" t="T13" r="T14" b="T15"/>
              <a:pathLst>
                <a:path w="616" h="1630">
                  <a:moveTo>
                    <a:pt x="0" y="0"/>
                  </a:moveTo>
                  <a:lnTo>
                    <a:pt x="616" y="398"/>
                  </a:lnTo>
                  <a:lnTo>
                    <a:pt x="431" y="1630"/>
                  </a:lnTo>
                  <a:lnTo>
                    <a:pt x="0" y="0"/>
                  </a:lnTo>
                  <a:close/>
                </a:path>
              </a:pathLst>
            </a:custGeom>
            <a:solidFill>
              <a:srgbClr val="95226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8523" name="Freeform 39"/>
            <p:cNvSpPr>
              <a:spLocks noChangeArrowheads="1"/>
            </p:cNvSpPr>
            <p:nvPr/>
          </p:nvSpPr>
          <p:spPr bwMode="auto">
            <a:xfrm>
              <a:off x="2882901" y="3796443"/>
              <a:ext cx="1687513" cy="1341437"/>
            </a:xfrm>
            <a:custGeom>
              <a:avLst/>
              <a:gdLst>
                <a:gd name="T0" fmla="*/ 0 w 1063"/>
                <a:gd name="T1" fmla="*/ 0 h 845"/>
                <a:gd name="T2" fmla="*/ 1687513 w 1063"/>
                <a:gd name="T3" fmla="*/ 1341437 h 845"/>
                <a:gd name="T4" fmla="*/ 1185863 w 1063"/>
                <a:gd name="T5" fmla="*/ 314325 h 845"/>
                <a:gd name="T6" fmla="*/ 0 w 1063"/>
                <a:gd name="T7" fmla="*/ 0 h 845"/>
                <a:gd name="T8" fmla="*/ 0 60000 65536"/>
                <a:gd name="T9" fmla="*/ 0 60000 65536"/>
                <a:gd name="T10" fmla="*/ 0 60000 65536"/>
                <a:gd name="T11" fmla="*/ 0 60000 65536"/>
                <a:gd name="T12" fmla="*/ 0 w 1063"/>
                <a:gd name="T13" fmla="*/ 0 h 845"/>
                <a:gd name="T14" fmla="*/ 1063 w 1063"/>
                <a:gd name="T15" fmla="*/ 845 h 845"/>
              </a:gdLst>
              <a:ahLst/>
              <a:cxnLst>
                <a:cxn ang="T8">
                  <a:pos x="T0" y="T1"/>
                </a:cxn>
                <a:cxn ang="T9">
                  <a:pos x="T2" y="T3"/>
                </a:cxn>
                <a:cxn ang="T10">
                  <a:pos x="T4" y="T5"/>
                </a:cxn>
                <a:cxn ang="T11">
                  <a:pos x="T6" y="T7"/>
                </a:cxn>
              </a:cxnLst>
              <a:rect l="T12" t="T13" r="T14" b="T15"/>
              <a:pathLst>
                <a:path w="1063" h="845">
                  <a:moveTo>
                    <a:pt x="0" y="0"/>
                  </a:moveTo>
                  <a:lnTo>
                    <a:pt x="1063" y="845"/>
                  </a:lnTo>
                  <a:lnTo>
                    <a:pt x="747" y="198"/>
                  </a:lnTo>
                  <a:lnTo>
                    <a:pt x="0" y="0"/>
                  </a:lnTo>
                  <a:close/>
                </a:path>
              </a:pathLst>
            </a:custGeom>
            <a:solidFill>
              <a:srgbClr val="B6225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8524" name="Freeform 40"/>
            <p:cNvSpPr>
              <a:spLocks noChangeArrowheads="1"/>
            </p:cNvSpPr>
            <p:nvPr/>
          </p:nvSpPr>
          <p:spPr bwMode="auto">
            <a:xfrm>
              <a:off x="2755901" y="3796443"/>
              <a:ext cx="1814513" cy="1341437"/>
            </a:xfrm>
            <a:custGeom>
              <a:avLst/>
              <a:gdLst>
                <a:gd name="T0" fmla="*/ 0 w 1143"/>
                <a:gd name="T1" fmla="*/ 1341437 h 845"/>
                <a:gd name="T2" fmla="*/ 1814513 w 1143"/>
                <a:gd name="T3" fmla="*/ 1341437 h 845"/>
                <a:gd name="T4" fmla="*/ 127000 w 1143"/>
                <a:gd name="T5" fmla="*/ 0 h 845"/>
                <a:gd name="T6" fmla="*/ 0 w 1143"/>
                <a:gd name="T7" fmla="*/ 1341437 h 845"/>
                <a:gd name="T8" fmla="*/ 0 60000 65536"/>
                <a:gd name="T9" fmla="*/ 0 60000 65536"/>
                <a:gd name="T10" fmla="*/ 0 60000 65536"/>
                <a:gd name="T11" fmla="*/ 0 60000 65536"/>
                <a:gd name="T12" fmla="*/ 0 w 1143"/>
                <a:gd name="T13" fmla="*/ 0 h 845"/>
                <a:gd name="T14" fmla="*/ 1143 w 1143"/>
                <a:gd name="T15" fmla="*/ 845 h 845"/>
              </a:gdLst>
              <a:ahLst/>
              <a:cxnLst>
                <a:cxn ang="T8">
                  <a:pos x="T0" y="T1"/>
                </a:cxn>
                <a:cxn ang="T9">
                  <a:pos x="T2" y="T3"/>
                </a:cxn>
                <a:cxn ang="T10">
                  <a:pos x="T4" y="T5"/>
                </a:cxn>
                <a:cxn ang="T11">
                  <a:pos x="T6" y="T7"/>
                </a:cxn>
              </a:cxnLst>
              <a:rect l="T12" t="T13" r="T14" b="T15"/>
              <a:pathLst>
                <a:path w="1143" h="845">
                  <a:moveTo>
                    <a:pt x="0" y="845"/>
                  </a:moveTo>
                  <a:lnTo>
                    <a:pt x="1143" y="845"/>
                  </a:lnTo>
                  <a:lnTo>
                    <a:pt x="80" y="0"/>
                  </a:lnTo>
                  <a:lnTo>
                    <a:pt x="0" y="845"/>
                  </a:lnTo>
                  <a:close/>
                </a:path>
              </a:pathLst>
            </a:custGeom>
            <a:solidFill>
              <a:srgbClr val="C3549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8525" name="Freeform 43"/>
            <p:cNvSpPr>
              <a:spLocks noChangeArrowheads="1"/>
            </p:cNvSpPr>
            <p:nvPr/>
          </p:nvSpPr>
          <p:spPr bwMode="auto">
            <a:xfrm>
              <a:off x="1892301" y="1010381"/>
              <a:ext cx="449263" cy="533400"/>
            </a:xfrm>
            <a:custGeom>
              <a:avLst/>
              <a:gdLst>
                <a:gd name="T0" fmla="*/ 215900 w 283"/>
                <a:gd name="T1" fmla="*/ 0 h 336"/>
                <a:gd name="T2" fmla="*/ 0 w 283"/>
                <a:gd name="T3" fmla="*/ 533400 h 336"/>
                <a:gd name="T4" fmla="*/ 449263 w 283"/>
                <a:gd name="T5" fmla="*/ 301625 h 336"/>
                <a:gd name="T6" fmla="*/ 215900 w 283"/>
                <a:gd name="T7" fmla="*/ 0 h 336"/>
                <a:gd name="T8" fmla="*/ 0 60000 65536"/>
                <a:gd name="T9" fmla="*/ 0 60000 65536"/>
                <a:gd name="T10" fmla="*/ 0 60000 65536"/>
                <a:gd name="T11" fmla="*/ 0 60000 65536"/>
                <a:gd name="T12" fmla="*/ 0 w 283"/>
                <a:gd name="T13" fmla="*/ 0 h 336"/>
                <a:gd name="T14" fmla="*/ 283 w 283"/>
                <a:gd name="T15" fmla="*/ 336 h 336"/>
              </a:gdLst>
              <a:ahLst/>
              <a:cxnLst>
                <a:cxn ang="T8">
                  <a:pos x="T0" y="T1"/>
                </a:cxn>
                <a:cxn ang="T9">
                  <a:pos x="T2" y="T3"/>
                </a:cxn>
                <a:cxn ang="T10">
                  <a:pos x="T4" y="T5"/>
                </a:cxn>
                <a:cxn ang="T11">
                  <a:pos x="T6" y="T7"/>
                </a:cxn>
              </a:cxnLst>
              <a:rect l="T12" t="T13" r="T14" b="T15"/>
              <a:pathLst>
                <a:path w="283" h="336">
                  <a:moveTo>
                    <a:pt x="136" y="0"/>
                  </a:moveTo>
                  <a:lnTo>
                    <a:pt x="0" y="336"/>
                  </a:lnTo>
                  <a:lnTo>
                    <a:pt x="283" y="190"/>
                  </a:lnTo>
                  <a:lnTo>
                    <a:pt x="136" y="0"/>
                  </a:lnTo>
                  <a:close/>
                </a:path>
              </a:pathLst>
            </a:custGeom>
            <a:solidFill>
              <a:srgbClr val="E58A2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8526" name="Freeform 44"/>
            <p:cNvSpPr>
              <a:spLocks noChangeArrowheads="1"/>
            </p:cNvSpPr>
            <p:nvPr/>
          </p:nvSpPr>
          <p:spPr bwMode="auto">
            <a:xfrm>
              <a:off x="1892301" y="1312006"/>
              <a:ext cx="449263" cy="338137"/>
            </a:xfrm>
            <a:custGeom>
              <a:avLst/>
              <a:gdLst>
                <a:gd name="T0" fmla="*/ 0 w 283"/>
                <a:gd name="T1" fmla="*/ 231775 h 213"/>
                <a:gd name="T2" fmla="*/ 441325 w 283"/>
                <a:gd name="T3" fmla="*/ 338137 h 213"/>
                <a:gd name="T4" fmla="*/ 449263 w 283"/>
                <a:gd name="T5" fmla="*/ 0 h 213"/>
                <a:gd name="T6" fmla="*/ 0 w 283"/>
                <a:gd name="T7" fmla="*/ 231775 h 213"/>
                <a:gd name="T8" fmla="*/ 0 60000 65536"/>
                <a:gd name="T9" fmla="*/ 0 60000 65536"/>
                <a:gd name="T10" fmla="*/ 0 60000 65536"/>
                <a:gd name="T11" fmla="*/ 0 60000 65536"/>
                <a:gd name="T12" fmla="*/ 0 w 283"/>
                <a:gd name="T13" fmla="*/ 0 h 213"/>
                <a:gd name="T14" fmla="*/ 283 w 283"/>
                <a:gd name="T15" fmla="*/ 213 h 213"/>
              </a:gdLst>
              <a:ahLst/>
              <a:cxnLst>
                <a:cxn ang="T8">
                  <a:pos x="T0" y="T1"/>
                </a:cxn>
                <a:cxn ang="T9">
                  <a:pos x="T2" y="T3"/>
                </a:cxn>
                <a:cxn ang="T10">
                  <a:pos x="T4" y="T5"/>
                </a:cxn>
                <a:cxn ang="T11">
                  <a:pos x="T6" y="T7"/>
                </a:cxn>
              </a:cxnLst>
              <a:rect l="T12" t="T13" r="T14" b="T15"/>
              <a:pathLst>
                <a:path w="283" h="213">
                  <a:moveTo>
                    <a:pt x="0" y="146"/>
                  </a:moveTo>
                  <a:lnTo>
                    <a:pt x="278" y="213"/>
                  </a:lnTo>
                  <a:lnTo>
                    <a:pt x="283" y="0"/>
                  </a:lnTo>
                  <a:lnTo>
                    <a:pt x="0" y="146"/>
                  </a:lnTo>
                  <a:close/>
                </a:path>
              </a:pathLst>
            </a:custGeom>
            <a:solidFill>
              <a:srgbClr val="F4E67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8527" name="Freeform 45"/>
            <p:cNvSpPr>
              <a:spLocks noChangeArrowheads="1"/>
            </p:cNvSpPr>
            <p:nvPr/>
          </p:nvSpPr>
          <p:spPr bwMode="auto">
            <a:xfrm>
              <a:off x="0" y="4388581"/>
              <a:ext cx="652463" cy="749300"/>
            </a:xfrm>
            <a:custGeom>
              <a:avLst/>
              <a:gdLst>
                <a:gd name="T0" fmla="*/ 652463 w 411"/>
                <a:gd name="T1" fmla="*/ 749300 h 472"/>
                <a:gd name="T2" fmla="*/ 0 w 411"/>
                <a:gd name="T3" fmla="*/ 749300 h 472"/>
                <a:gd name="T4" fmla="*/ 0 w 411"/>
                <a:gd name="T5" fmla="*/ 0 h 472"/>
                <a:gd name="T6" fmla="*/ 652463 w 411"/>
                <a:gd name="T7" fmla="*/ 749300 h 472"/>
                <a:gd name="T8" fmla="*/ 0 60000 65536"/>
                <a:gd name="T9" fmla="*/ 0 60000 65536"/>
                <a:gd name="T10" fmla="*/ 0 60000 65536"/>
                <a:gd name="T11" fmla="*/ 0 60000 65536"/>
                <a:gd name="T12" fmla="*/ 0 w 411"/>
                <a:gd name="T13" fmla="*/ 0 h 472"/>
                <a:gd name="T14" fmla="*/ 411 w 411"/>
                <a:gd name="T15" fmla="*/ 472 h 472"/>
              </a:gdLst>
              <a:ahLst/>
              <a:cxnLst>
                <a:cxn ang="T8">
                  <a:pos x="T0" y="T1"/>
                </a:cxn>
                <a:cxn ang="T9">
                  <a:pos x="T2" y="T3"/>
                </a:cxn>
                <a:cxn ang="T10">
                  <a:pos x="T4" y="T5"/>
                </a:cxn>
                <a:cxn ang="T11">
                  <a:pos x="T6" y="T7"/>
                </a:cxn>
              </a:cxnLst>
              <a:rect l="T12" t="T13" r="T14" b="T15"/>
              <a:pathLst>
                <a:path w="411" h="472">
                  <a:moveTo>
                    <a:pt x="411" y="472"/>
                  </a:moveTo>
                  <a:lnTo>
                    <a:pt x="0" y="472"/>
                  </a:lnTo>
                  <a:lnTo>
                    <a:pt x="0" y="0"/>
                  </a:lnTo>
                  <a:lnTo>
                    <a:pt x="411" y="472"/>
                  </a:lnTo>
                  <a:close/>
                </a:path>
              </a:pathLst>
            </a:custGeom>
            <a:solidFill>
              <a:srgbClr val="E25A6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8528" name="Freeform 46"/>
            <p:cNvSpPr>
              <a:spLocks noChangeArrowheads="1"/>
            </p:cNvSpPr>
            <p:nvPr/>
          </p:nvSpPr>
          <p:spPr bwMode="auto">
            <a:xfrm>
              <a:off x="0" y="1581881"/>
              <a:ext cx="2435225" cy="817562"/>
            </a:xfrm>
            <a:custGeom>
              <a:avLst/>
              <a:gdLst>
                <a:gd name="T0" fmla="*/ 2435225 w 1534"/>
                <a:gd name="T1" fmla="*/ 817562 h 515"/>
                <a:gd name="T2" fmla="*/ 1700213 w 1534"/>
                <a:gd name="T3" fmla="*/ 0 h 515"/>
                <a:gd name="T4" fmla="*/ 0 w 1534"/>
                <a:gd name="T5" fmla="*/ 398462 h 515"/>
                <a:gd name="T6" fmla="*/ 2435225 w 1534"/>
                <a:gd name="T7" fmla="*/ 817562 h 515"/>
                <a:gd name="T8" fmla="*/ 0 60000 65536"/>
                <a:gd name="T9" fmla="*/ 0 60000 65536"/>
                <a:gd name="T10" fmla="*/ 0 60000 65536"/>
                <a:gd name="T11" fmla="*/ 0 60000 65536"/>
                <a:gd name="T12" fmla="*/ 0 w 1534"/>
                <a:gd name="T13" fmla="*/ 0 h 515"/>
                <a:gd name="T14" fmla="*/ 1534 w 1534"/>
                <a:gd name="T15" fmla="*/ 515 h 515"/>
              </a:gdLst>
              <a:ahLst/>
              <a:cxnLst>
                <a:cxn ang="T8">
                  <a:pos x="T0" y="T1"/>
                </a:cxn>
                <a:cxn ang="T9">
                  <a:pos x="T2" y="T3"/>
                </a:cxn>
                <a:cxn ang="T10">
                  <a:pos x="T4" y="T5"/>
                </a:cxn>
                <a:cxn ang="T11">
                  <a:pos x="T6" y="T7"/>
                </a:cxn>
              </a:cxnLst>
              <a:rect l="T12" t="T13" r="T14" b="T15"/>
              <a:pathLst>
                <a:path w="1534" h="515">
                  <a:moveTo>
                    <a:pt x="1534" y="515"/>
                  </a:moveTo>
                  <a:lnTo>
                    <a:pt x="1071" y="0"/>
                  </a:lnTo>
                  <a:lnTo>
                    <a:pt x="0" y="251"/>
                  </a:lnTo>
                  <a:lnTo>
                    <a:pt x="1534" y="515"/>
                  </a:lnTo>
                  <a:close/>
                </a:path>
              </a:pathLst>
            </a:custGeom>
            <a:solidFill>
              <a:srgbClr val="F4E67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8529" name="Freeform 47"/>
            <p:cNvSpPr>
              <a:spLocks noChangeArrowheads="1"/>
            </p:cNvSpPr>
            <p:nvPr/>
          </p:nvSpPr>
          <p:spPr bwMode="auto">
            <a:xfrm>
              <a:off x="0" y="605568"/>
              <a:ext cx="1941513" cy="1374775"/>
            </a:xfrm>
            <a:custGeom>
              <a:avLst/>
              <a:gdLst>
                <a:gd name="T0" fmla="*/ 1700213 w 1223"/>
                <a:gd name="T1" fmla="*/ 976313 h 866"/>
                <a:gd name="T2" fmla="*/ 1941513 w 1223"/>
                <a:gd name="T3" fmla="*/ 0 h 866"/>
                <a:gd name="T4" fmla="*/ 0 w 1223"/>
                <a:gd name="T5" fmla="*/ 1374775 h 866"/>
                <a:gd name="T6" fmla="*/ 1700213 w 1223"/>
                <a:gd name="T7" fmla="*/ 976313 h 866"/>
                <a:gd name="T8" fmla="*/ 0 60000 65536"/>
                <a:gd name="T9" fmla="*/ 0 60000 65536"/>
                <a:gd name="T10" fmla="*/ 0 60000 65536"/>
                <a:gd name="T11" fmla="*/ 0 60000 65536"/>
                <a:gd name="T12" fmla="*/ 0 w 1223"/>
                <a:gd name="T13" fmla="*/ 0 h 866"/>
                <a:gd name="T14" fmla="*/ 1223 w 1223"/>
                <a:gd name="T15" fmla="*/ 866 h 866"/>
              </a:gdLst>
              <a:ahLst/>
              <a:cxnLst>
                <a:cxn ang="T8">
                  <a:pos x="T0" y="T1"/>
                </a:cxn>
                <a:cxn ang="T9">
                  <a:pos x="T2" y="T3"/>
                </a:cxn>
                <a:cxn ang="T10">
                  <a:pos x="T4" y="T5"/>
                </a:cxn>
                <a:cxn ang="T11">
                  <a:pos x="T6" y="T7"/>
                </a:cxn>
              </a:cxnLst>
              <a:rect l="T12" t="T13" r="T14" b="T15"/>
              <a:pathLst>
                <a:path w="1223" h="866">
                  <a:moveTo>
                    <a:pt x="1071" y="615"/>
                  </a:moveTo>
                  <a:lnTo>
                    <a:pt x="1223" y="0"/>
                  </a:lnTo>
                  <a:lnTo>
                    <a:pt x="0" y="866"/>
                  </a:lnTo>
                  <a:lnTo>
                    <a:pt x="1071" y="615"/>
                  </a:lnTo>
                  <a:close/>
                </a:path>
              </a:pathLst>
            </a:custGeom>
            <a:solidFill>
              <a:srgbClr val="E58A2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 name="Freeform 48"/>
            <p:cNvSpPr>
              <a:spLocks noChangeArrowheads="1"/>
            </p:cNvSpPr>
            <p:nvPr/>
          </p:nvSpPr>
          <p:spPr bwMode="auto">
            <a:xfrm>
              <a:off x="0" y="0"/>
              <a:ext cx="1941513" cy="1108075"/>
            </a:xfrm>
            <a:custGeom>
              <a:avLst/>
              <a:gdLst>
                <a:gd name="T0" fmla="*/ 0 w 1223"/>
                <a:gd name="T1" fmla="*/ 1108075 h 698"/>
                <a:gd name="T2" fmla="*/ 0 w 1223"/>
                <a:gd name="T3" fmla="*/ 0 h 698"/>
                <a:gd name="T4" fmla="*/ 1941513 w 1223"/>
                <a:gd name="T5" fmla="*/ 628650 h 698"/>
                <a:gd name="T6" fmla="*/ 0 w 1223"/>
                <a:gd name="T7" fmla="*/ 1108075 h 698"/>
                <a:gd name="T8" fmla="*/ 0 60000 65536"/>
                <a:gd name="T9" fmla="*/ 0 60000 65536"/>
                <a:gd name="T10" fmla="*/ 0 60000 65536"/>
                <a:gd name="T11" fmla="*/ 0 60000 65536"/>
                <a:gd name="T12" fmla="*/ 0 w 1223"/>
                <a:gd name="T13" fmla="*/ 0 h 698"/>
                <a:gd name="T14" fmla="*/ 1223 w 1223"/>
                <a:gd name="T15" fmla="*/ 698 h 698"/>
              </a:gdLst>
              <a:ahLst/>
              <a:cxnLst>
                <a:cxn ang="T8">
                  <a:pos x="T0" y="T1"/>
                </a:cxn>
                <a:cxn ang="T9">
                  <a:pos x="T2" y="T3"/>
                </a:cxn>
                <a:cxn ang="T10">
                  <a:pos x="T4" y="T5"/>
                </a:cxn>
                <a:cxn ang="T11">
                  <a:pos x="T6" y="T7"/>
                </a:cxn>
              </a:cxnLst>
              <a:rect l="T12" t="T13" r="T14" b="T15"/>
              <a:pathLst>
                <a:path w="1223" h="698">
                  <a:moveTo>
                    <a:pt x="0" y="698"/>
                  </a:moveTo>
                  <a:lnTo>
                    <a:pt x="0" y="0"/>
                  </a:lnTo>
                  <a:lnTo>
                    <a:pt x="1223" y="396"/>
                  </a:lnTo>
                  <a:lnTo>
                    <a:pt x="0" y="698"/>
                  </a:lnTo>
                  <a:close/>
                </a:path>
              </a:pathLst>
            </a:custGeom>
            <a:solidFill>
              <a:srgbClr val="F4C51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 name="Freeform 71"/>
            <p:cNvSpPr>
              <a:spLocks noChangeArrowheads="1"/>
            </p:cNvSpPr>
            <p:nvPr/>
          </p:nvSpPr>
          <p:spPr bwMode="auto">
            <a:xfrm>
              <a:off x="4016376" y="1504093"/>
              <a:ext cx="327025" cy="257175"/>
            </a:xfrm>
            <a:custGeom>
              <a:avLst/>
              <a:gdLst>
                <a:gd name="T0" fmla="*/ 157163 w 206"/>
                <a:gd name="T1" fmla="*/ 0 h 162"/>
                <a:gd name="T2" fmla="*/ 0 w 206"/>
                <a:gd name="T3" fmla="*/ 257175 h 162"/>
                <a:gd name="T4" fmla="*/ 327025 w 206"/>
                <a:gd name="T5" fmla="*/ 185738 h 162"/>
                <a:gd name="T6" fmla="*/ 157163 w 206"/>
                <a:gd name="T7" fmla="*/ 0 h 162"/>
                <a:gd name="T8" fmla="*/ 0 60000 65536"/>
                <a:gd name="T9" fmla="*/ 0 60000 65536"/>
                <a:gd name="T10" fmla="*/ 0 60000 65536"/>
                <a:gd name="T11" fmla="*/ 0 60000 65536"/>
                <a:gd name="T12" fmla="*/ 0 w 206"/>
                <a:gd name="T13" fmla="*/ 0 h 162"/>
                <a:gd name="T14" fmla="*/ 206 w 206"/>
                <a:gd name="T15" fmla="*/ 162 h 162"/>
              </a:gdLst>
              <a:ahLst/>
              <a:cxnLst>
                <a:cxn ang="T8">
                  <a:pos x="T0" y="T1"/>
                </a:cxn>
                <a:cxn ang="T9">
                  <a:pos x="T2" y="T3"/>
                </a:cxn>
                <a:cxn ang="T10">
                  <a:pos x="T4" y="T5"/>
                </a:cxn>
                <a:cxn ang="T11">
                  <a:pos x="T6" y="T7"/>
                </a:cxn>
              </a:cxnLst>
              <a:rect l="T12" t="T13" r="T14" b="T15"/>
              <a:pathLst>
                <a:path w="206" h="162">
                  <a:moveTo>
                    <a:pt x="99" y="0"/>
                  </a:moveTo>
                  <a:lnTo>
                    <a:pt x="0" y="162"/>
                  </a:lnTo>
                  <a:lnTo>
                    <a:pt x="206" y="117"/>
                  </a:lnTo>
                  <a:lnTo>
                    <a:pt x="99" y="0"/>
                  </a:lnTo>
                  <a:close/>
                </a:path>
              </a:pathLst>
            </a:custGeom>
            <a:solidFill>
              <a:srgbClr val="DA368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4" name="Freeform 72"/>
            <p:cNvSpPr>
              <a:spLocks noChangeArrowheads="1"/>
            </p:cNvSpPr>
            <p:nvPr/>
          </p:nvSpPr>
          <p:spPr bwMode="auto">
            <a:xfrm>
              <a:off x="4016376" y="1689831"/>
              <a:ext cx="327025" cy="188912"/>
            </a:xfrm>
            <a:custGeom>
              <a:avLst/>
              <a:gdLst>
                <a:gd name="T0" fmla="*/ 0 w 206"/>
                <a:gd name="T1" fmla="*/ 71437 h 119"/>
                <a:gd name="T2" fmla="*/ 265113 w 206"/>
                <a:gd name="T3" fmla="*/ 188912 h 119"/>
                <a:gd name="T4" fmla="*/ 327025 w 206"/>
                <a:gd name="T5" fmla="*/ 0 h 119"/>
                <a:gd name="T6" fmla="*/ 0 w 206"/>
                <a:gd name="T7" fmla="*/ 71437 h 119"/>
                <a:gd name="T8" fmla="*/ 0 60000 65536"/>
                <a:gd name="T9" fmla="*/ 0 60000 65536"/>
                <a:gd name="T10" fmla="*/ 0 60000 65536"/>
                <a:gd name="T11" fmla="*/ 0 60000 65536"/>
                <a:gd name="T12" fmla="*/ 0 w 206"/>
                <a:gd name="T13" fmla="*/ 0 h 119"/>
                <a:gd name="T14" fmla="*/ 206 w 206"/>
                <a:gd name="T15" fmla="*/ 119 h 119"/>
              </a:gdLst>
              <a:ahLst/>
              <a:cxnLst>
                <a:cxn ang="T8">
                  <a:pos x="T0" y="T1"/>
                </a:cxn>
                <a:cxn ang="T9">
                  <a:pos x="T2" y="T3"/>
                </a:cxn>
                <a:cxn ang="T10">
                  <a:pos x="T4" y="T5"/>
                </a:cxn>
                <a:cxn ang="T11">
                  <a:pos x="T6" y="T7"/>
                </a:cxn>
              </a:cxnLst>
              <a:rect l="T12" t="T13" r="T14" b="T15"/>
              <a:pathLst>
                <a:path w="206" h="119">
                  <a:moveTo>
                    <a:pt x="0" y="45"/>
                  </a:moveTo>
                  <a:lnTo>
                    <a:pt x="167" y="119"/>
                  </a:lnTo>
                  <a:lnTo>
                    <a:pt x="206" y="0"/>
                  </a:lnTo>
                  <a:lnTo>
                    <a:pt x="0" y="45"/>
                  </a:lnTo>
                  <a:close/>
                </a:path>
              </a:pathLst>
            </a:custGeom>
            <a:solidFill>
              <a:srgbClr val="B5207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 name="Oval 95"/>
            <p:cNvSpPr>
              <a:spLocks noChangeArrowheads="1"/>
            </p:cNvSpPr>
            <p:nvPr/>
          </p:nvSpPr>
          <p:spPr bwMode="auto">
            <a:xfrm>
              <a:off x="3835401" y="4126643"/>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000000"/>
                </a:solidFill>
                <a:latin typeface="Calibri" panose="020F0502020204030204" pitchFamily="34" charset="0"/>
                <a:sym typeface="宋体" panose="02010600030101010101" pitchFamily="2" charset="-122"/>
              </a:endParaRPr>
            </a:p>
          </p:txBody>
        </p:sp>
        <p:sp>
          <p:nvSpPr>
            <p:cNvPr id="6" name="Oval 96"/>
            <p:cNvSpPr>
              <a:spLocks noChangeArrowheads="1"/>
            </p:cNvSpPr>
            <p:nvPr/>
          </p:nvSpPr>
          <p:spPr bwMode="auto">
            <a:xfrm>
              <a:off x="2714626" y="3823431"/>
              <a:ext cx="57150"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000000"/>
                </a:solidFill>
                <a:latin typeface="Calibri" panose="020F0502020204030204" pitchFamily="34" charset="0"/>
                <a:sym typeface="宋体" panose="02010600030101010101" pitchFamily="2" charset="-122"/>
              </a:endParaRPr>
            </a:p>
          </p:txBody>
        </p:sp>
        <p:sp>
          <p:nvSpPr>
            <p:cNvPr id="7" name="Oval 97"/>
            <p:cNvSpPr>
              <a:spLocks noChangeArrowheads="1"/>
            </p:cNvSpPr>
            <p:nvPr/>
          </p:nvSpPr>
          <p:spPr bwMode="auto">
            <a:xfrm>
              <a:off x="2276476" y="2489931"/>
              <a:ext cx="58738" cy="79375"/>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000000"/>
                </a:solidFill>
                <a:latin typeface="Calibri" panose="020F0502020204030204" pitchFamily="34" charset="0"/>
                <a:sym typeface="宋体" panose="02010600030101010101" pitchFamily="2" charset="-122"/>
              </a:endParaRPr>
            </a:p>
          </p:txBody>
        </p:sp>
        <p:sp>
          <p:nvSpPr>
            <p:cNvPr id="8" name="Oval 98"/>
            <p:cNvSpPr>
              <a:spLocks noChangeArrowheads="1"/>
            </p:cNvSpPr>
            <p:nvPr/>
          </p:nvSpPr>
          <p:spPr bwMode="auto">
            <a:xfrm>
              <a:off x="688976" y="3650393"/>
              <a:ext cx="58738" cy="79375"/>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000000"/>
                </a:solidFill>
                <a:latin typeface="Calibri" panose="020F0502020204030204" pitchFamily="34" charset="0"/>
                <a:sym typeface="宋体" panose="02010600030101010101" pitchFamily="2" charset="-122"/>
              </a:endParaRPr>
            </a:p>
          </p:txBody>
        </p:sp>
        <p:sp>
          <p:nvSpPr>
            <p:cNvPr id="9" name="Oval 99"/>
            <p:cNvSpPr>
              <a:spLocks noChangeArrowheads="1"/>
            </p:cNvSpPr>
            <p:nvPr/>
          </p:nvSpPr>
          <p:spPr bwMode="auto">
            <a:xfrm>
              <a:off x="695326" y="1569181"/>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000000"/>
                </a:solidFill>
                <a:latin typeface="Calibri" panose="020F0502020204030204" pitchFamily="34" charset="0"/>
                <a:sym typeface="宋体" panose="02010600030101010101" pitchFamily="2" charset="-122"/>
              </a:endParaRPr>
            </a:p>
          </p:txBody>
        </p:sp>
        <p:sp>
          <p:nvSpPr>
            <p:cNvPr id="10" name="Oval 100"/>
            <p:cNvSpPr>
              <a:spLocks noChangeArrowheads="1"/>
            </p:cNvSpPr>
            <p:nvPr/>
          </p:nvSpPr>
          <p:spPr bwMode="auto">
            <a:xfrm>
              <a:off x="163513" y="1956531"/>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000000"/>
                </a:solidFill>
                <a:latin typeface="Calibri" panose="020F0502020204030204" pitchFamily="34" charset="0"/>
                <a:sym typeface="宋体" panose="02010600030101010101" pitchFamily="2" charset="-122"/>
              </a:endParaRPr>
            </a:p>
          </p:txBody>
        </p:sp>
        <p:sp>
          <p:nvSpPr>
            <p:cNvPr id="11" name="Oval 101"/>
            <p:cNvSpPr>
              <a:spLocks noChangeArrowheads="1"/>
            </p:cNvSpPr>
            <p:nvPr/>
          </p:nvSpPr>
          <p:spPr bwMode="auto">
            <a:xfrm>
              <a:off x="1584326" y="1697768"/>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000000"/>
                </a:solidFill>
                <a:latin typeface="Calibri" panose="020F0502020204030204" pitchFamily="34" charset="0"/>
                <a:sym typeface="宋体" panose="02010600030101010101" pitchFamily="2" charset="-122"/>
              </a:endParaRPr>
            </a:p>
          </p:txBody>
        </p:sp>
        <p:sp>
          <p:nvSpPr>
            <p:cNvPr id="12" name="Oval 102"/>
            <p:cNvSpPr>
              <a:spLocks noChangeArrowheads="1"/>
            </p:cNvSpPr>
            <p:nvPr/>
          </p:nvSpPr>
          <p:spPr bwMode="auto">
            <a:xfrm>
              <a:off x="3182938" y="1661256"/>
              <a:ext cx="58738" cy="79375"/>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000000"/>
                </a:solidFill>
                <a:latin typeface="Calibri" panose="020F0502020204030204" pitchFamily="34" charset="0"/>
                <a:sym typeface="宋体" panose="02010600030101010101" pitchFamily="2" charset="-122"/>
              </a:endParaRPr>
            </a:p>
          </p:txBody>
        </p:sp>
        <p:sp>
          <p:nvSpPr>
            <p:cNvPr id="13" name="Oval 103"/>
            <p:cNvSpPr>
              <a:spLocks noChangeArrowheads="1"/>
            </p:cNvSpPr>
            <p:nvPr/>
          </p:nvSpPr>
          <p:spPr bwMode="auto">
            <a:xfrm>
              <a:off x="4127501" y="2272443"/>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000000"/>
                </a:solidFill>
                <a:latin typeface="Calibri" panose="020F0502020204030204" pitchFamily="34" charset="0"/>
                <a:sym typeface="宋体" panose="02010600030101010101" pitchFamily="2" charset="-122"/>
              </a:endParaRPr>
            </a:p>
          </p:txBody>
        </p:sp>
      </p:grpSp>
      <p:grpSp>
        <p:nvGrpSpPr>
          <p:cNvPr id="18435" name="Group 54"/>
          <p:cNvGrpSpPr>
            <a:grpSpLocks/>
          </p:cNvGrpSpPr>
          <p:nvPr/>
        </p:nvGrpSpPr>
        <p:grpSpPr bwMode="auto">
          <a:xfrm rot="5400000" flipH="1">
            <a:off x="-34925" y="34925"/>
            <a:ext cx="1809750" cy="1739900"/>
            <a:chOff x="0" y="0"/>
            <a:chExt cx="4756151" cy="4570413"/>
          </a:xfrm>
        </p:grpSpPr>
        <p:sp>
          <p:nvSpPr>
            <p:cNvPr id="18449" name="Freeform 51"/>
            <p:cNvSpPr>
              <a:spLocks noChangeArrowheads="1"/>
            </p:cNvSpPr>
            <p:nvPr/>
          </p:nvSpPr>
          <p:spPr bwMode="auto">
            <a:xfrm>
              <a:off x="492125" y="581025"/>
              <a:ext cx="1258888" cy="2062162"/>
            </a:xfrm>
            <a:custGeom>
              <a:avLst/>
              <a:gdLst>
                <a:gd name="T0" fmla="*/ 0 w 793"/>
                <a:gd name="T1" fmla="*/ 0 h 1299"/>
                <a:gd name="T2" fmla="*/ 190500 w 793"/>
                <a:gd name="T3" fmla="*/ 2062162 h 1299"/>
                <a:gd name="T4" fmla="*/ 1258888 w 793"/>
                <a:gd name="T5" fmla="*/ 1857375 h 1299"/>
                <a:gd name="T6" fmla="*/ 0 w 793"/>
                <a:gd name="T7" fmla="*/ 0 h 1299"/>
                <a:gd name="T8" fmla="*/ 0 60000 65536"/>
                <a:gd name="T9" fmla="*/ 0 60000 65536"/>
                <a:gd name="T10" fmla="*/ 0 60000 65536"/>
                <a:gd name="T11" fmla="*/ 0 60000 65536"/>
                <a:gd name="T12" fmla="*/ 0 w 793"/>
                <a:gd name="T13" fmla="*/ 0 h 1299"/>
                <a:gd name="T14" fmla="*/ 793 w 793"/>
                <a:gd name="T15" fmla="*/ 1299 h 1299"/>
              </a:gdLst>
              <a:ahLst/>
              <a:cxnLst>
                <a:cxn ang="T8">
                  <a:pos x="T0" y="T1"/>
                </a:cxn>
                <a:cxn ang="T9">
                  <a:pos x="T2" y="T3"/>
                </a:cxn>
                <a:cxn ang="T10">
                  <a:pos x="T4" y="T5"/>
                </a:cxn>
                <a:cxn ang="T11">
                  <a:pos x="T6" y="T7"/>
                </a:cxn>
              </a:cxnLst>
              <a:rect l="T12" t="T13" r="T14" b="T15"/>
              <a:pathLst>
                <a:path w="793" h="1299">
                  <a:moveTo>
                    <a:pt x="0" y="0"/>
                  </a:moveTo>
                  <a:lnTo>
                    <a:pt x="120" y="1299"/>
                  </a:lnTo>
                  <a:lnTo>
                    <a:pt x="793" y="1170"/>
                  </a:lnTo>
                  <a:lnTo>
                    <a:pt x="0" y="0"/>
                  </a:lnTo>
                  <a:close/>
                </a:path>
              </a:pathLst>
            </a:custGeom>
            <a:solidFill>
              <a:srgbClr val="5DABC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8450" name="Freeform 52"/>
            <p:cNvSpPr>
              <a:spLocks noChangeArrowheads="1"/>
            </p:cNvSpPr>
            <p:nvPr/>
          </p:nvSpPr>
          <p:spPr bwMode="auto">
            <a:xfrm>
              <a:off x="682625" y="2438400"/>
              <a:ext cx="1068388" cy="2132012"/>
            </a:xfrm>
            <a:custGeom>
              <a:avLst/>
              <a:gdLst>
                <a:gd name="T0" fmla="*/ 725488 w 673"/>
                <a:gd name="T1" fmla="*/ 2132012 h 1343"/>
                <a:gd name="T2" fmla="*/ 0 w 673"/>
                <a:gd name="T3" fmla="*/ 204787 h 1343"/>
                <a:gd name="T4" fmla="*/ 1068388 w 673"/>
                <a:gd name="T5" fmla="*/ 0 h 1343"/>
                <a:gd name="T6" fmla="*/ 725488 w 673"/>
                <a:gd name="T7" fmla="*/ 2132012 h 1343"/>
                <a:gd name="T8" fmla="*/ 0 60000 65536"/>
                <a:gd name="T9" fmla="*/ 0 60000 65536"/>
                <a:gd name="T10" fmla="*/ 0 60000 65536"/>
                <a:gd name="T11" fmla="*/ 0 60000 65536"/>
                <a:gd name="T12" fmla="*/ 0 w 673"/>
                <a:gd name="T13" fmla="*/ 0 h 1343"/>
                <a:gd name="T14" fmla="*/ 673 w 673"/>
                <a:gd name="T15" fmla="*/ 1343 h 1343"/>
              </a:gdLst>
              <a:ahLst/>
              <a:cxnLst>
                <a:cxn ang="T8">
                  <a:pos x="T0" y="T1"/>
                </a:cxn>
                <a:cxn ang="T9">
                  <a:pos x="T2" y="T3"/>
                </a:cxn>
                <a:cxn ang="T10">
                  <a:pos x="T4" y="T5"/>
                </a:cxn>
                <a:cxn ang="T11">
                  <a:pos x="T6" y="T7"/>
                </a:cxn>
              </a:cxnLst>
              <a:rect l="T12" t="T13" r="T14" b="T15"/>
              <a:pathLst>
                <a:path w="673" h="1343">
                  <a:moveTo>
                    <a:pt x="457" y="1343"/>
                  </a:moveTo>
                  <a:lnTo>
                    <a:pt x="0" y="129"/>
                  </a:lnTo>
                  <a:lnTo>
                    <a:pt x="673" y="0"/>
                  </a:lnTo>
                  <a:lnTo>
                    <a:pt x="457" y="1343"/>
                  </a:lnTo>
                  <a:close/>
                </a:path>
              </a:pathLst>
            </a:custGeom>
            <a:solidFill>
              <a:srgbClr val="21AFD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8451" name="Freeform 53"/>
            <p:cNvSpPr>
              <a:spLocks noChangeArrowheads="1"/>
            </p:cNvSpPr>
            <p:nvPr/>
          </p:nvSpPr>
          <p:spPr bwMode="auto">
            <a:xfrm>
              <a:off x="174625" y="2643188"/>
              <a:ext cx="1233488" cy="1927225"/>
            </a:xfrm>
            <a:custGeom>
              <a:avLst/>
              <a:gdLst>
                <a:gd name="T0" fmla="*/ 0 w 777"/>
                <a:gd name="T1" fmla="*/ 949325 h 1214"/>
                <a:gd name="T2" fmla="*/ 508000 w 777"/>
                <a:gd name="T3" fmla="*/ 0 h 1214"/>
                <a:gd name="T4" fmla="*/ 1233488 w 777"/>
                <a:gd name="T5" fmla="*/ 1927225 h 1214"/>
                <a:gd name="T6" fmla="*/ 0 w 777"/>
                <a:gd name="T7" fmla="*/ 949325 h 1214"/>
                <a:gd name="T8" fmla="*/ 0 60000 65536"/>
                <a:gd name="T9" fmla="*/ 0 60000 65536"/>
                <a:gd name="T10" fmla="*/ 0 60000 65536"/>
                <a:gd name="T11" fmla="*/ 0 60000 65536"/>
                <a:gd name="T12" fmla="*/ 0 w 777"/>
                <a:gd name="T13" fmla="*/ 0 h 1214"/>
                <a:gd name="T14" fmla="*/ 777 w 777"/>
                <a:gd name="T15" fmla="*/ 1214 h 1214"/>
              </a:gdLst>
              <a:ahLst/>
              <a:cxnLst>
                <a:cxn ang="T8">
                  <a:pos x="T0" y="T1"/>
                </a:cxn>
                <a:cxn ang="T9">
                  <a:pos x="T2" y="T3"/>
                </a:cxn>
                <a:cxn ang="T10">
                  <a:pos x="T4" y="T5"/>
                </a:cxn>
                <a:cxn ang="T11">
                  <a:pos x="T6" y="T7"/>
                </a:cxn>
              </a:cxnLst>
              <a:rect l="T12" t="T13" r="T14" b="T15"/>
              <a:pathLst>
                <a:path w="777" h="1214">
                  <a:moveTo>
                    <a:pt x="0" y="598"/>
                  </a:moveTo>
                  <a:lnTo>
                    <a:pt x="320" y="0"/>
                  </a:lnTo>
                  <a:lnTo>
                    <a:pt x="777" y="1214"/>
                  </a:lnTo>
                  <a:lnTo>
                    <a:pt x="0" y="598"/>
                  </a:lnTo>
                  <a:close/>
                </a:path>
              </a:pathLst>
            </a:custGeom>
            <a:solidFill>
              <a:srgbClr val="2982B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8452" name="Freeform 54"/>
            <p:cNvSpPr>
              <a:spLocks noChangeArrowheads="1"/>
            </p:cNvSpPr>
            <p:nvPr/>
          </p:nvSpPr>
          <p:spPr bwMode="auto">
            <a:xfrm>
              <a:off x="174625" y="3592513"/>
              <a:ext cx="1233488" cy="977900"/>
            </a:xfrm>
            <a:custGeom>
              <a:avLst/>
              <a:gdLst>
                <a:gd name="T0" fmla="*/ 0 w 777"/>
                <a:gd name="T1" fmla="*/ 0 h 616"/>
                <a:gd name="T2" fmla="*/ 14288 w 777"/>
                <a:gd name="T3" fmla="*/ 574675 h 616"/>
                <a:gd name="T4" fmla="*/ 1233488 w 777"/>
                <a:gd name="T5" fmla="*/ 977900 h 616"/>
                <a:gd name="T6" fmla="*/ 0 w 777"/>
                <a:gd name="T7" fmla="*/ 0 h 616"/>
                <a:gd name="T8" fmla="*/ 0 60000 65536"/>
                <a:gd name="T9" fmla="*/ 0 60000 65536"/>
                <a:gd name="T10" fmla="*/ 0 60000 65536"/>
                <a:gd name="T11" fmla="*/ 0 60000 65536"/>
                <a:gd name="T12" fmla="*/ 0 w 777"/>
                <a:gd name="T13" fmla="*/ 0 h 616"/>
                <a:gd name="T14" fmla="*/ 777 w 777"/>
                <a:gd name="T15" fmla="*/ 616 h 616"/>
              </a:gdLst>
              <a:ahLst/>
              <a:cxnLst>
                <a:cxn ang="T8">
                  <a:pos x="T0" y="T1"/>
                </a:cxn>
                <a:cxn ang="T9">
                  <a:pos x="T2" y="T3"/>
                </a:cxn>
                <a:cxn ang="T10">
                  <a:pos x="T4" y="T5"/>
                </a:cxn>
                <a:cxn ang="T11">
                  <a:pos x="T6" y="T7"/>
                </a:cxn>
              </a:cxnLst>
              <a:rect l="T12" t="T13" r="T14" b="T15"/>
              <a:pathLst>
                <a:path w="777" h="616">
                  <a:moveTo>
                    <a:pt x="0" y="0"/>
                  </a:moveTo>
                  <a:lnTo>
                    <a:pt x="9" y="362"/>
                  </a:lnTo>
                  <a:lnTo>
                    <a:pt x="777" y="616"/>
                  </a:lnTo>
                  <a:lnTo>
                    <a:pt x="0" y="0"/>
                  </a:lnTo>
                  <a:close/>
                </a:path>
              </a:pathLst>
            </a:custGeom>
            <a:solidFill>
              <a:srgbClr val="085C9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8453" name="Freeform 58"/>
            <p:cNvSpPr>
              <a:spLocks noChangeArrowheads="1"/>
            </p:cNvSpPr>
            <p:nvPr/>
          </p:nvSpPr>
          <p:spPr bwMode="auto">
            <a:xfrm>
              <a:off x="1408113" y="3375025"/>
              <a:ext cx="976313" cy="1195387"/>
            </a:xfrm>
            <a:custGeom>
              <a:avLst/>
              <a:gdLst>
                <a:gd name="T0" fmla="*/ 0 w 615"/>
                <a:gd name="T1" fmla="*/ 1195387 h 753"/>
                <a:gd name="T2" fmla="*/ 633413 w 615"/>
                <a:gd name="T3" fmla="*/ 0 h 753"/>
                <a:gd name="T4" fmla="*/ 976313 w 615"/>
                <a:gd name="T5" fmla="*/ 1195387 h 753"/>
                <a:gd name="T6" fmla="*/ 0 w 615"/>
                <a:gd name="T7" fmla="*/ 1195387 h 753"/>
                <a:gd name="T8" fmla="*/ 0 60000 65536"/>
                <a:gd name="T9" fmla="*/ 0 60000 65536"/>
                <a:gd name="T10" fmla="*/ 0 60000 65536"/>
                <a:gd name="T11" fmla="*/ 0 60000 65536"/>
                <a:gd name="T12" fmla="*/ 0 w 615"/>
                <a:gd name="T13" fmla="*/ 0 h 753"/>
                <a:gd name="T14" fmla="*/ 615 w 615"/>
                <a:gd name="T15" fmla="*/ 753 h 753"/>
              </a:gdLst>
              <a:ahLst/>
              <a:cxnLst>
                <a:cxn ang="T8">
                  <a:pos x="T0" y="T1"/>
                </a:cxn>
                <a:cxn ang="T9">
                  <a:pos x="T2" y="T3"/>
                </a:cxn>
                <a:cxn ang="T10">
                  <a:pos x="T4" y="T5"/>
                </a:cxn>
                <a:cxn ang="T11">
                  <a:pos x="T6" y="T7"/>
                </a:cxn>
              </a:cxnLst>
              <a:rect l="T12" t="T13" r="T14" b="T15"/>
              <a:pathLst>
                <a:path w="615" h="753">
                  <a:moveTo>
                    <a:pt x="0" y="753"/>
                  </a:moveTo>
                  <a:lnTo>
                    <a:pt x="399" y="0"/>
                  </a:lnTo>
                  <a:lnTo>
                    <a:pt x="615" y="753"/>
                  </a:lnTo>
                  <a:lnTo>
                    <a:pt x="0" y="753"/>
                  </a:lnTo>
                  <a:close/>
                </a:path>
              </a:pathLst>
            </a:custGeom>
            <a:solidFill>
              <a:srgbClr val="93C52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8454" name="Freeform 59"/>
            <p:cNvSpPr>
              <a:spLocks noChangeArrowheads="1"/>
            </p:cNvSpPr>
            <p:nvPr/>
          </p:nvSpPr>
          <p:spPr bwMode="auto">
            <a:xfrm>
              <a:off x="492125" y="581025"/>
              <a:ext cx="1519238" cy="1857375"/>
            </a:xfrm>
            <a:custGeom>
              <a:avLst/>
              <a:gdLst>
                <a:gd name="T0" fmla="*/ 1519238 w 957"/>
                <a:gd name="T1" fmla="*/ 1189038 h 1170"/>
                <a:gd name="T2" fmla="*/ 1258888 w 957"/>
                <a:gd name="T3" fmla="*/ 1857375 h 1170"/>
                <a:gd name="T4" fmla="*/ 0 w 957"/>
                <a:gd name="T5" fmla="*/ 0 h 1170"/>
                <a:gd name="T6" fmla="*/ 1519238 w 957"/>
                <a:gd name="T7" fmla="*/ 1189038 h 1170"/>
                <a:gd name="T8" fmla="*/ 0 60000 65536"/>
                <a:gd name="T9" fmla="*/ 0 60000 65536"/>
                <a:gd name="T10" fmla="*/ 0 60000 65536"/>
                <a:gd name="T11" fmla="*/ 0 60000 65536"/>
                <a:gd name="T12" fmla="*/ 0 w 957"/>
                <a:gd name="T13" fmla="*/ 0 h 1170"/>
                <a:gd name="T14" fmla="*/ 957 w 957"/>
                <a:gd name="T15" fmla="*/ 1170 h 1170"/>
              </a:gdLst>
              <a:ahLst/>
              <a:cxnLst>
                <a:cxn ang="T8">
                  <a:pos x="T0" y="T1"/>
                </a:cxn>
                <a:cxn ang="T9">
                  <a:pos x="T2" y="T3"/>
                </a:cxn>
                <a:cxn ang="T10">
                  <a:pos x="T4" y="T5"/>
                </a:cxn>
                <a:cxn ang="T11">
                  <a:pos x="T6" y="T7"/>
                </a:cxn>
              </a:cxnLst>
              <a:rect l="T12" t="T13" r="T14" b="T15"/>
              <a:pathLst>
                <a:path w="957" h="1170">
                  <a:moveTo>
                    <a:pt x="957" y="749"/>
                  </a:moveTo>
                  <a:lnTo>
                    <a:pt x="793" y="1170"/>
                  </a:lnTo>
                  <a:lnTo>
                    <a:pt x="0" y="0"/>
                  </a:lnTo>
                  <a:lnTo>
                    <a:pt x="957" y="749"/>
                  </a:lnTo>
                  <a:close/>
                </a:path>
              </a:pathLst>
            </a:custGeom>
            <a:solidFill>
              <a:srgbClr val="4CBAC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8455" name="Freeform 60"/>
            <p:cNvSpPr>
              <a:spLocks noChangeArrowheads="1"/>
            </p:cNvSpPr>
            <p:nvPr/>
          </p:nvSpPr>
          <p:spPr bwMode="auto">
            <a:xfrm>
              <a:off x="2011363" y="1770063"/>
              <a:ext cx="1000125" cy="1604962"/>
            </a:xfrm>
            <a:custGeom>
              <a:avLst/>
              <a:gdLst>
                <a:gd name="T0" fmla="*/ 1000125 w 630"/>
                <a:gd name="T1" fmla="*/ 474662 h 1011"/>
                <a:gd name="T2" fmla="*/ 30163 w 630"/>
                <a:gd name="T3" fmla="*/ 1604962 h 1011"/>
                <a:gd name="T4" fmla="*/ 0 w 630"/>
                <a:gd name="T5" fmla="*/ 0 h 1011"/>
                <a:gd name="T6" fmla="*/ 1000125 w 630"/>
                <a:gd name="T7" fmla="*/ 474662 h 1011"/>
                <a:gd name="T8" fmla="*/ 0 60000 65536"/>
                <a:gd name="T9" fmla="*/ 0 60000 65536"/>
                <a:gd name="T10" fmla="*/ 0 60000 65536"/>
                <a:gd name="T11" fmla="*/ 0 60000 65536"/>
                <a:gd name="T12" fmla="*/ 0 w 630"/>
                <a:gd name="T13" fmla="*/ 0 h 1011"/>
                <a:gd name="T14" fmla="*/ 630 w 630"/>
                <a:gd name="T15" fmla="*/ 1011 h 1011"/>
              </a:gdLst>
              <a:ahLst/>
              <a:cxnLst>
                <a:cxn ang="T8">
                  <a:pos x="T0" y="T1"/>
                </a:cxn>
                <a:cxn ang="T9">
                  <a:pos x="T2" y="T3"/>
                </a:cxn>
                <a:cxn ang="T10">
                  <a:pos x="T4" y="T5"/>
                </a:cxn>
                <a:cxn ang="T11">
                  <a:pos x="T6" y="T7"/>
                </a:cxn>
              </a:cxnLst>
              <a:rect l="T12" t="T13" r="T14" b="T15"/>
              <a:pathLst>
                <a:path w="630" h="1011">
                  <a:moveTo>
                    <a:pt x="630" y="299"/>
                  </a:moveTo>
                  <a:lnTo>
                    <a:pt x="19" y="1011"/>
                  </a:lnTo>
                  <a:lnTo>
                    <a:pt x="0" y="0"/>
                  </a:lnTo>
                  <a:lnTo>
                    <a:pt x="630" y="299"/>
                  </a:lnTo>
                  <a:close/>
                </a:path>
              </a:pathLst>
            </a:custGeom>
            <a:solidFill>
              <a:srgbClr val="27AB7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8456" name="Freeform 61"/>
            <p:cNvSpPr>
              <a:spLocks noChangeArrowheads="1"/>
            </p:cNvSpPr>
            <p:nvPr/>
          </p:nvSpPr>
          <p:spPr bwMode="auto">
            <a:xfrm>
              <a:off x="2011363" y="382588"/>
              <a:ext cx="998538" cy="1860550"/>
            </a:xfrm>
            <a:custGeom>
              <a:avLst/>
              <a:gdLst>
                <a:gd name="T0" fmla="*/ 0 w 629"/>
                <a:gd name="T1" fmla="*/ 1387475 h 1172"/>
                <a:gd name="T2" fmla="*/ 520700 w 629"/>
                <a:gd name="T3" fmla="*/ 0 h 1172"/>
                <a:gd name="T4" fmla="*/ 998538 w 629"/>
                <a:gd name="T5" fmla="*/ 1860550 h 1172"/>
                <a:gd name="T6" fmla="*/ 0 w 629"/>
                <a:gd name="T7" fmla="*/ 1387475 h 1172"/>
                <a:gd name="T8" fmla="*/ 0 60000 65536"/>
                <a:gd name="T9" fmla="*/ 0 60000 65536"/>
                <a:gd name="T10" fmla="*/ 0 60000 65536"/>
                <a:gd name="T11" fmla="*/ 0 60000 65536"/>
                <a:gd name="T12" fmla="*/ 0 w 629"/>
                <a:gd name="T13" fmla="*/ 0 h 1172"/>
                <a:gd name="T14" fmla="*/ 629 w 629"/>
                <a:gd name="T15" fmla="*/ 1172 h 1172"/>
              </a:gdLst>
              <a:ahLst/>
              <a:cxnLst>
                <a:cxn ang="T8">
                  <a:pos x="T0" y="T1"/>
                </a:cxn>
                <a:cxn ang="T9">
                  <a:pos x="T2" y="T3"/>
                </a:cxn>
                <a:cxn ang="T10">
                  <a:pos x="T4" y="T5"/>
                </a:cxn>
                <a:cxn ang="T11">
                  <a:pos x="T6" y="T7"/>
                </a:cxn>
              </a:cxnLst>
              <a:rect l="T12" t="T13" r="T14" b="T15"/>
              <a:pathLst>
                <a:path w="629" h="1172">
                  <a:moveTo>
                    <a:pt x="0" y="874"/>
                  </a:moveTo>
                  <a:lnTo>
                    <a:pt x="328" y="0"/>
                  </a:lnTo>
                  <a:lnTo>
                    <a:pt x="629" y="1172"/>
                  </a:lnTo>
                  <a:lnTo>
                    <a:pt x="0" y="874"/>
                  </a:lnTo>
                  <a:close/>
                </a:path>
              </a:pathLst>
            </a:custGeom>
            <a:solidFill>
              <a:srgbClr val="65BA9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8457" name="Freeform 62"/>
            <p:cNvSpPr>
              <a:spLocks noChangeArrowheads="1"/>
            </p:cNvSpPr>
            <p:nvPr/>
          </p:nvSpPr>
          <p:spPr bwMode="auto">
            <a:xfrm>
              <a:off x="2532063" y="382588"/>
              <a:ext cx="1524000" cy="2509837"/>
            </a:xfrm>
            <a:custGeom>
              <a:avLst/>
              <a:gdLst>
                <a:gd name="T0" fmla="*/ 479425 w 960"/>
                <a:gd name="T1" fmla="*/ 1862137 h 1581"/>
                <a:gd name="T2" fmla="*/ 477838 w 960"/>
                <a:gd name="T3" fmla="*/ 1860550 h 1581"/>
                <a:gd name="T4" fmla="*/ 0 w 960"/>
                <a:gd name="T5" fmla="*/ 0 h 1581"/>
                <a:gd name="T6" fmla="*/ 0 w 960"/>
                <a:gd name="T7" fmla="*/ 0 h 1581"/>
                <a:gd name="T8" fmla="*/ 1524000 w 960"/>
                <a:gd name="T9" fmla="*/ 2509837 h 1581"/>
                <a:gd name="T10" fmla="*/ 479425 w 960"/>
                <a:gd name="T11" fmla="*/ 1862137 h 1581"/>
                <a:gd name="T12" fmla="*/ 0 60000 65536"/>
                <a:gd name="T13" fmla="*/ 0 60000 65536"/>
                <a:gd name="T14" fmla="*/ 0 60000 65536"/>
                <a:gd name="T15" fmla="*/ 0 60000 65536"/>
                <a:gd name="T16" fmla="*/ 0 60000 65536"/>
                <a:gd name="T17" fmla="*/ 0 60000 65536"/>
                <a:gd name="T18" fmla="*/ 0 w 960"/>
                <a:gd name="T19" fmla="*/ 0 h 1581"/>
                <a:gd name="T20" fmla="*/ 960 w 960"/>
                <a:gd name="T21" fmla="*/ 1581 h 1581"/>
              </a:gdLst>
              <a:ahLst/>
              <a:cxnLst>
                <a:cxn ang="T12">
                  <a:pos x="T0" y="T1"/>
                </a:cxn>
                <a:cxn ang="T13">
                  <a:pos x="T2" y="T3"/>
                </a:cxn>
                <a:cxn ang="T14">
                  <a:pos x="T4" y="T5"/>
                </a:cxn>
                <a:cxn ang="T15">
                  <a:pos x="T6" y="T7"/>
                </a:cxn>
                <a:cxn ang="T16">
                  <a:pos x="T8" y="T9"/>
                </a:cxn>
                <a:cxn ang="T17">
                  <a:pos x="T10" y="T11"/>
                </a:cxn>
              </a:cxnLst>
              <a:rect l="T18" t="T19" r="T20" b="T21"/>
              <a:pathLst>
                <a:path w="960" h="1581">
                  <a:moveTo>
                    <a:pt x="302" y="1173"/>
                  </a:moveTo>
                  <a:lnTo>
                    <a:pt x="301" y="1172"/>
                  </a:lnTo>
                  <a:lnTo>
                    <a:pt x="0" y="0"/>
                  </a:lnTo>
                  <a:lnTo>
                    <a:pt x="960" y="1581"/>
                  </a:lnTo>
                  <a:lnTo>
                    <a:pt x="302" y="1173"/>
                  </a:lnTo>
                  <a:close/>
                </a:path>
              </a:pathLst>
            </a:custGeom>
            <a:solidFill>
              <a:srgbClr val="F4E67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8458" name="Freeform 63"/>
            <p:cNvSpPr>
              <a:spLocks noChangeArrowheads="1"/>
            </p:cNvSpPr>
            <p:nvPr/>
          </p:nvSpPr>
          <p:spPr bwMode="auto">
            <a:xfrm>
              <a:off x="2532063" y="379413"/>
              <a:ext cx="2224088" cy="2513012"/>
            </a:xfrm>
            <a:custGeom>
              <a:avLst/>
              <a:gdLst>
                <a:gd name="T0" fmla="*/ 2224088 w 1401"/>
                <a:gd name="T1" fmla="*/ 2020887 h 1583"/>
                <a:gd name="T2" fmla="*/ 1524000 w 1401"/>
                <a:gd name="T3" fmla="*/ 2513012 h 1583"/>
                <a:gd name="T4" fmla="*/ 0 w 1401"/>
                <a:gd name="T5" fmla="*/ 3175 h 1583"/>
                <a:gd name="T6" fmla="*/ 14288 w 1401"/>
                <a:gd name="T7" fmla="*/ 0 h 1583"/>
                <a:gd name="T8" fmla="*/ 2224088 w 1401"/>
                <a:gd name="T9" fmla="*/ 1439862 h 1583"/>
                <a:gd name="T10" fmla="*/ 2224088 w 1401"/>
                <a:gd name="T11" fmla="*/ 2020887 h 1583"/>
                <a:gd name="T12" fmla="*/ 0 60000 65536"/>
                <a:gd name="T13" fmla="*/ 0 60000 65536"/>
                <a:gd name="T14" fmla="*/ 0 60000 65536"/>
                <a:gd name="T15" fmla="*/ 0 60000 65536"/>
                <a:gd name="T16" fmla="*/ 0 60000 65536"/>
                <a:gd name="T17" fmla="*/ 0 60000 65536"/>
                <a:gd name="T18" fmla="*/ 0 w 1401"/>
                <a:gd name="T19" fmla="*/ 0 h 1583"/>
                <a:gd name="T20" fmla="*/ 1401 w 1401"/>
                <a:gd name="T21" fmla="*/ 1583 h 1583"/>
              </a:gdLst>
              <a:ahLst/>
              <a:cxnLst>
                <a:cxn ang="T12">
                  <a:pos x="T0" y="T1"/>
                </a:cxn>
                <a:cxn ang="T13">
                  <a:pos x="T2" y="T3"/>
                </a:cxn>
                <a:cxn ang="T14">
                  <a:pos x="T4" y="T5"/>
                </a:cxn>
                <a:cxn ang="T15">
                  <a:pos x="T6" y="T7"/>
                </a:cxn>
                <a:cxn ang="T16">
                  <a:pos x="T8" y="T9"/>
                </a:cxn>
                <a:cxn ang="T17">
                  <a:pos x="T10" y="T11"/>
                </a:cxn>
              </a:cxnLst>
              <a:rect l="T18" t="T19" r="T20" b="T21"/>
              <a:pathLst>
                <a:path w="1401" h="1583">
                  <a:moveTo>
                    <a:pt x="1401" y="1273"/>
                  </a:moveTo>
                  <a:lnTo>
                    <a:pt x="960" y="1583"/>
                  </a:lnTo>
                  <a:lnTo>
                    <a:pt x="0" y="2"/>
                  </a:lnTo>
                  <a:lnTo>
                    <a:pt x="9" y="0"/>
                  </a:lnTo>
                  <a:lnTo>
                    <a:pt x="1401" y="907"/>
                  </a:lnTo>
                  <a:lnTo>
                    <a:pt x="1401" y="1273"/>
                  </a:lnTo>
                  <a:close/>
                </a:path>
              </a:pathLst>
            </a:custGeom>
            <a:solidFill>
              <a:srgbClr val="E58A2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8459" name="Freeform 64"/>
            <p:cNvSpPr>
              <a:spLocks noChangeArrowheads="1"/>
            </p:cNvSpPr>
            <p:nvPr/>
          </p:nvSpPr>
          <p:spPr bwMode="auto">
            <a:xfrm>
              <a:off x="2546350" y="379413"/>
              <a:ext cx="2209800" cy="1439862"/>
            </a:xfrm>
            <a:custGeom>
              <a:avLst/>
              <a:gdLst>
                <a:gd name="T0" fmla="*/ 2209800 w 1392"/>
                <a:gd name="T1" fmla="*/ 1439862 h 907"/>
                <a:gd name="T2" fmla="*/ 0 w 1392"/>
                <a:gd name="T3" fmla="*/ 0 h 907"/>
                <a:gd name="T4" fmla="*/ 2209800 w 1392"/>
                <a:gd name="T5" fmla="*/ 379412 h 907"/>
                <a:gd name="T6" fmla="*/ 2209800 w 1392"/>
                <a:gd name="T7" fmla="*/ 1439862 h 907"/>
                <a:gd name="T8" fmla="*/ 0 60000 65536"/>
                <a:gd name="T9" fmla="*/ 0 60000 65536"/>
                <a:gd name="T10" fmla="*/ 0 60000 65536"/>
                <a:gd name="T11" fmla="*/ 0 60000 65536"/>
                <a:gd name="T12" fmla="*/ 0 w 1392"/>
                <a:gd name="T13" fmla="*/ 0 h 907"/>
                <a:gd name="T14" fmla="*/ 1392 w 1392"/>
                <a:gd name="T15" fmla="*/ 907 h 907"/>
              </a:gdLst>
              <a:ahLst/>
              <a:cxnLst>
                <a:cxn ang="T8">
                  <a:pos x="T0" y="T1"/>
                </a:cxn>
                <a:cxn ang="T9">
                  <a:pos x="T2" y="T3"/>
                </a:cxn>
                <a:cxn ang="T10">
                  <a:pos x="T4" y="T5"/>
                </a:cxn>
                <a:cxn ang="T11">
                  <a:pos x="T6" y="T7"/>
                </a:cxn>
              </a:cxnLst>
              <a:rect l="T12" t="T13" r="T14" b="T15"/>
              <a:pathLst>
                <a:path w="1392" h="907">
                  <a:moveTo>
                    <a:pt x="1392" y="907"/>
                  </a:moveTo>
                  <a:lnTo>
                    <a:pt x="0" y="0"/>
                  </a:lnTo>
                  <a:lnTo>
                    <a:pt x="1392" y="239"/>
                  </a:lnTo>
                  <a:lnTo>
                    <a:pt x="1392" y="907"/>
                  </a:lnTo>
                  <a:close/>
                </a:path>
              </a:pathLst>
            </a:custGeom>
            <a:solidFill>
              <a:srgbClr val="E25D2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8460" name="Freeform 65"/>
            <p:cNvSpPr>
              <a:spLocks noChangeArrowheads="1"/>
            </p:cNvSpPr>
            <p:nvPr/>
          </p:nvSpPr>
          <p:spPr bwMode="auto">
            <a:xfrm>
              <a:off x="4056063" y="2400300"/>
              <a:ext cx="700088" cy="2170112"/>
            </a:xfrm>
            <a:custGeom>
              <a:avLst/>
              <a:gdLst>
                <a:gd name="T0" fmla="*/ 700088 w 441"/>
                <a:gd name="T1" fmla="*/ 0 h 1367"/>
                <a:gd name="T2" fmla="*/ 0 w 441"/>
                <a:gd name="T3" fmla="*/ 492125 h 1367"/>
                <a:gd name="T4" fmla="*/ 700088 w 441"/>
                <a:gd name="T5" fmla="*/ 2170112 h 1367"/>
                <a:gd name="T6" fmla="*/ 700088 w 441"/>
                <a:gd name="T7" fmla="*/ 0 h 1367"/>
                <a:gd name="T8" fmla="*/ 0 60000 65536"/>
                <a:gd name="T9" fmla="*/ 0 60000 65536"/>
                <a:gd name="T10" fmla="*/ 0 60000 65536"/>
                <a:gd name="T11" fmla="*/ 0 60000 65536"/>
                <a:gd name="T12" fmla="*/ 0 w 441"/>
                <a:gd name="T13" fmla="*/ 0 h 1367"/>
                <a:gd name="T14" fmla="*/ 441 w 441"/>
                <a:gd name="T15" fmla="*/ 1367 h 1367"/>
              </a:gdLst>
              <a:ahLst/>
              <a:cxnLst>
                <a:cxn ang="T8">
                  <a:pos x="T0" y="T1"/>
                </a:cxn>
                <a:cxn ang="T9">
                  <a:pos x="T2" y="T3"/>
                </a:cxn>
                <a:cxn ang="T10">
                  <a:pos x="T4" y="T5"/>
                </a:cxn>
                <a:cxn ang="T11">
                  <a:pos x="T6" y="T7"/>
                </a:cxn>
              </a:cxnLst>
              <a:rect l="T12" t="T13" r="T14" b="T15"/>
              <a:pathLst>
                <a:path w="441" h="1367">
                  <a:moveTo>
                    <a:pt x="441" y="0"/>
                  </a:moveTo>
                  <a:lnTo>
                    <a:pt x="0" y="310"/>
                  </a:lnTo>
                  <a:lnTo>
                    <a:pt x="441" y="1367"/>
                  </a:lnTo>
                  <a:lnTo>
                    <a:pt x="441" y="0"/>
                  </a:lnTo>
                  <a:close/>
                </a:path>
              </a:pathLst>
            </a:custGeom>
            <a:solidFill>
              <a:srgbClr val="F4C51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8461" name="Freeform 66"/>
            <p:cNvSpPr>
              <a:spLocks noChangeArrowheads="1"/>
            </p:cNvSpPr>
            <p:nvPr/>
          </p:nvSpPr>
          <p:spPr bwMode="auto">
            <a:xfrm>
              <a:off x="3011488" y="2244725"/>
              <a:ext cx="1744663" cy="2325687"/>
            </a:xfrm>
            <a:custGeom>
              <a:avLst/>
              <a:gdLst>
                <a:gd name="T0" fmla="*/ 785813 w 1099"/>
                <a:gd name="T1" fmla="*/ 2325687 h 1465"/>
                <a:gd name="T2" fmla="*/ 1744663 w 1099"/>
                <a:gd name="T3" fmla="*/ 2325687 h 1465"/>
                <a:gd name="T4" fmla="*/ 1744663 w 1099"/>
                <a:gd name="T5" fmla="*/ 2325687 h 1465"/>
                <a:gd name="T6" fmla="*/ 1044575 w 1099"/>
                <a:gd name="T7" fmla="*/ 647700 h 1465"/>
                <a:gd name="T8" fmla="*/ 0 w 1099"/>
                <a:gd name="T9" fmla="*/ 0 h 1465"/>
                <a:gd name="T10" fmla="*/ 785813 w 1099"/>
                <a:gd name="T11" fmla="*/ 2325687 h 1465"/>
                <a:gd name="T12" fmla="*/ 0 60000 65536"/>
                <a:gd name="T13" fmla="*/ 0 60000 65536"/>
                <a:gd name="T14" fmla="*/ 0 60000 65536"/>
                <a:gd name="T15" fmla="*/ 0 60000 65536"/>
                <a:gd name="T16" fmla="*/ 0 60000 65536"/>
                <a:gd name="T17" fmla="*/ 0 60000 65536"/>
                <a:gd name="T18" fmla="*/ 0 w 1099"/>
                <a:gd name="T19" fmla="*/ 0 h 1465"/>
                <a:gd name="T20" fmla="*/ 1099 w 1099"/>
                <a:gd name="T21" fmla="*/ 1465 h 1465"/>
              </a:gdLst>
              <a:ahLst/>
              <a:cxnLst>
                <a:cxn ang="T12">
                  <a:pos x="T0" y="T1"/>
                </a:cxn>
                <a:cxn ang="T13">
                  <a:pos x="T2" y="T3"/>
                </a:cxn>
                <a:cxn ang="T14">
                  <a:pos x="T4" y="T5"/>
                </a:cxn>
                <a:cxn ang="T15">
                  <a:pos x="T6" y="T7"/>
                </a:cxn>
                <a:cxn ang="T16">
                  <a:pos x="T8" y="T9"/>
                </a:cxn>
                <a:cxn ang="T17">
                  <a:pos x="T10" y="T11"/>
                </a:cxn>
              </a:cxnLst>
              <a:rect l="T18" t="T19" r="T20" b="T21"/>
              <a:pathLst>
                <a:path w="1099" h="1465">
                  <a:moveTo>
                    <a:pt x="495" y="1465"/>
                  </a:moveTo>
                  <a:lnTo>
                    <a:pt x="1099" y="1465"/>
                  </a:lnTo>
                  <a:lnTo>
                    <a:pt x="658" y="408"/>
                  </a:lnTo>
                  <a:lnTo>
                    <a:pt x="0" y="0"/>
                  </a:lnTo>
                  <a:lnTo>
                    <a:pt x="495" y="1465"/>
                  </a:lnTo>
                  <a:close/>
                </a:path>
              </a:pathLst>
            </a:custGeom>
            <a:solidFill>
              <a:srgbClr val="E7AC2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8462" name="Freeform 67"/>
            <p:cNvSpPr>
              <a:spLocks noChangeArrowheads="1"/>
            </p:cNvSpPr>
            <p:nvPr/>
          </p:nvSpPr>
          <p:spPr bwMode="auto">
            <a:xfrm>
              <a:off x="2041525" y="2244725"/>
              <a:ext cx="1755775" cy="2325687"/>
            </a:xfrm>
            <a:custGeom>
              <a:avLst/>
              <a:gdLst>
                <a:gd name="T0" fmla="*/ 1181100 w 1106"/>
                <a:gd name="T1" fmla="*/ 2325687 h 1465"/>
                <a:gd name="T2" fmla="*/ 0 w 1106"/>
                <a:gd name="T3" fmla="*/ 1130300 h 1465"/>
                <a:gd name="T4" fmla="*/ 969963 w 1106"/>
                <a:gd name="T5" fmla="*/ 0 h 1465"/>
                <a:gd name="T6" fmla="*/ 1755775 w 1106"/>
                <a:gd name="T7" fmla="*/ 2325687 h 1465"/>
                <a:gd name="T8" fmla="*/ 1181100 w 1106"/>
                <a:gd name="T9" fmla="*/ 2325687 h 1465"/>
                <a:gd name="T10" fmla="*/ 0 60000 65536"/>
                <a:gd name="T11" fmla="*/ 0 60000 65536"/>
                <a:gd name="T12" fmla="*/ 0 60000 65536"/>
                <a:gd name="T13" fmla="*/ 0 60000 65536"/>
                <a:gd name="T14" fmla="*/ 0 60000 65536"/>
                <a:gd name="T15" fmla="*/ 0 w 1106"/>
                <a:gd name="T16" fmla="*/ 0 h 1465"/>
                <a:gd name="T17" fmla="*/ 1106 w 1106"/>
                <a:gd name="T18" fmla="*/ 1465 h 1465"/>
              </a:gdLst>
              <a:ahLst/>
              <a:cxnLst>
                <a:cxn ang="T10">
                  <a:pos x="T0" y="T1"/>
                </a:cxn>
                <a:cxn ang="T11">
                  <a:pos x="T2" y="T3"/>
                </a:cxn>
                <a:cxn ang="T12">
                  <a:pos x="T4" y="T5"/>
                </a:cxn>
                <a:cxn ang="T13">
                  <a:pos x="T6" y="T7"/>
                </a:cxn>
                <a:cxn ang="T14">
                  <a:pos x="T8" y="T9"/>
                </a:cxn>
              </a:cxnLst>
              <a:rect l="T15" t="T16" r="T17" b="T18"/>
              <a:pathLst>
                <a:path w="1106" h="1465">
                  <a:moveTo>
                    <a:pt x="744" y="1465"/>
                  </a:moveTo>
                  <a:lnTo>
                    <a:pt x="0" y="712"/>
                  </a:lnTo>
                  <a:lnTo>
                    <a:pt x="611" y="0"/>
                  </a:lnTo>
                  <a:lnTo>
                    <a:pt x="1106" y="1465"/>
                  </a:lnTo>
                  <a:lnTo>
                    <a:pt x="744" y="1465"/>
                  </a:lnTo>
                  <a:close/>
                </a:path>
              </a:pathLst>
            </a:custGeom>
            <a:solidFill>
              <a:srgbClr val="E9DB2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8463" name="Freeform 68"/>
            <p:cNvSpPr>
              <a:spLocks noChangeArrowheads="1"/>
            </p:cNvSpPr>
            <p:nvPr/>
          </p:nvSpPr>
          <p:spPr bwMode="auto">
            <a:xfrm>
              <a:off x="2041525" y="3375025"/>
              <a:ext cx="1181100" cy="1195387"/>
            </a:xfrm>
            <a:custGeom>
              <a:avLst/>
              <a:gdLst>
                <a:gd name="T0" fmla="*/ 342900 w 744"/>
                <a:gd name="T1" fmla="*/ 1195387 h 753"/>
                <a:gd name="T2" fmla="*/ 1181100 w 744"/>
                <a:gd name="T3" fmla="*/ 1195387 h 753"/>
                <a:gd name="T4" fmla="*/ 0 w 744"/>
                <a:gd name="T5" fmla="*/ 0 h 753"/>
                <a:gd name="T6" fmla="*/ 342900 w 744"/>
                <a:gd name="T7" fmla="*/ 1195387 h 753"/>
                <a:gd name="T8" fmla="*/ 0 60000 65536"/>
                <a:gd name="T9" fmla="*/ 0 60000 65536"/>
                <a:gd name="T10" fmla="*/ 0 60000 65536"/>
                <a:gd name="T11" fmla="*/ 0 60000 65536"/>
                <a:gd name="T12" fmla="*/ 0 w 744"/>
                <a:gd name="T13" fmla="*/ 0 h 753"/>
                <a:gd name="T14" fmla="*/ 744 w 744"/>
                <a:gd name="T15" fmla="*/ 753 h 753"/>
              </a:gdLst>
              <a:ahLst/>
              <a:cxnLst>
                <a:cxn ang="T8">
                  <a:pos x="T0" y="T1"/>
                </a:cxn>
                <a:cxn ang="T9">
                  <a:pos x="T2" y="T3"/>
                </a:cxn>
                <a:cxn ang="T10">
                  <a:pos x="T4" y="T5"/>
                </a:cxn>
                <a:cxn ang="T11">
                  <a:pos x="T6" y="T7"/>
                </a:cxn>
              </a:cxnLst>
              <a:rect l="T12" t="T13" r="T14" b="T15"/>
              <a:pathLst>
                <a:path w="744" h="753">
                  <a:moveTo>
                    <a:pt x="216" y="753"/>
                  </a:moveTo>
                  <a:lnTo>
                    <a:pt x="744" y="753"/>
                  </a:lnTo>
                  <a:lnTo>
                    <a:pt x="0" y="0"/>
                  </a:lnTo>
                  <a:lnTo>
                    <a:pt x="216" y="753"/>
                  </a:lnTo>
                  <a:close/>
                </a:path>
              </a:pathLst>
            </a:custGeom>
            <a:solidFill>
              <a:srgbClr val="B2CB3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8464" name="Freeform 69"/>
            <p:cNvSpPr>
              <a:spLocks noChangeArrowheads="1"/>
            </p:cNvSpPr>
            <p:nvPr/>
          </p:nvSpPr>
          <p:spPr bwMode="auto">
            <a:xfrm>
              <a:off x="1408113" y="2438400"/>
              <a:ext cx="633413" cy="2132012"/>
            </a:xfrm>
            <a:custGeom>
              <a:avLst/>
              <a:gdLst>
                <a:gd name="T0" fmla="*/ 0 w 399"/>
                <a:gd name="T1" fmla="*/ 2132012 h 1343"/>
                <a:gd name="T2" fmla="*/ 633413 w 399"/>
                <a:gd name="T3" fmla="*/ 938212 h 1343"/>
                <a:gd name="T4" fmla="*/ 342900 w 399"/>
                <a:gd name="T5" fmla="*/ 0 h 1343"/>
                <a:gd name="T6" fmla="*/ 0 w 399"/>
                <a:gd name="T7" fmla="*/ 2132012 h 1343"/>
                <a:gd name="T8" fmla="*/ 0 60000 65536"/>
                <a:gd name="T9" fmla="*/ 0 60000 65536"/>
                <a:gd name="T10" fmla="*/ 0 60000 65536"/>
                <a:gd name="T11" fmla="*/ 0 60000 65536"/>
                <a:gd name="T12" fmla="*/ 0 w 399"/>
                <a:gd name="T13" fmla="*/ 0 h 1343"/>
                <a:gd name="T14" fmla="*/ 399 w 399"/>
                <a:gd name="T15" fmla="*/ 1343 h 1343"/>
              </a:gdLst>
              <a:ahLst/>
              <a:cxnLst>
                <a:cxn ang="T8">
                  <a:pos x="T0" y="T1"/>
                </a:cxn>
                <a:cxn ang="T9">
                  <a:pos x="T2" y="T3"/>
                </a:cxn>
                <a:cxn ang="T10">
                  <a:pos x="T4" y="T5"/>
                </a:cxn>
                <a:cxn ang="T11">
                  <a:pos x="T6" y="T7"/>
                </a:cxn>
              </a:cxnLst>
              <a:rect l="T12" t="T13" r="T14" b="T15"/>
              <a:pathLst>
                <a:path w="399" h="1343">
                  <a:moveTo>
                    <a:pt x="0" y="1343"/>
                  </a:moveTo>
                  <a:lnTo>
                    <a:pt x="399" y="591"/>
                  </a:lnTo>
                  <a:lnTo>
                    <a:pt x="216" y="0"/>
                  </a:lnTo>
                  <a:lnTo>
                    <a:pt x="0" y="1343"/>
                  </a:lnTo>
                  <a:close/>
                </a:path>
              </a:pathLst>
            </a:custGeom>
            <a:solidFill>
              <a:srgbClr val="14885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8465" name="Freeform 70"/>
            <p:cNvSpPr>
              <a:spLocks noChangeArrowheads="1"/>
            </p:cNvSpPr>
            <p:nvPr/>
          </p:nvSpPr>
          <p:spPr bwMode="auto">
            <a:xfrm>
              <a:off x="1751013" y="1770063"/>
              <a:ext cx="290513" cy="1606550"/>
            </a:xfrm>
            <a:custGeom>
              <a:avLst/>
              <a:gdLst>
                <a:gd name="T0" fmla="*/ 290513 w 183"/>
                <a:gd name="T1" fmla="*/ 1606550 h 1012"/>
                <a:gd name="T2" fmla="*/ 290513 w 183"/>
                <a:gd name="T3" fmla="*/ 1604963 h 1012"/>
                <a:gd name="T4" fmla="*/ 260350 w 183"/>
                <a:gd name="T5" fmla="*/ 0 h 1012"/>
                <a:gd name="T6" fmla="*/ 0 w 183"/>
                <a:gd name="T7" fmla="*/ 668338 h 1012"/>
                <a:gd name="T8" fmla="*/ 290513 w 183"/>
                <a:gd name="T9" fmla="*/ 1606550 h 1012"/>
                <a:gd name="T10" fmla="*/ 0 60000 65536"/>
                <a:gd name="T11" fmla="*/ 0 60000 65536"/>
                <a:gd name="T12" fmla="*/ 0 60000 65536"/>
                <a:gd name="T13" fmla="*/ 0 60000 65536"/>
                <a:gd name="T14" fmla="*/ 0 60000 65536"/>
                <a:gd name="T15" fmla="*/ 0 w 183"/>
                <a:gd name="T16" fmla="*/ 0 h 1012"/>
                <a:gd name="T17" fmla="*/ 183 w 183"/>
                <a:gd name="T18" fmla="*/ 1012 h 1012"/>
              </a:gdLst>
              <a:ahLst/>
              <a:cxnLst>
                <a:cxn ang="T10">
                  <a:pos x="T0" y="T1"/>
                </a:cxn>
                <a:cxn ang="T11">
                  <a:pos x="T2" y="T3"/>
                </a:cxn>
                <a:cxn ang="T12">
                  <a:pos x="T4" y="T5"/>
                </a:cxn>
                <a:cxn ang="T13">
                  <a:pos x="T6" y="T7"/>
                </a:cxn>
                <a:cxn ang="T14">
                  <a:pos x="T8" y="T9"/>
                </a:cxn>
              </a:cxnLst>
              <a:rect l="T15" t="T16" r="T17" b="T18"/>
              <a:pathLst>
                <a:path w="183" h="1012">
                  <a:moveTo>
                    <a:pt x="183" y="1012"/>
                  </a:moveTo>
                  <a:lnTo>
                    <a:pt x="183" y="1011"/>
                  </a:lnTo>
                  <a:lnTo>
                    <a:pt x="164" y="0"/>
                  </a:lnTo>
                  <a:lnTo>
                    <a:pt x="0" y="421"/>
                  </a:lnTo>
                  <a:lnTo>
                    <a:pt x="183" y="1012"/>
                  </a:lnTo>
                  <a:close/>
                </a:path>
              </a:pathLst>
            </a:custGeom>
            <a:solidFill>
              <a:srgbClr val="24624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8466" name="Freeform 75"/>
            <p:cNvSpPr>
              <a:spLocks noChangeArrowheads="1"/>
            </p:cNvSpPr>
            <p:nvPr/>
          </p:nvSpPr>
          <p:spPr bwMode="auto">
            <a:xfrm>
              <a:off x="330200" y="220663"/>
              <a:ext cx="1306513" cy="2249487"/>
            </a:xfrm>
            <a:custGeom>
              <a:avLst/>
              <a:gdLst>
                <a:gd name="T0" fmla="*/ 0 w 823"/>
                <a:gd name="T1" fmla="*/ 0 h 1417"/>
                <a:gd name="T2" fmla="*/ 198438 w 823"/>
                <a:gd name="T3" fmla="*/ 2249487 h 1417"/>
                <a:gd name="T4" fmla="*/ 1306513 w 823"/>
                <a:gd name="T5" fmla="*/ 2025650 h 1417"/>
                <a:gd name="T6" fmla="*/ 0 w 823"/>
                <a:gd name="T7" fmla="*/ 0 h 1417"/>
                <a:gd name="T8" fmla="*/ 0 60000 65536"/>
                <a:gd name="T9" fmla="*/ 0 60000 65536"/>
                <a:gd name="T10" fmla="*/ 0 60000 65536"/>
                <a:gd name="T11" fmla="*/ 0 60000 65536"/>
                <a:gd name="T12" fmla="*/ 0 w 823"/>
                <a:gd name="T13" fmla="*/ 0 h 1417"/>
                <a:gd name="T14" fmla="*/ 823 w 823"/>
                <a:gd name="T15" fmla="*/ 1417 h 1417"/>
              </a:gdLst>
              <a:ahLst/>
              <a:cxnLst>
                <a:cxn ang="T8">
                  <a:pos x="T0" y="T1"/>
                </a:cxn>
                <a:cxn ang="T9">
                  <a:pos x="T2" y="T3"/>
                </a:cxn>
                <a:cxn ang="T10">
                  <a:pos x="T4" y="T5"/>
                </a:cxn>
                <a:cxn ang="T11">
                  <a:pos x="T6" y="T7"/>
                </a:cxn>
              </a:cxnLst>
              <a:rect l="T12" t="T13" r="T14" b="T15"/>
              <a:pathLst>
                <a:path w="823" h="1417">
                  <a:moveTo>
                    <a:pt x="0" y="0"/>
                  </a:moveTo>
                  <a:lnTo>
                    <a:pt x="125" y="1417"/>
                  </a:lnTo>
                  <a:lnTo>
                    <a:pt x="823" y="1276"/>
                  </a:lnTo>
                  <a:lnTo>
                    <a:pt x="0" y="0"/>
                  </a:lnTo>
                  <a:close/>
                </a:path>
              </a:pathLst>
            </a:custGeom>
            <a:solidFill>
              <a:srgbClr val="5DABC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8467" name="Freeform 76"/>
            <p:cNvSpPr>
              <a:spLocks noChangeArrowheads="1"/>
            </p:cNvSpPr>
            <p:nvPr/>
          </p:nvSpPr>
          <p:spPr bwMode="auto">
            <a:xfrm>
              <a:off x="528638" y="2246313"/>
              <a:ext cx="1108075" cy="2324100"/>
            </a:xfrm>
            <a:custGeom>
              <a:avLst/>
              <a:gdLst>
                <a:gd name="T0" fmla="*/ 750888 w 698"/>
                <a:gd name="T1" fmla="*/ 2324100 h 1464"/>
                <a:gd name="T2" fmla="*/ 0 w 698"/>
                <a:gd name="T3" fmla="*/ 223838 h 1464"/>
                <a:gd name="T4" fmla="*/ 1108075 w 698"/>
                <a:gd name="T5" fmla="*/ 0 h 1464"/>
                <a:gd name="T6" fmla="*/ 750888 w 698"/>
                <a:gd name="T7" fmla="*/ 2324100 h 1464"/>
                <a:gd name="T8" fmla="*/ 0 60000 65536"/>
                <a:gd name="T9" fmla="*/ 0 60000 65536"/>
                <a:gd name="T10" fmla="*/ 0 60000 65536"/>
                <a:gd name="T11" fmla="*/ 0 60000 65536"/>
                <a:gd name="T12" fmla="*/ 0 w 698"/>
                <a:gd name="T13" fmla="*/ 0 h 1464"/>
                <a:gd name="T14" fmla="*/ 698 w 698"/>
                <a:gd name="T15" fmla="*/ 1464 h 1464"/>
              </a:gdLst>
              <a:ahLst/>
              <a:cxnLst>
                <a:cxn ang="T8">
                  <a:pos x="T0" y="T1"/>
                </a:cxn>
                <a:cxn ang="T9">
                  <a:pos x="T2" y="T3"/>
                </a:cxn>
                <a:cxn ang="T10">
                  <a:pos x="T4" y="T5"/>
                </a:cxn>
                <a:cxn ang="T11">
                  <a:pos x="T6" y="T7"/>
                </a:cxn>
              </a:cxnLst>
              <a:rect l="T12" t="T13" r="T14" b="T15"/>
              <a:pathLst>
                <a:path w="698" h="1464">
                  <a:moveTo>
                    <a:pt x="473" y="1464"/>
                  </a:moveTo>
                  <a:lnTo>
                    <a:pt x="0" y="141"/>
                  </a:lnTo>
                  <a:lnTo>
                    <a:pt x="698" y="0"/>
                  </a:lnTo>
                  <a:lnTo>
                    <a:pt x="473" y="1464"/>
                  </a:lnTo>
                  <a:close/>
                </a:path>
              </a:pathLst>
            </a:custGeom>
            <a:solidFill>
              <a:srgbClr val="21AFD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8468" name="Freeform 77"/>
            <p:cNvSpPr>
              <a:spLocks noChangeArrowheads="1"/>
            </p:cNvSpPr>
            <p:nvPr/>
          </p:nvSpPr>
          <p:spPr bwMode="auto">
            <a:xfrm>
              <a:off x="0" y="2470150"/>
              <a:ext cx="1279525" cy="2100262"/>
            </a:xfrm>
            <a:custGeom>
              <a:avLst/>
              <a:gdLst>
                <a:gd name="T0" fmla="*/ 0 w 806"/>
                <a:gd name="T1" fmla="*/ 1033462 h 1323"/>
                <a:gd name="T2" fmla="*/ 528638 w 806"/>
                <a:gd name="T3" fmla="*/ 0 h 1323"/>
                <a:gd name="T4" fmla="*/ 1279525 w 806"/>
                <a:gd name="T5" fmla="*/ 2100262 h 1323"/>
                <a:gd name="T6" fmla="*/ 0 w 806"/>
                <a:gd name="T7" fmla="*/ 1033462 h 1323"/>
                <a:gd name="T8" fmla="*/ 0 60000 65536"/>
                <a:gd name="T9" fmla="*/ 0 60000 65536"/>
                <a:gd name="T10" fmla="*/ 0 60000 65536"/>
                <a:gd name="T11" fmla="*/ 0 60000 65536"/>
                <a:gd name="T12" fmla="*/ 0 w 806"/>
                <a:gd name="T13" fmla="*/ 0 h 1323"/>
                <a:gd name="T14" fmla="*/ 806 w 806"/>
                <a:gd name="T15" fmla="*/ 1323 h 1323"/>
              </a:gdLst>
              <a:ahLst/>
              <a:cxnLst>
                <a:cxn ang="T8">
                  <a:pos x="T0" y="T1"/>
                </a:cxn>
                <a:cxn ang="T9">
                  <a:pos x="T2" y="T3"/>
                </a:cxn>
                <a:cxn ang="T10">
                  <a:pos x="T4" y="T5"/>
                </a:cxn>
                <a:cxn ang="T11">
                  <a:pos x="T6" y="T7"/>
                </a:cxn>
              </a:cxnLst>
              <a:rect l="T12" t="T13" r="T14" b="T15"/>
              <a:pathLst>
                <a:path w="806" h="1323">
                  <a:moveTo>
                    <a:pt x="0" y="651"/>
                  </a:moveTo>
                  <a:lnTo>
                    <a:pt x="333" y="0"/>
                  </a:lnTo>
                  <a:lnTo>
                    <a:pt x="806" y="1323"/>
                  </a:lnTo>
                  <a:lnTo>
                    <a:pt x="0" y="651"/>
                  </a:lnTo>
                  <a:close/>
                </a:path>
              </a:pathLst>
            </a:custGeom>
            <a:solidFill>
              <a:srgbClr val="2982B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8469" name="Freeform 78"/>
            <p:cNvSpPr>
              <a:spLocks noChangeArrowheads="1"/>
            </p:cNvSpPr>
            <p:nvPr/>
          </p:nvSpPr>
          <p:spPr bwMode="auto">
            <a:xfrm>
              <a:off x="0" y="3503613"/>
              <a:ext cx="1279525" cy="1066800"/>
            </a:xfrm>
            <a:custGeom>
              <a:avLst/>
              <a:gdLst>
                <a:gd name="T0" fmla="*/ 0 w 806"/>
                <a:gd name="T1" fmla="*/ 0 h 672"/>
                <a:gd name="T2" fmla="*/ 15875 w 806"/>
                <a:gd name="T3" fmla="*/ 628650 h 672"/>
                <a:gd name="T4" fmla="*/ 1279525 w 806"/>
                <a:gd name="T5" fmla="*/ 1066800 h 672"/>
                <a:gd name="T6" fmla="*/ 0 w 806"/>
                <a:gd name="T7" fmla="*/ 0 h 672"/>
                <a:gd name="T8" fmla="*/ 0 60000 65536"/>
                <a:gd name="T9" fmla="*/ 0 60000 65536"/>
                <a:gd name="T10" fmla="*/ 0 60000 65536"/>
                <a:gd name="T11" fmla="*/ 0 60000 65536"/>
                <a:gd name="T12" fmla="*/ 0 w 806"/>
                <a:gd name="T13" fmla="*/ 0 h 672"/>
                <a:gd name="T14" fmla="*/ 806 w 806"/>
                <a:gd name="T15" fmla="*/ 672 h 672"/>
              </a:gdLst>
              <a:ahLst/>
              <a:cxnLst>
                <a:cxn ang="T8">
                  <a:pos x="T0" y="T1"/>
                </a:cxn>
                <a:cxn ang="T9">
                  <a:pos x="T2" y="T3"/>
                </a:cxn>
                <a:cxn ang="T10">
                  <a:pos x="T4" y="T5"/>
                </a:cxn>
                <a:cxn ang="T11">
                  <a:pos x="T6" y="T7"/>
                </a:cxn>
              </a:cxnLst>
              <a:rect l="T12" t="T13" r="T14" b="T15"/>
              <a:pathLst>
                <a:path w="806" h="672">
                  <a:moveTo>
                    <a:pt x="0" y="0"/>
                  </a:moveTo>
                  <a:lnTo>
                    <a:pt x="10" y="396"/>
                  </a:lnTo>
                  <a:lnTo>
                    <a:pt x="806" y="672"/>
                  </a:lnTo>
                  <a:lnTo>
                    <a:pt x="0" y="0"/>
                  </a:lnTo>
                  <a:close/>
                </a:path>
              </a:pathLst>
            </a:custGeom>
            <a:solidFill>
              <a:srgbClr val="085C9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8470" name="Freeform 82"/>
            <p:cNvSpPr>
              <a:spLocks noChangeArrowheads="1"/>
            </p:cNvSpPr>
            <p:nvPr/>
          </p:nvSpPr>
          <p:spPr bwMode="auto">
            <a:xfrm>
              <a:off x="1279525" y="3268663"/>
              <a:ext cx="1014413" cy="1301750"/>
            </a:xfrm>
            <a:custGeom>
              <a:avLst/>
              <a:gdLst>
                <a:gd name="T0" fmla="*/ 0 w 639"/>
                <a:gd name="T1" fmla="*/ 1301750 h 820"/>
                <a:gd name="T2" fmla="*/ 660400 w 639"/>
                <a:gd name="T3" fmla="*/ 0 h 820"/>
                <a:gd name="T4" fmla="*/ 1014413 w 639"/>
                <a:gd name="T5" fmla="*/ 1301750 h 820"/>
                <a:gd name="T6" fmla="*/ 0 w 639"/>
                <a:gd name="T7" fmla="*/ 1301750 h 820"/>
                <a:gd name="T8" fmla="*/ 0 60000 65536"/>
                <a:gd name="T9" fmla="*/ 0 60000 65536"/>
                <a:gd name="T10" fmla="*/ 0 60000 65536"/>
                <a:gd name="T11" fmla="*/ 0 60000 65536"/>
                <a:gd name="T12" fmla="*/ 0 w 639"/>
                <a:gd name="T13" fmla="*/ 0 h 820"/>
                <a:gd name="T14" fmla="*/ 639 w 639"/>
                <a:gd name="T15" fmla="*/ 820 h 820"/>
              </a:gdLst>
              <a:ahLst/>
              <a:cxnLst>
                <a:cxn ang="T8">
                  <a:pos x="T0" y="T1"/>
                </a:cxn>
                <a:cxn ang="T9">
                  <a:pos x="T2" y="T3"/>
                </a:cxn>
                <a:cxn ang="T10">
                  <a:pos x="T4" y="T5"/>
                </a:cxn>
                <a:cxn ang="T11">
                  <a:pos x="T6" y="T7"/>
                </a:cxn>
              </a:cxnLst>
              <a:rect l="T12" t="T13" r="T14" b="T15"/>
              <a:pathLst>
                <a:path w="639" h="820">
                  <a:moveTo>
                    <a:pt x="0" y="820"/>
                  </a:moveTo>
                  <a:lnTo>
                    <a:pt x="416" y="0"/>
                  </a:lnTo>
                  <a:lnTo>
                    <a:pt x="639" y="820"/>
                  </a:lnTo>
                  <a:lnTo>
                    <a:pt x="0" y="820"/>
                  </a:lnTo>
                  <a:close/>
                </a:path>
              </a:pathLst>
            </a:custGeom>
            <a:solidFill>
              <a:srgbClr val="93C52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8471" name="Freeform 83"/>
            <p:cNvSpPr>
              <a:spLocks noChangeArrowheads="1"/>
            </p:cNvSpPr>
            <p:nvPr/>
          </p:nvSpPr>
          <p:spPr bwMode="auto">
            <a:xfrm>
              <a:off x="330200" y="220663"/>
              <a:ext cx="1577975" cy="2025650"/>
            </a:xfrm>
            <a:custGeom>
              <a:avLst/>
              <a:gdLst>
                <a:gd name="T0" fmla="*/ 1577975 w 994"/>
                <a:gd name="T1" fmla="*/ 1295400 h 1276"/>
                <a:gd name="T2" fmla="*/ 1306513 w 994"/>
                <a:gd name="T3" fmla="*/ 2025650 h 1276"/>
                <a:gd name="T4" fmla="*/ 0 w 994"/>
                <a:gd name="T5" fmla="*/ 0 h 1276"/>
                <a:gd name="T6" fmla="*/ 1577975 w 994"/>
                <a:gd name="T7" fmla="*/ 1295400 h 1276"/>
                <a:gd name="T8" fmla="*/ 0 60000 65536"/>
                <a:gd name="T9" fmla="*/ 0 60000 65536"/>
                <a:gd name="T10" fmla="*/ 0 60000 65536"/>
                <a:gd name="T11" fmla="*/ 0 60000 65536"/>
                <a:gd name="T12" fmla="*/ 0 w 994"/>
                <a:gd name="T13" fmla="*/ 0 h 1276"/>
                <a:gd name="T14" fmla="*/ 994 w 994"/>
                <a:gd name="T15" fmla="*/ 1276 h 1276"/>
              </a:gdLst>
              <a:ahLst/>
              <a:cxnLst>
                <a:cxn ang="T8">
                  <a:pos x="T0" y="T1"/>
                </a:cxn>
                <a:cxn ang="T9">
                  <a:pos x="T2" y="T3"/>
                </a:cxn>
                <a:cxn ang="T10">
                  <a:pos x="T4" y="T5"/>
                </a:cxn>
                <a:cxn ang="T11">
                  <a:pos x="T6" y="T7"/>
                </a:cxn>
              </a:cxnLst>
              <a:rect l="T12" t="T13" r="T14" b="T15"/>
              <a:pathLst>
                <a:path w="994" h="1276">
                  <a:moveTo>
                    <a:pt x="994" y="816"/>
                  </a:moveTo>
                  <a:lnTo>
                    <a:pt x="823" y="1276"/>
                  </a:lnTo>
                  <a:lnTo>
                    <a:pt x="0" y="0"/>
                  </a:lnTo>
                  <a:lnTo>
                    <a:pt x="994" y="816"/>
                  </a:lnTo>
                  <a:close/>
                </a:path>
              </a:pathLst>
            </a:custGeom>
            <a:solidFill>
              <a:srgbClr val="4CBAC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8472" name="Freeform 84"/>
            <p:cNvSpPr>
              <a:spLocks noChangeArrowheads="1"/>
            </p:cNvSpPr>
            <p:nvPr/>
          </p:nvSpPr>
          <p:spPr bwMode="auto">
            <a:xfrm>
              <a:off x="1908175" y="1516063"/>
              <a:ext cx="1036638" cy="1752600"/>
            </a:xfrm>
            <a:custGeom>
              <a:avLst/>
              <a:gdLst>
                <a:gd name="T0" fmla="*/ 1036638 w 653"/>
                <a:gd name="T1" fmla="*/ 519113 h 1104"/>
                <a:gd name="T2" fmla="*/ 31750 w 653"/>
                <a:gd name="T3" fmla="*/ 1752600 h 1104"/>
                <a:gd name="T4" fmla="*/ 0 w 653"/>
                <a:gd name="T5" fmla="*/ 0 h 1104"/>
                <a:gd name="T6" fmla="*/ 1036638 w 653"/>
                <a:gd name="T7" fmla="*/ 519113 h 1104"/>
                <a:gd name="T8" fmla="*/ 0 60000 65536"/>
                <a:gd name="T9" fmla="*/ 0 60000 65536"/>
                <a:gd name="T10" fmla="*/ 0 60000 65536"/>
                <a:gd name="T11" fmla="*/ 0 60000 65536"/>
                <a:gd name="T12" fmla="*/ 0 w 653"/>
                <a:gd name="T13" fmla="*/ 0 h 1104"/>
                <a:gd name="T14" fmla="*/ 653 w 653"/>
                <a:gd name="T15" fmla="*/ 1104 h 1104"/>
              </a:gdLst>
              <a:ahLst/>
              <a:cxnLst>
                <a:cxn ang="T8">
                  <a:pos x="T0" y="T1"/>
                </a:cxn>
                <a:cxn ang="T9">
                  <a:pos x="T2" y="T3"/>
                </a:cxn>
                <a:cxn ang="T10">
                  <a:pos x="T4" y="T5"/>
                </a:cxn>
                <a:cxn ang="T11">
                  <a:pos x="T6" y="T7"/>
                </a:cxn>
              </a:cxnLst>
              <a:rect l="T12" t="T13" r="T14" b="T15"/>
              <a:pathLst>
                <a:path w="653" h="1104">
                  <a:moveTo>
                    <a:pt x="653" y="327"/>
                  </a:moveTo>
                  <a:lnTo>
                    <a:pt x="20" y="1104"/>
                  </a:lnTo>
                  <a:lnTo>
                    <a:pt x="0" y="0"/>
                  </a:lnTo>
                  <a:lnTo>
                    <a:pt x="653" y="327"/>
                  </a:lnTo>
                  <a:close/>
                </a:path>
              </a:pathLst>
            </a:custGeom>
            <a:solidFill>
              <a:srgbClr val="27AB7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8473" name="Freeform 85"/>
            <p:cNvSpPr>
              <a:spLocks noChangeArrowheads="1"/>
            </p:cNvSpPr>
            <p:nvPr/>
          </p:nvSpPr>
          <p:spPr bwMode="auto">
            <a:xfrm>
              <a:off x="1908175" y="6350"/>
              <a:ext cx="1035050" cy="2027237"/>
            </a:xfrm>
            <a:custGeom>
              <a:avLst/>
              <a:gdLst>
                <a:gd name="T0" fmla="*/ 0 w 652"/>
                <a:gd name="T1" fmla="*/ 1509712 h 1277"/>
                <a:gd name="T2" fmla="*/ 538163 w 652"/>
                <a:gd name="T3" fmla="*/ 0 h 1277"/>
                <a:gd name="T4" fmla="*/ 1035050 w 652"/>
                <a:gd name="T5" fmla="*/ 2027237 h 1277"/>
                <a:gd name="T6" fmla="*/ 0 w 652"/>
                <a:gd name="T7" fmla="*/ 1509712 h 1277"/>
                <a:gd name="T8" fmla="*/ 0 60000 65536"/>
                <a:gd name="T9" fmla="*/ 0 60000 65536"/>
                <a:gd name="T10" fmla="*/ 0 60000 65536"/>
                <a:gd name="T11" fmla="*/ 0 60000 65536"/>
                <a:gd name="T12" fmla="*/ 0 w 652"/>
                <a:gd name="T13" fmla="*/ 0 h 1277"/>
                <a:gd name="T14" fmla="*/ 652 w 652"/>
                <a:gd name="T15" fmla="*/ 1277 h 1277"/>
              </a:gdLst>
              <a:ahLst/>
              <a:cxnLst>
                <a:cxn ang="T8">
                  <a:pos x="T0" y="T1"/>
                </a:cxn>
                <a:cxn ang="T9">
                  <a:pos x="T2" y="T3"/>
                </a:cxn>
                <a:cxn ang="T10">
                  <a:pos x="T4" y="T5"/>
                </a:cxn>
                <a:cxn ang="T11">
                  <a:pos x="T6" y="T7"/>
                </a:cxn>
              </a:cxnLst>
              <a:rect l="T12" t="T13" r="T14" b="T15"/>
              <a:pathLst>
                <a:path w="652" h="1277">
                  <a:moveTo>
                    <a:pt x="0" y="951"/>
                  </a:moveTo>
                  <a:lnTo>
                    <a:pt x="339" y="0"/>
                  </a:lnTo>
                  <a:lnTo>
                    <a:pt x="652" y="1277"/>
                  </a:lnTo>
                  <a:lnTo>
                    <a:pt x="0" y="951"/>
                  </a:lnTo>
                  <a:close/>
                </a:path>
              </a:pathLst>
            </a:custGeom>
            <a:solidFill>
              <a:srgbClr val="65BA9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8474" name="Freeform 86"/>
            <p:cNvSpPr>
              <a:spLocks noChangeArrowheads="1"/>
            </p:cNvSpPr>
            <p:nvPr/>
          </p:nvSpPr>
          <p:spPr bwMode="auto">
            <a:xfrm>
              <a:off x="2446338" y="4763"/>
              <a:ext cx="1582738" cy="2736850"/>
            </a:xfrm>
            <a:custGeom>
              <a:avLst/>
              <a:gdLst>
                <a:gd name="T0" fmla="*/ 498475 w 997"/>
                <a:gd name="T1" fmla="*/ 2030413 h 1724"/>
                <a:gd name="T2" fmla="*/ 496888 w 997"/>
                <a:gd name="T3" fmla="*/ 2028825 h 1724"/>
                <a:gd name="T4" fmla="*/ 0 w 997"/>
                <a:gd name="T5" fmla="*/ 1588 h 1724"/>
                <a:gd name="T6" fmla="*/ 3175 w 997"/>
                <a:gd name="T7" fmla="*/ 0 h 1724"/>
                <a:gd name="T8" fmla="*/ 1582738 w 997"/>
                <a:gd name="T9" fmla="*/ 2736850 h 1724"/>
                <a:gd name="T10" fmla="*/ 498475 w 997"/>
                <a:gd name="T11" fmla="*/ 2030413 h 1724"/>
                <a:gd name="T12" fmla="*/ 0 60000 65536"/>
                <a:gd name="T13" fmla="*/ 0 60000 65536"/>
                <a:gd name="T14" fmla="*/ 0 60000 65536"/>
                <a:gd name="T15" fmla="*/ 0 60000 65536"/>
                <a:gd name="T16" fmla="*/ 0 60000 65536"/>
                <a:gd name="T17" fmla="*/ 0 60000 65536"/>
                <a:gd name="T18" fmla="*/ 0 w 997"/>
                <a:gd name="T19" fmla="*/ 0 h 1724"/>
                <a:gd name="T20" fmla="*/ 997 w 997"/>
                <a:gd name="T21" fmla="*/ 1724 h 1724"/>
              </a:gdLst>
              <a:ahLst/>
              <a:cxnLst>
                <a:cxn ang="T12">
                  <a:pos x="T0" y="T1"/>
                </a:cxn>
                <a:cxn ang="T13">
                  <a:pos x="T2" y="T3"/>
                </a:cxn>
                <a:cxn ang="T14">
                  <a:pos x="T4" y="T5"/>
                </a:cxn>
                <a:cxn ang="T15">
                  <a:pos x="T6" y="T7"/>
                </a:cxn>
                <a:cxn ang="T16">
                  <a:pos x="T8" y="T9"/>
                </a:cxn>
                <a:cxn ang="T17">
                  <a:pos x="T10" y="T11"/>
                </a:cxn>
              </a:cxnLst>
              <a:rect l="T18" t="T19" r="T20" b="T21"/>
              <a:pathLst>
                <a:path w="997" h="1724">
                  <a:moveTo>
                    <a:pt x="314" y="1279"/>
                  </a:moveTo>
                  <a:lnTo>
                    <a:pt x="313" y="1278"/>
                  </a:lnTo>
                  <a:lnTo>
                    <a:pt x="0" y="1"/>
                  </a:lnTo>
                  <a:lnTo>
                    <a:pt x="2" y="0"/>
                  </a:lnTo>
                  <a:lnTo>
                    <a:pt x="997" y="1724"/>
                  </a:lnTo>
                  <a:lnTo>
                    <a:pt x="314" y="1279"/>
                  </a:lnTo>
                  <a:close/>
                </a:path>
              </a:pathLst>
            </a:custGeom>
            <a:solidFill>
              <a:srgbClr val="F4E67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8475" name="Freeform 87"/>
            <p:cNvSpPr>
              <a:spLocks noChangeArrowheads="1"/>
            </p:cNvSpPr>
            <p:nvPr/>
          </p:nvSpPr>
          <p:spPr bwMode="auto">
            <a:xfrm>
              <a:off x="2449513" y="0"/>
              <a:ext cx="2306638" cy="2741612"/>
            </a:xfrm>
            <a:custGeom>
              <a:avLst/>
              <a:gdLst>
                <a:gd name="T0" fmla="*/ 2306638 w 1453"/>
                <a:gd name="T1" fmla="*/ 2205037 h 1727"/>
                <a:gd name="T2" fmla="*/ 1579563 w 1453"/>
                <a:gd name="T3" fmla="*/ 2741612 h 1727"/>
                <a:gd name="T4" fmla="*/ 0 w 1453"/>
                <a:gd name="T5" fmla="*/ 4762 h 1727"/>
                <a:gd name="T6" fmla="*/ 12700 w 1453"/>
                <a:gd name="T7" fmla="*/ 0 h 1727"/>
                <a:gd name="T8" fmla="*/ 2306638 w 1453"/>
                <a:gd name="T9" fmla="*/ 1570037 h 1727"/>
                <a:gd name="T10" fmla="*/ 2306638 w 1453"/>
                <a:gd name="T11" fmla="*/ 2205037 h 1727"/>
                <a:gd name="T12" fmla="*/ 0 60000 65536"/>
                <a:gd name="T13" fmla="*/ 0 60000 65536"/>
                <a:gd name="T14" fmla="*/ 0 60000 65536"/>
                <a:gd name="T15" fmla="*/ 0 60000 65536"/>
                <a:gd name="T16" fmla="*/ 0 60000 65536"/>
                <a:gd name="T17" fmla="*/ 0 60000 65536"/>
                <a:gd name="T18" fmla="*/ 0 w 1453"/>
                <a:gd name="T19" fmla="*/ 0 h 1727"/>
                <a:gd name="T20" fmla="*/ 1453 w 1453"/>
                <a:gd name="T21" fmla="*/ 1727 h 1727"/>
              </a:gdLst>
              <a:ahLst/>
              <a:cxnLst>
                <a:cxn ang="T12">
                  <a:pos x="T0" y="T1"/>
                </a:cxn>
                <a:cxn ang="T13">
                  <a:pos x="T2" y="T3"/>
                </a:cxn>
                <a:cxn ang="T14">
                  <a:pos x="T4" y="T5"/>
                </a:cxn>
                <a:cxn ang="T15">
                  <a:pos x="T6" y="T7"/>
                </a:cxn>
                <a:cxn ang="T16">
                  <a:pos x="T8" y="T9"/>
                </a:cxn>
                <a:cxn ang="T17">
                  <a:pos x="T10" y="T11"/>
                </a:cxn>
              </a:cxnLst>
              <a:rect l="T18" t="T19" r="T20" b="T21"/>
              <a:pathLst>
                <a:path w="1453" h="1727">
                  <a:moveTo>
                    <a:pt x="1453" y="1389"/>
                  </a:moveTo>
                  <a:lnTo>
                    <a:pt x="995" y="1727"/>
                  </a:lnTo>
                  <a:lnTo>
                    <a:pt x="0" y="3"/>
                  </a:lnTo>
                  <a:lnTo>
                    <a:pt x="8" y="0"/>
                  </a:lnTo>
                  <a:lnTo>
                    <a:pt x="1453" y="989"/>
                  </a:lnTo>
                  <a:lnTo>
                    <a:pt x="1453" y="1389"/>
                  </a:lnTo>
                  <a:close/>
                </a:path>
              </a:pathLst>
            </a:custGeom>
            <a:solidFill>
              <a:srgbClr val="E58A2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8476" name="Freeform 88"/>
            <p:cNvSpPr>
              <a:spLocks noChangeArrowheads="1"/>
            </p:cNvSpPr>
            <p:nvPr/>
          </p:nvSpPr>
          <p:spPr bwMode="auto">
            <a:xfrm>
              <a:off x="2462213" y="0"/>
              <a:ext cx="2293938" cy="1570037"/>
            </a:xfrm>
            <a:custGeom>
              <a:avLst/>
              <a:gdLst>
                <a:gd name="T0" fmla="*/ 2293938 w 1445"/>
                <a:gd name="T1" fmla="*/ 1570037 h 989"/>
                <a:gd name="T2" fmla="*/ 0 w 1445"/>
                <a:gd name="T3" fmla="*/ 0 h 989"/>
                <a:gd name="T4" fmla="*/ 2293938 w 1445"/>
                <a:gd name="T5" fmla="*/ 415925 h 989"/>
                <a:gd name="T6" fmla="*/ 2293938 w 1445"/>
                <a:gd name="T7" fmla="*/ 1570037 h 989"/>
                <a:gd name="T8" fmla="*/ 0 60000 65536"/>
                <a:gd name="T9" fmla="*/ 0 60000 65536"/>
                <a:gd name="T10" fmla="*/ 0 60000 65536"/>
                <a:gd name="T11" fmla="*/ 0 60000 65536"/>
                <a:gd name="T12" fmla="*/ 0 w 1445"/>
                <a:gd name="T13" fmla="*/ 0 h 989"/>
                <a:gd name="T14" fmla="*/ 1445 w 1445"/>
                <a:gd name="T15" fmla="*/ 989 h 989"/>
              </a:gdLst>
              <a:ahLst/>
              <a:cxnLst>
                <a:cxn ang="T8">
                  <a:pos x="T0" y="T1"/>
                </a:cxn>
                <a:cxn ang="T9">
                  <a:pos x="T2" y="T3"/>
                </a:cxn>
                <a:cxn ang="T10">
                  <a:pos x="T4" y="T5"/>
                </a:cxn>
                <a:cxn ang="T11">
                  <a:pos x="T6" y="T7"/>
                </a:cxn>
              </a:cxnLst>
              <a:rect l="T12" t="T13" r="T14" b="T15"/>
              <a:pathLst>
                <a:path w="1445" h="989">
                  <a:moveTo>
                    <a:pt x="1445" y="989"/>
                  </a:moveTo>
                  <a:lnTo>
                    <a:pt x="0" y="0"/>
                  </a:lnTo>
                  <a:lnTo>
                    <a:pt x="1445" y="262"/>
                  </a:lnTo>
                  <a:lnTo>
                    <a:pt x="1445" y="989"/>
                  </a:lnTo>
                  <a:close/>
                </a:path>
              </a:pathLst>
            </a:custGeom>
            <a:solidFill>
              <a:srgbClr val="E25D2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8477" name="Freeform 89"/>
            <p:cNvSpPr>
              <a:spLocks noChangeArrowheads="1"/>
            </p:cNvSpPr>
            <p:nvPr/>
          </p:nvSpPr>
          <p:spPr bwMode="auto">
            <a:xfrm>
              <a:off x="4029075" y="2205038"/>
              <a:ext cx="727075" cy="2365375"/>
            </a:xfrm>
            <a:custGeom>
              <a:avLst/>
              <a:gdLst>
                <a:gd name="T0" fmla="*/ 727075 w 458"/>
                <a:gd name="T1" fmla="*/ 0 h 1490"/>
                <a:gd name="T2" fmla="*/ 0 w 458"/>
                <a:gd name="T3" fmla="*/ 536575 h 1490"/>
                <a:gd name="T4" fmla="*/ 727075 w 458"/>
                <a:gd name="T5" fmla="*/ 2365375 h 1490"/>
                <a:gd name="T6" fmla="*/ 727075 w 458"/>
                <a:gd name="T7" fmla="*/ 0 h 1490"/>
                <a:gd name="T8" fmla="*/ 0 60000 65536"/>
                <a:gd name="T9" fmla="*/ 0 60000 65536"/>
                <a:gd name="T10" fmla="*/ 0 60000 65536"/>
                <a:gd name="T11" fmla="*/ 0 60000 65536"/>
                <a:gd name="T12" fmla="*/ 0 w 458"/>
                <a:gd name="T13" fmla="*/ 0 h 1490"/>
                <a:gd name="T14" fmla="*/ 458 w 458"/>
                <a:gd name="T15" fmla="*/ 1490 h 1490"/>
              </a:gdLst>
              <a:ahLst/>
              <a:cxnLst>
                <a:cxn ang="T8">
                  <a:pos x="T0" y="T1"/>
                </a:cxn>
                <a:cxn ang="T9">
                  <a:pos x="T2" y="T3"/>
                </a:cxn>
                <a:cxn ang="T10">
                  <a:pos x="T4" y="T5"/>
                </a:cxn>
                <a:cxn ang="T11">
                  <a:pos x="T6" y="T7"/>
                </a:cxn>
              </a:cxnLst>
              <a:rect l="T12" t="T13" r="T14" b="T15"/>
              <a:pathLst>
                <a:path w="458" h="1490">
                  <a:moveTo>
                    <a:pt x="458" y="0"/>
                  </a:moveTo>
                  <a:lnTo>
                    <a:pt x="0" y="338"/>
                  </a:lnTo>
                  <a:lnTo>
                    <a:pt x="458" y="1490"/>
                  </a:lnTo>
                  <a:lnTo>
                    <a:pt x="458" y="0"/>
                  </a:lnTo>
                  <a:close/>
                </a:path>
              </a:pathLst>
            </a:custGeom>
            <a:solidFill>
              <a:srgbClr val="F4C51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8478" name="Freeform 90"/>
            <p:cNvSpPr>
              <a:spLocks noChangeArrowheads="1"/>
            </p:cNvSpPr>
            <p:nvPr/>
          </p:nvSpPr>
          <p:spPr bwMode="auto">
            <a:xfrm>
              <a:off x="2944813" y="2035175"/>
              <a:ext cx="1811338" cy="2535237"/>
            </a:xfrm>
            <a:custGeom>
              <a:avLst/>
              <a:gdLst>
                <a:gd name="T0" fmla="*/ 815975 w 1141"/>
                <a:gd name="T1" fmla="*/ 2535237 h 1597"/>
                <a:gd name="T2" fmla="*/ 1811338 w 1141"/>
                <a:gd name="T3" fmla="*/ 2535237 h 1597"/>
                <a:gd name="T4" fmla="*/ 1811338 w 1141"/>
                <a:gd name="T5" fmla="*/ 2535237 h 1597"/>
                <a:gd name="T6" fmla="*/ 1084263 w 1141"/>
                <a:gd name="T7" fmla="*/ 706437 h 1597"/>
                <a:gd name="T8" fmla="*/ 0 w 1141"/>
                <a:gd name="T9" fmla="*/ 0 h 1597"/>
                <a:gd name="T10" fmla="*/ 815975 w 1141"/>
                <a:gd name="T11" fmla="*/ 2535237 h 1597"/>
                <a:gd name="T12" fmla="*/ 0 60000 65536"/>
                <a:gd name="T13" fmla="*/ 0 60000 65536"/>
                <a:gd name="T14" fmla="*/ 0 60000 65536"/>
                <a:gd name="T15" fmla="*/ 0 60000 65536"/>
                <a:gd name="T16" fmla="*/ 0 60000 65536"/>
                <a:gd name="T17" fmla="*/ 0 60000 65536"/>
                <a:gd name="T18" fmla="*/ 0 w 1141"/>
                <a:gd name="T19" fmla="*/ 0 h 1597"/>
                <a:gd name="T20" fmla="*/ 1141 w 1141"/>
                <a:gd name="T21" fmla="*/ 1597 h 1597"/>
              </a:gdLst>
              <a:ahLst/>
              <a:cxnLst>
                <a:cxn ang="T12">
                  <a:pos x="T0" y="T1"/>
                </a:cxn>
                <a:cxn ang="T13">
                  <a:pos x="T2" y="T3"/>
                </a:cxn>
                <a:cxn ang="T14">
                  <a:pos x="T4" y="T5"/>
                </a:cxn>
                <a:cxn ang="T15">
                  <a:pos x="T6" y="T7"/>
                </a:cxn>
                <a:cxn ang="T16">
                  <a:pos x="T8" y="T9"/>
                </a:cxn>
                <a:cxn ang="T17">
                  <a:pos x="T10" y="T11"/>
                </a:cxn>
              </a:cxnLst>
              <a:rect l="T18" t="T19" r="T20" b="T21"/>
              <a:pathLst>
                <a:path w="1141" h="1597">
                  <a:moveTo>
                    <a:pt x="514" y="1597"/>
                  </a:moveTo>
                  <a:lnTo>
                    <a:pt x="1141" y="1597"/>
                  </a:lnTo>
                  <a:lnTo>
                    <a:pt x="683" y="445"/>
                  </a:lnTo>
                  <a:lnTo>
                    <a:pt x="0" y="0"/>
                  </a:lnTo>
                  <a:lnTo>
                    <a:pt x="514" y="1597"/>
                  </a:lnTo>
                  <a:close/>
                </a:path>
              </a:pathLst>
            </a:custGeom>
            <a:solidFill>
              <a:srgbClr val="E7AC2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8479" name="Freeform 91"/>
            <p:cNvSpPr>
              <a:spLocks noChangeArrowheads="1"/>
            </p:cNvSpPr>
            <p:nvPr/>
          </p:nvSpPr>
          <p:spPr bwMode="auto">
            <a:xfrm>
              <a:off x="1939925" y="2035175"/>
              <a:ext cx="1820863" cy="2535237"/>
            </a:xfrm>
            <a:custGeom>
              <a:avLst/>
              <a:gdLst>
                <a:gd name="T0" fmla="*/ 1223963 w 1147"/>
                <a:gd name="T1" fmla="*/ 2535237 h 1597"/>
                <a:gd name="T2" fmla="*/ 0 w 1147"/>
                <a:gd name="T3" fmla="*/ 1233487 h 1597"/>
                <a:gd name="T4" fmla="*/ 1004888 w 1147"/>
                <a:gd name="T5" fmla="*/ 0 h 1597"/>
                <a:gd name="T6" fmla="*/ 1820863 w 1147"/>
                <a:gd name="T7" fmla="*/ 2535237 h 1597"/>
                <a:gd name="T8" fmla="*/ 1223963 w 1147"/>
                <a:gd name="T9" fmla="*/ 2535237 h 1597"/>
                <a:gd name="T10" fmla="*/ 0 60000 65536"/>
                <a:gd name="T11" fmla="*/ 0 60000 65536"/>
                <a:gd name="T12" fmla="*/ 0 60000 65536"/>
                <a:gd name="T13" fmla="*/ 0 60000 65536"/>
                <a:gd name="T14" fmla="*/ 0 60000 65536"/>
                <a:gd name="T15" fmla="*/ 0 w 1147"/>
                <a:gd name="T16" fmla="*/ 0 h 1597"/>
                <a:gd name="T17" fmla="*/ 1147 w 1147"/>
                <a:gd name="T18" fmla="*/ 1597 h 1597"/>
              </a:gdLst>
              <a:ahLst/>
              <a:cxnLst>
                <a:cxn ang="T10">
                  <a:pos x="T0" y="T1"/>
                </a:cxn>
                <a:cxn ang="T11">
                  <a:pos x="T2" y="T3"/>
                </a:cxn>
                <a:cxn ang="T12">
                  <a:pos x="T4" y="T5"/>
                </a:cxn>
                <a:cxn ang="T13">
                  <a:pos x="T6" y="T7"/>
                </a:cxn>
                <a:cxn ang="T14">
                  <a:pos x="T8" y="T9"/>
                </a:cxn>
              </a:cxnLst>
              <a:rect l="T15" t="T16" r="T17" b="T18"/>
              <a:pathLst>
                <a:path w="1147" h="1597">
                  <a:moveTo>
                    <a:pt x="771" y="1597"/>
                  </a:moveTo>
                  <a:lnTo>
                    <a:pt x="0" y="777"/>
                  </a:lnTo>
                  <a:lnTo>
                    <a:pt x="633" y="0"/>
                  </a:lnTo>
                  <a:lnTo>
                    <a:pt x="1147" y="1597"/>
                  </a:lnTo>
                  <a:lnTo>
                    <a:pt x="771" y="1597"/>
                  </a:lnTo>
                  <a:close/>
                </a:path>
              </a:pathLst>
            </a:custGeom>
            <a:solidFill>
              <a:srgbClr val="E9DB2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8480" name="Freeform 92"/>
            <p:cNvSpPr>
              <a:spLocks noChangeArrowheads="1"/>
            </p:cNvSpPr>
            <p:nvPr/>
          </p:nvSpPr>
          <p:spPr bwMode="auto">
            <a:xfrm>
              <a:off x="1939925" y="3268663"/>
              <a:ext cx="1223963" cy="1301750"/>
            </a:xfrm>
            <a:custGeom>
              <a:avLst/>
              <a:gdLst>
                <a:gd name="T0" fmla="*/ 354013 w 771"/>
                <a:gd name="T1" fmla="*/ 1301750 h 820"/>
                <a:gd name="T2" fmla="*/ 1223963 w 771"/>
                <a:gd name="T3" fmla="*/ 1301750 h 820"/>
                <a:gd name="T4" fmla="*/ 0 w 771"/>
                <a:gd name="T5" fmla="*/ 0 h 820"/>
                <a:gd name="T6" fmla="*/ 354013 w 771"/>
                <a:gd name="T7" fmla="*/ 1301750 h 820"/>
                <a:gd name="T8" fmla="*/ 0 60000 65536"/>
                <a:gd name="T9" fmla="*/ 0 60000 65536"/>
                <a:gd name="T10" fmla="*/ 0 60000 65536"/>
                <a:gd name="T11" fmla="*/ 0 60000 65536"/>
                <a:gd name="T12" fmla="*/ 0 w 771"/>
                <a:gd name="T13" fmla="*/ 0 h 820"/>
                <a:gd name="T14" fmla="*/ 771 w 771"/>
                <a:gd name="T15" fmla="*/ 820 h 820"/>
              </a:gdLst>
              <a:ahLst/>
              <a:cxnLst>
                <a:cxn ang="T8">
                  <a:pos x="T0" y="T1"/>
                </a:cxn>
                <a:cxn ang="T9">
                  <a:pos x="T2" y="T3"/>
                </a:cxn>
                <a:cxn ang="T10">
                  <a:pos x="T4" y="T5"/>
                </a:cxn>
                <a:cxn ang="T11">
                  <a:pos x="T6" y="T7"/>
                </a:cxn>
              </a:cxnLst>
              <a:rect l="T12" t="T13" r="T14" b="T15"/>
              <a:pathLst>
                <a:path w="771" h="820">
                  <a:moveTo>
                    <a:pt x="223" y="820"/>
                  </a:moveTo>
                  <a:lnTo>
                    <a:pt x="771" y="820"/>
                  </a:lnTo>
                  <a:lnTo>
                    <a:pt x="0" y="0"/>
                  </a:lnTo>
                  <a:lnTo>
                    <a:pt x="223" y="820"/>
                  </a:lnTo>
                  <a:close/>
                </a:path>
              </a:pathLst>
            </a:custGeom>
            <a:solidFill>
              <a:srgbClr val="B2CB3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8481" name="Freeform 93"/>
            <p:cNvSpPr>
              <a:spLocks noChangeArrowheads="1"/>
            </p:cNvSpPr>
            <p:nvPr/>
          </p:nvSpPr>
          <p:spPr bwMode="auto">
            <a:xfrm>
              <a:off x="1279525" y="2246313"/>
              <a:ext cx="658813" cy="2324100"/>
            </a:xfrm>
            <a:custGeom>
              <a:avLst/>
              <a:gdLst>
                <a:gd name="T0" fmla="*/ 0 w 415"/>
                <a:gd name="T1" fmla="*/ 2324100 h 1464"/>
                <a:gd name="T2" fmla="*/ 658813 w 415"/>
                <a:gd name="T3" fmla="*/ 1022350 h 1464"/>
                <a:gd name="T4" fmla="*/ 357188 w 415"/>
                <a:gd name="T5" fmla="*/ 0 h 1464"/>
                <a:gd name="T6" fmla="*/ 0 w 415"/>
                <a:gd name="T7" fmla="*/ 2324100 h 1464"/>
                <a:gd name="T8" fmla="*/ 0 60000 65536"/>
                <a:gd name="T9" fmla="*/ 0 60000 65536"/>
                <a:gd name="T10" fmla="*/ 0 60000 65536"/>
                <a:gd name="T11" fmla="*/ 0 60000 65536"/>
                <a:gd name="T12" fmla="*/ 0 w 415"/>
                <a:gd name="T13" fmla="*/ 0 h 1464"/>
                <a:gd name="T14" fmla="*/ 415 w 415"/>
                <a:gd name="T15" fmla="*/ 1464 h 1464"/>
              </a:gdLst>
              <a:ahLst/>
              <a:cxnLst>
                <a:cxn ang="T8">
                  <a:pos x="T0" y="T1"/>
                </a:cxn>
                <a:cxn ang="T9">
                  <a:pos x="T2" y="T3"/>
                </a:cxn>
                <a:cxn ang="T10">
                  <a:pos x="T4" y="T5"/>
                </a:cxn>
                <a:cxn ang="T11">
                  <a:pos x="T6" y="T7"/>
                </a:cxn>
              </a:cxnLst>
              <a:rect l="T12" t="T13" r="T14" b="T15"/>
              <a:pathLst>
                <a:path w="415" h="1464">
                  <a:moveTo>
                    <a:pt x="0" y="1464"/>
                  </a:moveTo>
                  <a:lnTo>
                    <a:pt x="415" y="644"/>
                  </a:lnTo>
                  <a:lnTo>
                    <a:pt x="225" y="0"/>
                  </a:lnTo>
                  <a:lnTo>
                    <a:pt x="0" y="1464"/>
                  </a:lnTo>
                  <a:close/>
                </a:path>
              </a:pathLst>
            </a:custGeom>
            <a:solidFill>
              <a:srgbClr val="14885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8482" name="Freeform 94"/>
            <p:cNvSpPr>
              <a:spLocks noChangeArrowheads="1"/>
            </p:cNvSpPr>
            <p:nvPr/>
          </p:nvSpPr>
          <p:spPr bwMode="auto">
            <a:xfrm>
              <a:off x="1636713" y="1516063"/>
              <a:ext cx="303213" cy="1752600"/>
            </a:xfrm>
            <a:custGeom>
              <a:avLst/>
              <a:gdLst>
                <a:gd name="T0" fmla="*/ 301625 w 191"/>
                <a:gd name="T1" fmla="*/ 1752600 h 1104"/>
                <a:gd name="T2" fmla="*/ 303213 w 191"/>
                <a:gd name="T3" fmla="*/ 1752600 h 1104"/>
                <a:gd name="T4" fmla="*/ 271463 w 191"/>
                <a:gd name="T5" fmla="*/ 0 h 1104"/>
                <a:gd name="T6" fmla="*/ 0 w 191"/>
                <a:gd name="T7" fmla="*/ 730250 h 1104"/>
                <a:gd name="T8" fmla="*/ 301625 w 191"/>
                <a:gd name="T9" fmla="*/ 1752600 h 1104"/>
                <a:gd name="T10" fmla="*/ 0 60000 65536"/>
                <a:gd name="T11" fmla="*/ 0 60000 65536"/>
                <a:gd name="T12" fmla="*/ 0 60000 65536"/>
                <a:gd name="T13" fmla="*/ 0 60000 65536"/>
                <a:gd name="T14" fmla="*/ 0 60000 65536"/>
                <a:gd name="T15" fmla="*/ 0 w 191"/>
                <a:gd name="T16" fmla="*/ 0 h 1104"/>
                <a:gd name="T17" fmla="*/ 191 w 191"/>
                <a:gd name="T18" fmla="*/ 1104 h 1104"/>
              </a:gdLst>
              <a:ahLst/>
              <a:cxnLst>
                <a:cxn ang="T10">
                  <a:pos x="T0" y="T1"/>
                </a:cxn>
                <a:cxn ang="T11">
                  <a:pos x="T2" y="T3"/>
                </a:cxn>
                <a:cxn ang="T12">
                  <a:pos x="T4" y="T5"/>
                </a:cxn>
                <a:cxn ang="T13">
                  <a:pos x="T6" y="T7"/>
                </a:cxn>
                <a:cxn ang="T14">
                  <a:pos x="T8" y="T9"/>
                </a:cxn>
              </a:cxnLst>
              <a:rect l="T15" t="T16" r="T17" b="T18"/>
              <a:pathLst>
                <a:path w="191" h="1104">
                  <a:moveTo>
                    <a:pt x="190" y="1104"/>
                  </a:moveTo>
                  <a:lnTo>
                    <a:pt x="191" y="1104"/>
                  </a:lnTo>
                  <a:lnTo>
                    <a:pt x="171" y="0"/>
                  </a:lnTo>
                  <a:lnTo>
                    <a:pt x="0" y="460"/>
                  </a:lnTo>
                  <a:lnTo>
                    <a:pt x="190" y="1104"/>
                  </a:lnTo>
                  <a:close/>
                </a:path>
              </a:pathLst>
            </a:custGeom>
            <a:solidFill>
              <a:srgbClr val="24624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8483" name="Oval 104"/>
            <p:cNvSpPr>
              <a:spLocks noChangeArrowheads="1"/>
            </p:cNvSpPr>
            <p:nvPr/>
          </p:nvSpPr>
          <p:spPr bwMode="auto">
            <a:xfrm>
              <a:off x="133350" y="3565525"/>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000000"/>
                </a:solidFill>
                <a:latin typeface="Calibri" panose="020F0502020204030204" pitchFamily="34" charset="0"/>
                <a:sym typeface="宋体" panose="02010600030101010101" pitchFamily="2" charset="-122"/>
              </a:endParaRPr>
            </a:p>
          </p:txBody>
        </p:sp>
        <p:sp>
          <p:nvSpPr>
            <p:cNvPr id="18484" name="Oval 105"/>
            <p:cNvSpPr>
              <a:spLocks noChangeArrowheads="1"/>
            </p:cNvSpPr>
            <p:nvPr/>
          </p:nvSpPr>
          <p:spPr bwMode="auto">
            <a:xfrm>
              <a:off x="171450" y="4113213"/>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000000"/>
                </a:solidFill>
                <a:latin typeface="Calibri" panose="020F0502020204030204" pitchFamily="34" charset="0"/>
                <a:sym typeface="宋体" panose="02010600030101010101" pitchFamily="2" charset="-122"/>
              </a:endParaRPr>
            </a:p>
          </p:txBody>
        </p:sp>
        <p:sp>
          <p:nvSpPr>
            <p:cNvPr id="18485" name="Oval 106"/>
            <p:cNvSpPr>
              <a:spLocks noChangeArrowheads="1"/>
            </p:cNvSpPr>
            <p:nvPr/>
          </p:nvSpPr>
          <p:spPr bwMode="auto">
            <a:xfrm>
              <a:off x="654050" y="2611438"/>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000000"/>
                </a:solidFill>
                <a:latin typeface="Calibri" panose="020F0502020204030204" pitchFamily="34" charset="0"/>
                <a:sym typeface="宋体" panose="02010600030101010101" pitchFamily="2" charset="-122"/>
              </a:endParaRPr>
            </a:p>
          </p:txBody>
        </p:sp>
        <p:sp>
          <p:nvSpPr>
            <p:cNvPr id="18486" name="Oval 107"/>
            <p:cNvSpPr>
              <a:spLocks noChangeArrowheads="1"/>
            </p:cNvSpPr>
            <p:nvPr/>
          </p:nvSpPr>
          <p:spPr bwMode="auto">
            <a:xfrm>
              <a:off x="1711325" y="2390775"/>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000000"/>
                </a:solidFill>
                <a:latin typeface="Calibri" panose="020F0502020204030204" pitchFamily="34" charset="0"/>
                <a:sym typeface="宋体" panose="02010600030101010101" pitchFamily="2" charset="-122"/>
              </a:endParaRPr>
            </a:p>
          </p:txBody>
        </p:sp>
        <p:sp>
          <p:nvSpPr>
            <p:cNvPr id="18487" name="Oval 108"/>
            <p:cNvSpPr>
              <a:spLocks noChangeArrowheads="1"/>
            </p:cNvSpPr>
            <p:nvPr/>
          </p:nvSpPr>
          <p:spPr bwMode="auto">
            <a:xfrm>
              <a:off x="1990725" y="1717675"/>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000000"/>
                </a:solidFill>
                <a:latin typeface="Calibri" panose="020F0502020204030204" pitchFamily="34" charset="0"/>
                <a:sym typeface="宋体" panose="02010600030101010101" pitchFamily="2" charset="-122"/>
              </a:endParaRPr>
            </a:p>
          </p:txBody>
        </p:sp>
        <p:sp>
          <p:nvSpPr>
            <p:cNvPr id="18488" name="Oval 109"/>
            <p:cNvSpPr>
              <a:spLocks noChangeArrowheads="1"/>
            </p:cNvSpPr>
            <p:nvPr/>
          </p:nvSpPr>
          <p:spPr bwMode="auto">
            <a:xfrm>
              <a:off x="2003425" y="3325813"/>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000000"/>
                </a:solidFill>
                <a:latin typeface="Calibri" panose="020F0502020204030204" pitchFamily="34" charset="0"/>
                <a:sym typeface="宋体" panose="02010600030101010101" pitchFamily="2" charset="-122"/>
              </a:endParaRPr>
            </a:p>
          </p:txBody>
        </p:sp>
        <p:sp>
          <p:nvSpPr>
            <p:cNvPr id="18489" name="Oval 110"/>
            <p:cNvSpPr>
              <a:spLocks noChangeArrowheads="1"/>
            </p:cNvSpPr>
            <p:nvPr/>
          </p:nvSpPr>
          <p:spPr bwMode="auto">
            <a:xfrm>
              <a:off x="2979738" y="2205038"/>
              <a:ext cx="58738" cy="79375"/>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000000"/>
                </a:solidFill>
                <a:latin typeface="Calibri" panose="020F0502020204030204" pitchFamily="34" charset="0"/>
                <a:sym typeface="宋体" panose="02010600030101010101" pitchFamily="2" charset="-122"/>
              </a:endParaRPr>
            </a:p>
          </p:txBody>
        </p:sp>
        <p:sp>
          <p:nvSpPr>
            <p:cNvPr id="18490" name="Oval 111"/>
            <p:cNvSpPr>
              <a:spLocks noChangeArrowheads="1"/>
            </p:cNvSpPr>
            <p:nvPr/>
          </p:nvSpPr>
          <p:spPr bwMode="auto">
            <a:xfrm>
              <a:off x="4024313" y="2819400"/>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000000"/>
                </a:solidFill>
                <a:latin typeface="Calibri" panose="020F0502020204030204" pitchFamily="34" charset="0"/>
                <a:sym typeface="宋体" panose="02010600030101010101" pitchFamily="2" charset="-122"/>
              </a:endParaRPr>
            </a:p>
          </p:txBody>
        </p:sp>
      </p:grpSp>
      <p:sp>
        <p:nvSpPr>
          <p:cNvPr id="18436" name="文本框 2"/>
          <p:cNvSpPr>
            <a:spLocks noChangeArrowheads="1"/>
          </p:cNvSpPr>
          <p:nvPr/>
        </p:nvSpPr>
        <p:spPr bwMode="auto">
          <a:xfrm>
            <a:off x="1352550" y="506413"/>
            <a:ext cx="4884738"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800" b="1" dirty="0">
                <a:solidFill>
                  <a:srgbClr val="000000"/>
                </a:solidFill>
                <a:latin typeface="Calibri" panose="020F0502020204030204" pitchFamily="34" charset="0"/>
                <a:cs typeface="Calibri" panose="020F0502020204030204" pitchFamily="34" charset="0"/>
                <a:sym typeface="Calibri" panose="020F0502020204030204" pitchFamily="34" charset="0"/>
              </a:rPr>
              <a:t>我们的竞争优势</a:t>
            </a:r>
            <a:endParaRPr lang="zh-CN" altLang="en-US" sz="2800" b="1" dirty="0">
              <a:solidFill>
                <a:srgbClr val="000000"/>
              </a:solidFill>
              <a:latin typeface="Calibri" panose="020F0502020204030204" pitchFamily="34" charset="0"/>
              <a:sym typeface="宋体" panose="02010600030101010101" pitchFamily="2" charset="-122"/>
            </a:endParaRPr>
          </a:p>
        </p:txBody>
      </p:sp>
      <p:sp>
        <p:nvSpPr>
          <p:cNvPr id="18530" name="等腰三角形 224"/>
          <p:cNvSpPr>
            <a:spLocks noChangeArrowheads="1"/>
          </p:cNvSpPr>
          <p:nvPr/>
        </p:nvSpPr>
        <p:spPr bwMode="auto">
          <a:xfrm>
            <a:off x="687388" y="2665413"/>
            <a:ext cx="3052762" cy="4395787"/>
          </a:xfrm>
          <a:prstGeom prst="triangle">
            <a:avLst>
              <a:gd name="adj" fmla="val 50000"/>
            </a:avLst>
          </a:prstGeom>
          <a:solidFill>
            <a:srgbClr val="5BBFB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8531" name="等腰三角形 111"/>
          <p:cNvSpPr>
            <a:spLocks noChangeArrowheads="1"/>
          </p:cNvSpPr>
          <p:nvPr/>
        </p:nvSpPr>
        <p:spPr bwMode="auto">
          <a:xfrm>
            <a:off x="2378075" y="3143250"/>
            <a:ext cx="3052763" cy="4197350"/>
          </a:xfrm>
          <a:prstGeom prst="triangle">
            <a:avLst>
              <a:gd name="adj" fmla="val 50000"/>
            </a:avLst>
          </a:prstGeom>
          <a:solidFill>
            <a:srgbClr val="E25D2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8532" name="等腰三角形 112"/>
          <p:cNvSpPr>
            <a:spLocks noChangeArrowheads="1"/>
          </p:cNvSpPr>
          <p:nvPr/>
        </p:nvSpPr>
        <p:spPr bwMode="auto">
          <a:xfrm>
            <a:off x="4870450" y="3870325"/>
            <a:ext cx="3052763" cy="4197350"/>
          </a:xfrm>
          <a:prstGeom prst="triangle">
            <a:avLst>
              <a:gd name="adj" fmla="val 50000"/>
            </a:avLst>
          </a:prstGeom>
          <a:solidFill>
            <a:srgbClr val="27AB7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8533" name="等腰三角形 113"/>
          <p:cNvSpPr>
            <a:spLocks noChangeArrowheads="1"/>
          </p:cNvSpPr>
          <p:nvPr/>
        </p:nvSpPr>
        <p:spPr bwMode="auto">
          <a:xfrm>
            <a:off x="7148513" y="2863850"/>
            <a:ext cx="3052762" cy="4197350"/>
          </a:xfrm>
          <a:prstGeom prst="triangle">
            <a:avLst>
              <a:gd name="adj" fmla="val 50000"/>
            </a:avLst>
          </a:prstGeom>
          <a:solidFill>
            <a:srgbClr val="E9DB2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8535" name="文本框 114"/>
          <p:cNvSpPr>
            <a:spLocks noChangeArrowheads="1"/>
          </p:cNvSpPr>
          <p:nvPr/>
        </p:nvSpPr>
        <p:spPr bwMode="auto">
          <a:xfrm>
            <a:off x="1217144" y="2285970"/>
            <a:ext cx="254496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000" b="1" dirty="0">
                <a:solidFill>
                  <a:srgbClr val="5BBFB5"/>
                </a:solidFill>
                <a:latin typeface="Calibri" panose="020F0502020204030204" pitchFamily="34" charset="0"/>
                <a:cs typeface="Calibri" panose="020F0502020204030204" pitchFamily="34" charset="0"/>
                <a:sym typeface="Calibri" panose="020F0502020204030204" pitchFamily="34" charset="0"/>
              </a:rPr>
              <a:t>创新的交互模式</a:t>
            </a:r>
            <a:endParaRPr lang="zh-CN" altLang="en-US" sz="2000" b="1" dirty="0">
              <a:solidFill>
                <a:srgbClr val="5BBFB5"/>
              </a:solidFill>
              <a:latin typeface="Calibri" panose="020F0502020204030204" pitchFamily="34" charset="0"/>
              <a:sym typeface="宋体" panose="02010600030101010101" pitchFamily="2" charset="-122"/>
            </a:endParaRPr>
          </a:p>
        </p:txBody>
      </p:sp>
      <p:sp>
        <p:nvSpPr>
          <p:cNvPr id="18537" name="文本框 116"/>
          <p:cNvSpPr>
            <a:spLocks noChangeArrowheads="1"/>
          </p:cNvSpPr>
          <p:nvPr/>
        </p:nvSpPr>
        <p:spPr bwMode="auto">
          <a:xfrm>
            <a:off x="2859238" y="2789208"/>
            <a:ext cx="230346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000" b="1" dirty="0">
                <a:solidFill>
                  <a:srgbClr val="E25D2A"/>
                </a:solidFill>
                <a:latin typeface="Calibri" panose="020F0502020204030204" pitchFamily="34" charset="0"/>
                <a:cs typeface="Calibri" panose="020F0502020204030204" pitchFamily="34" charset="0"/>
                <a:sym typeface="Calibri" panose="020F0502020204030204" pitchFamily="34" charset="0"/>
              </a:rPr>
              <a:t>符合游戏设定的</a:t>
            </a:r>
            <a:r>
              <a:rPr lang="en-US" altLang="zh-CN" sz="2000" b="1" dirty="0">
                <a:solidFill>
                  <a:srgbClr val="E25D2A"/>
                </a:solidFill>
                <a:latin typeface="Calibri" panose="020F0502020204030204" pitchFamily="34" charset="0"/>
                <a:cs typeface="Calibri" panose="020F0502020204030204" pitchFamily="34" charset="0"/>
                <a:sym typeface="Calibri" panose="020F0502020204030204" pitchFamily="34" charset="0"/>
              </a:rPr>
              <a:t>UI</a:t>
            </a:r>
            <a:endParaRPr lang="zh-CN" altLang="en-US" sz="2000" b="1" dirty="0">
              <a:solidFill>
                <a:srgbClr val="E25D2A"/>
              </a:solidFill>
              <a:latin typeface="Calibri" panose="020F0502020204030204" pitchFamily="34" charset="0"/>
              <a:sym typeface="宋体" panose="02010600030101010101" pitchFamily="2" charset="-122"/>
            </a:endParaRPr>
          </a:p>
        </p:txBody>
      </p:sp>
      <p:sp>
        <p:nvSpPr>
          <p:cNvPr id="18539" name="文本框 118"/>
          <p:cNvSpPr>
            <a:spLocks noChangeArrowheads="1"/>
          </p:cNvSpPr>
          <p:nvPr/>
        </p:nvSpPr>
        <p:spPr bwMode="auto">
          <a:xfrm>
            <a:off x="5116663" y="3516283"/>
            <a:ext cx="267017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000" b="1" dirty="0">
                <a:solidFill>
                  <a:srgbClr val="27AB76"/>
                </a:solidFill>
                <a:latin typeface="Calibri" panose="020F0502020204030204" pitchFamily="34" charset="0"/>
                <a:cs typeface="Calibri" panose="020F0502020204030204" pitchFamily="34" charset="0"/>
                <a:sym typeface="Calibri" panose="020F0502020204030204" pitchFamily="34" charset="0"/>
              </a:rPr>
              <a:t>不突兀的沉浸式体验</a:t>
            </a:r>
            <a:endParaRPr lang="zh-CN" altLang="en-US" sz="2000" b="1" dirty="0">
              <a:solidFill>
                <a:srgbClr val="27AB76"/>
              </a:solidFill>
              <a:latin typeface="Calibri" panose="020F0502020204030204" pitchFamily="34" charset="0"/>
              <a:sym typeface="宋体" panose="02010600030101010101" pitchFamily="2" charset="-122"/>
            </a:endParaRPr>
          </a:p>
        </p:txBody>
      </p:sp>
      <p:sp>
        <p:nvSpPr>
          <p:cNvPr id="18541" name="文本框 120"/>
          <p:cNvSpPr>
            <a:spLocks noChangeArrowheads="1"/>
          </p:cNvSpPr>
          <p:nvPr/>
        </p:nvSpPr>
        <p:spPr bwMode="auto">
          <a:xfrm>
            <a:off x="7637463" y="2486025"/>
            <a:ext cx="230505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000" b="1" dirty="0">
                <a:solidFill>
                  <a:srgbClr val="E9DB24"/>
                </a:solidFill>
                <a:latin typeface="Calibri" panose="020F0502020204030204" pitchFamily="34" charset="0"/>
                <a:cs typeface="Calibri" panose="020F0502020204030204" pitchFamily="34" charset="0"/>
                <a:sym typeface="Calibri" panose="020F0502020204030204" pitchFamily="34" charset="0"/>
              </a:rPr>
              <a:t>几乎避免了异步感</a:t>
            </a:r>
            <a:endParaRPr lang="zh-CN" altLang="en-US" sz="2000" b="1" dirty="0">
              <a:solidFill>
                <a:srgbClr val="E9DB24"/>
              </a:solidFill>
              <a:latin typeface="Calibri" panose="020F0502020204030204" pitchFamily="34" charset="0"/>
              <a:sym typeface="宋体" panose="02010600030101010101" pitchFamily="2" charset="-122"/>
            </a:endParaRPr>
          </a:p>
        </p:txBody>
      </p:sp>
    </p:spTree>
  </p:cSld>
  <p:clrMapOvr>
    <a:masterClrMapping/>
  </p:clrMapOvr>
  <p:transition spd="slow" advClick="0" advTm="7000">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7" presetClass="entr" presetSubtype="0" fill="hold" grpId="0" nodeType="afterEffect">
                                  <p:stCondLst>
                                    <p:cond delay="0"/>
                                  </p:stCondLst>
                                  <p:childTnLst>
                                    <p:set>
                                      <p:cBhvr>
                                        <p:cTn id="6" dur="1" fill="hold">
                                          <p:stCondLst>
                                            <p:cond delay="0"/>
                                          </p:stCondLst>
                                        </p:cTn>
                                        <p:tgtEl>
                                          <p:spTgt spid="18530"/>
                                        </p:tgtEl>
                                        <p:attrNameLst>
                                          <p:attrName>style.visibility</p:attrName>
                                        </p:attrNameLst>
                                      </p:cBhvr>
                                      <p:to>
                                        <p:strVal val="visible"/>
                                      </p:to>
                                    </p:set>
                                    <p:animEffect>
                                      <p:cBhvr>
                                        <p:cTn id="7" dur="1000"/>
                                        <p:tgtEl>
                                          <p:spTgt spid="18530"/>
                                        </p:tgtEl>
                                      </p:cBhvr>
                                    </p:animEffect>
                                    <p:anim calcmode="lin" valueType="num">
                                      <p:cBhvr>
                                        <p:cTn id="8" dur="1000" fill="hold"/>
                                        <p:tgtEl>
                                          <p:spTgt spid="18530"/>
                                        </p:tgtEl>
                                        <p:attrNameLst>
                                          <p:attrName>ppt_x</p:attrName>
                                        </p:attrNameLst>
                                      </p:cBhvr>
                                      <p:tavLst>
                                        <p:tav tm="0">
                                          <p:val>
                                            <p:strVal val="#ppt_x"/>
                                          </p:val>
                                        </p:tav>
                                        <p:tav tm="100000">
                                          <p:val>
                                            <p:strVal val="#ppt_x"/>
                                          </p:val>
                                        </p:tav>
                                      </p:tavLst>
                                    </p:anim>
                                    <p:anim calcmode="lin" valueType="num">
                                      <p:cBhvr>
                                        <p:cTn id="9" dur="900" decel="100000" fill="hold"/>
                                        <p:tgtEl>
                                          <p:spTgt spid="18530"/>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18530"/>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p:stCondLst>
                                    <p:cond delay="250"/>
                                  </p:stCondLst>
                                  <p:childTnLst>
                                    <p:set>
                                      <p:cBhvr>
                                        <p:cTn id="12" dur="1" fill="hold">
                                          <p:stCondLst>
                                            <p:cond delay="0"/>
                                          </p:stCondLst>
                                        </p:cTn>
                                        <p:tgtEl>
                                          <p:spTgt spid="18531"/>
                                        </p:tgtEl>
                                        <p:attrNameLst>
                                          <p:attrName>style.visibility</p:attrName>
                                        </p:attrNameLst>
                                      </p:cBhvr>
                                      <p:to>
                                        <p:strVal val="visible"/>
                                      </p:to>
                                    </p:set>
                                    <p:animEffect>
                                      <p:cBhvr>
                                        <p:cTn id="13" dur="1000"/>
                                        <p:tgtEl>
                                          <p:spTgt spid="18531"/>
                                        </p:tgtEl>
                                      </p:cBhvr>
                                    </p:animEffect>
                                    <p:anim calcmode="lin" valueType="num">
                                      <p:cBhvr>
                                        <p:cTn id="14" dur="1000" fill="hold"/>
                                        <p:tgtEl>
                                          <p:spTgt spid="18531"/>
                                        </p:tgtEl>
                                        <p:attrNameLst>
                                          <p:attrName>ppt_x</p:attrName>
                                        </p:attrNameLst>
                                      </p:cBhvr>
                                      <p:tavLst>
                                        <p:tav tm="0">
                                          <p:val>
                                            <p:strVal val="#ppt_x"/>
                                          </p:val>
                                        </p:tav>
                                        <p:tav tm="100000">
                                          <p:val>
                                            <p:strVal val="#ppt_x"/>
                                          </p:val>
                                        </p:tav>
                                      </p:tavLst>
                                    </p:anim>
                                    <p:anim calcmode="lin" valueType="num">
                                      <p:cBhvr>
                                        <p:cTn id="15" dur="900" decel="100000" fill="hold"/>
                                        <p:tgtEl>
                                          <p:spTgt spid="18531"/>
                                        </p:tgtEl>
                                        <p:attrNameLst>
                                          <p:attrName>ppt_y</p:attrName>
                                        </p:attrNameLst>
                                      </p:cBhvr>
                                      <p:tavLst>
                                        <p:tav tm="0">
                                          <p:val>
                                            <p:strVal val="#ppt_y+1"/>
                                          </p:val>
                                        </p:tav>
                                        <p:tav tm="100000">
                                          <p:val>
                                            <p:strVal val="#ppt_y-.03"/>
                                          </p:val>
                                        </p:tav>
                                      </p:tavLst>
                                    </p:anim>
                                    <p:anim calcmode="lin" valueType="num">
                                      <p:cBhvr>
                                        <p:cTn id="16" dur="100" accel="100000" fill="hold">
                                          <p:stCondLst>
                                            <p:cond delay="900"/>
                                          </p:stCondLst>
                                        </p:cTn>
                                        <p:tgtEl>
                                          <p:spTgt spid="18531"/>
                                        </p:tgtEl>
                                        <p:attrNameLst>
                                          <p:attrName>ppt_y</p:attrName>
                                        </p:attrNameLst>
                                      </p:cBhvr>
                                      <p:tavLst>
                                        <p:tav tm="0">
                                          <p:val>
                                            <p:strVal val="#ppt_y-.03"/>
                                          </p:val>
                                        </p:tav>
                                        <p:tav tm="100000">
                                          <p:val>
                                            <p:strVal val="#ppt_y"/>
                                          </p:val>
                                        </p:tav>
                                      </p:tavLst>
                                    </p:anim>
                                  </p:childTnLst>
                                </p:cTn>
                              </p:par>
                              <p:par>
                                <p:cTn id="17" presetID="37" presetClass="entr" presetSubtype="0" fill="hold" grpId="0" nodeType="withEffect">
                                  <p:stCondLst>
                                    <p:cond delay="500"/>
                                  </p:stCondLst>
                                  <p:childTnLst>
                                    <p:set>
                                      <p:cBhvr>
                                        <p:cTn id="18" dur="1" fill="hold">
                                          <p:stCondLst>
                                            <p:cond delay="0"/>
                                          </p:stCondLst>
                                        </p:cTn>
                                        <p:tgtEl>
                                          <p:spTgt spid="18532"/>
                                        </p:tgtEl>
                                        <p:attrNameLst>
                                          <p:attrName>style.visibility</p:attrName>
                                        </p:attrNameLst>
                                      </p:cBhvr>
                                      <p:to>
                                        <p:strVal val="visible"/>
                                      </p:to>
                                    </p:set>
                                    <p:animEffect>
                                      <p:cBhvr>
                                        <p:cTn id="19" dur="1000"/>
                                        <p:tgtEl>
                                          <p:spTgt spid="18532"/>
                                        </p:tgtEl>
                                      </p:cBhvr>
                                    </p:animEffect>
                                    <p:anim calcmode="lin" valueType="num">
                                      <p:cBhvr>
                                        <p:cTn id="20" dur="1000" fill="hold"/>
                                        <p:tgtEl>
                                          <p:spTgt spid="18532"/>
                                        </p:tgtEl>
                                        <p:attrNameLst>
                                          <p:attrName>ppt_x</p:attrName>
                                        </p:attrNameLst>
                                      </p:cBhvr>
                                      <p:tavLst>
                                        <p:tav tm="0">
                                          <p:val>
                                            <p:strVal val="#ppt_x"/>
                                          </p:val>
                                        </p:tav>
                                        <p:tav tm="100000">
                                          <p:val>
                                            <p:strVal val="#ppt_x"/>
                                          </p:val>
                                        </p:tav>
                                      </p:tavLst>
                                    </p:anim>
                                    <p:anim calcmode="lin" valueType="num">
                                      <p:cBhvr>
                                        <p:cTn id="21" dur="900" decel="100000" fill="hold"/>
                                        <p:tgtEl>
                                          <p:spTgt spid="18532"/>
                                        </p:tgtEl>
                                        <p:attrNameLst>
                                          <p:attrName>ppt_y</p:attrName>
                                        </p:attrNameLst>
                                      </p:cBhvr>
                                      <p:tavLst>
                                        <p:tav tm="0">
                                          <p:val>
                                            <p:strVal val="#ppt_y+1"/>
                                          </p:val>
                                        </p:tav>
                                        <p:tav tm="100000">
                                          <p:val>
                                            <p:strVal val="#ppt_y-.03"/>
                                          </p:val>
                                        </p:tav>
                                      </p:tavLst>
                                    </p:anim>
                                    <p:anim calcmode="lin" valueType="num">
                                      <p:cBhvr>
                                        <p:cTn id="22" dur="100" accel="100000" fill="hold">
                                          <p:stCondLst>
                                            <p:cond delay="900"/>
                                          </p:stCondLst>
                                        </p:cTn>
                                        <p:tgtEl>
                                          <p:spTgt spid="18532"/>
                                        </p:tgtEl>
                                        <p:attrNameLst>
                                          <p:attrName>ppt_y</p:attrName>
                                        </p:attrNameLst>
                                      </p:cBhvr>
                                      <p:tavLst>
                                        <p:tav tm="0">
                                          <p:val>
                                            <p:strVal val="#ppt_y-.03"/>
                                          </p:val>
                                        </p:tav>
                                        <p:tav tm="100000">
                                          <p:val>
                                            <p:strVal val="#ppt_y"/>
                                          </p:val>
                                        </p:tav>
                                      </p:tavLst>
                                    </p:anim>
                                  </p:childTnLst>
                                </p:cTn>
                              </p:par>
                              <p:par>
                                <p:cTn id="23" presetID="37" presetClass="entr" presetSubtype="0" fill="hold" grpId="0" nodeType="withEffect">
                                  <p:stCondLst>
                                    <p:cond delay="750"/>
                                  </p:stCondLst>
                                  <p:childTnLst>
                                    <p:set>
                                      <p:cBhvr>
                                        <p:cTn id="24" dur="1" fill="hold">
                                          <p:stCondLst>
                                            <p:cond delay="0"/>
                                          </p:stCondLst>
                                        </p:cTn>
                                        <p:tgtEl>
                                          <p:spTgt spid="18533"/>
                                        </p:tgtEl>
                                        <p:attrNameLst>
                                          <p:attrName>style.visibility</p:attrName>
                                        </p:attrNameLst>
                                      </p:cBhvr>
                                      <p:to>
                                        <p:strVal val="visible"/>
                                      </p:to>
                                    </p:set>
                                    <p:animEffect>
                                      <p:cBhvr>
                                        <p:cTn id="25" dur="1000"/>
                                        <p:tgtEl>
                                          <p:spTgt spid="18533"/>
                                        </p:tgtEl>
                                      </p:cBhvr>
                                    </p:animEffect>
                                    <p:anim calcmode="lin" valueType="num">
                                      <p:cBhvr>
                                        <p:cTn id="26" dur="1000" fill="hold"/>
                                        <p:tgtEl>
                                          <p:spTgt spid="18533"/>
                                        </p:tgtEl>
                                        <p:attrNameLst>
                                          <p:attrName>ppt_x</p:attrName>
                                        </p:attrNameLst>
                                      </p:cBhvr>
                                      <p:tavLst>
                                        <p:tav tm="0">
                                          <p:val>
                                            <p:strVal val="#ppt_x"/>
                                          </p:val>
                                        </p:tav>
                                        <p:tav tm="100000">
                                          <p:val>
                                            <p:strVal val="#ppt_x"/>
                                          </p:val>
                                        </p:tav>
                                      </p:tavLst>
                                    </p:anim>
                                    <p:anim calcmode="lin" valueType="num">
                                      <p:cBhvr>
                                        <p:cTn id="27" dur="900" decel="100000" fill="hold"/>
                                        <p:tgtEl>
                                          <p:spTgt spid="18533"/>
                                        </p:tgtEl>
                                        <p:attrNameLst>
                                          <p:attrName>ppt_y</p:attrName>
                                        </p:attrNameLst>
                                      </p:cBhvr>
                                      <p:tavLst>
                                        <p:tav tm="0">
                                          <p:val>
                                            <p:strVal val="#ppt_y+1"/>
                                          </p:val>
                                        </p:tav>
                                        <p:tav tm="100000">
                                          <p:val>
                                            <p:strVal val="#ppt_y-.03"/>
                                          </p:val>
                                        </p:tav>
                                      </p:tavLst>
                                    </p:anim>
                                    <p:anim calcmode="lin" valueType="num">
                                      <p:cBhvr>
                                        <p:cTn id="28" dur="100" accel="100000" fill="hold">
                                          <p:stCondLst>
                                            <p:cond delay="900"/>
                                          </p:stCondLst>
                                        </p:cTn>
                                        <p:tgtEl>
                                          <p:spTgt spid="18533"/>
                                        </p:tgtEl>
                                        <p:attrNameLst>
                                          <p:attrName>ppt_y</p:attrName>
                                        </p:attrNameLst>
                                      </p:cBhvr>
                                      <p:tavLst>
                                        <p:tav tm="0">
                                          <p:val>
                                            <p:strVal val="#ppt_y-.03"/>
                                          </p:val>
                                        </p:tav>
                                        <p:tav tm="100000">
                                          <p:val>
                                            <p:strVal val="#ppt_y"/>
                                          </p:val>
                                        </p:tav>
                                      </p:tavLst>
                                    </p:anim>
                                  </p:childTnLst>
                                </p:cTn>
                              </p:par>
                            </p:childTnLst>
                          </p:cTn>
                        </p:par>
                        <p:par>
                          <p:cTn id="29" fill="hold" nodeType="afterGroup">
                            <p:stCondLst>
                              <p:cond delay="1750"/>
                            </p:stCondLst>
                            <p:childTnLst>
                              <p:par>
                                <p:cTn id="30" presetID="10" presetClass="entr" presetSubtype="0" fill="hold" grpId="0" nodeType="afterEffect">
                                  <p:stCondLst>
                                    <p:cond delay="0"/>
                                  </p:stCondLst>
                                  <p:childTnLst>
                                    <p:set>
                                      <p:cBhvr>
                                        <p:cTn id="31" dur="1" fill="hold">
                                          <p:stCondLst>
                                            <p:cond delay="0"/>
                                          </p:stCondLst>
                                        </p:cTn>
                                        <p:tgtEl>
                                          <p:spTgt spid="18535"/>
                                        </p:tgtEl>
                                        <p:attrNameLst>
                                          <p:attrName>style.visibility</p:attrName>
                                        </p:attrNameLst>
                                      </p:cBhvr>
                                      <p:to>
                                        <p:strVal val="visible"/>
                                      </p:to>
                                    </p:set>
                                    <p:animEffect>
                                      <p:cBhvr>
                                        <p:cTn id="32" dur="500"/>
                                        <p:tgtEl>
                                          <p:spTgt spid="18535"/>
                                        </p:tgtEl>
                                      </p:cBhvr>
                                    </p:animEffect>
                                  </p:childTnLst>
                                </p:cTn>
                              </p:par>
                            </p:childTnLst>
                          </p:cTn>
                        </p:par>
                        <p:par>
                          <p:cTn id="33" fill="hold" nodeType="afterGroup">
                            <p:stCondLst>
                              <p:cond delay="2250"/>
                            </p:stCondLst>
                            <p:childTnLst>
                              <p:par>
                                <p:cTn id="34" presetID="10" presetClass="entr" presetSubtype="0" fill="hold" grpId="0" nodeType="afterEffect">
                                  <p:stCondLst>
                                    <p:cond delay="0"/>
                                  </p:stCondLst>
                                  <p:childTnLst>
                                    <p:set>
                                      <p:cBhvr>
                                        <p:cTn id="35" dur="1" fill="hold">
                                          <p:stCondLst>
                                            <p:cond delay="0"/>
                                          </p:stCondLst>
                                        </p:cTn>
                                        <p:tgtEl>
                                          <p:spTgt spid="18537"/>
                                        </p:tgtEl>
                                        <p:attrNameLst>
                                          <p:attrName>style.visibility</p:attrName>
                                        </p:attrNameLst>
                                      </p:cBhvr>
                                      <p:to>
                                        <p:strVal val="visible"/>
                                      </p:to>
                                    </p:set>
                                    <p:animEffect>
                                      <p:cBhvr>
                                        <p:cTn id="36" dur="500"/>
                                        <p:tgtEl>
                                          <p:spTgt spid="18537"/>
                                        </p:tgtEl>
                                      </p:cBhvr>
                                    </p:animEffect>
                                  </p:childTnLst>
                                </p:cTn>
                              </p:par>
                            </p:childTnLst>
                          </p:cTn>
                        </p:par>
                        <p:par>
                          <p:cTn id="37" fill="hold" nodeType="afterGroup">
                            <p:stCondLst>
                              <p:cond delay="2750"/>
                            </p:stCondLst>
                            <p:childTnLst>
                              <p:par>
                                <p:cTn id="38" presetID="10" presetClass="entr" presetSubtype="0" fill="hold" grpId="0" nodeType="afterEffect">
                                  <p:stCondLst>
                                    <p:cond delay="0"/>
                                  </p:stCondLst>
                                  <p:childTnLst>
                                    <p:set>
                                      <p:cBhvr>
                                        <p:cTn id="39" dur="1" fill="hold">
                                          <p:stCondLst>
                                            <p:cond delay="0"/>
                                          </p:stCondLst>
                                        </p:cTn>
                                        <p:tgtEl>
                                          <p:spTgt spid="18539"/>
                                        </p:tgtEl>
                                        <p:attrNameLst>
                                          <p:attrName>style.visibility</p:attrName>
                                        </p:attrNameLst>
                                      </p:cBhvr>
                                      <p:to>
                                        <p:strVal val="visible"/>
                                      </p:to>
                                    </p:set>
                                    <p:animEffect>
                                      <p:cBhvr>
                                        <p:cTn id="40" dur="500"/>
                                        <p:tgtEl>
                                          <p:spTgt spid="18539"/>
                                        </p:tgtEl>
                                      </p:cBhvr>
                                    </p:animEffect>
                                  </p:childTnLst>
                                </p:cTn>
                              </p:par>
                            </p:childTnLst>
                          </p:cTn>
                        </p:par>
                        <p:par>
                          <p:cTn id="41" fill="hold" nodeType="afterGroup">
                            <p:stCondLst>
                              <p:cond delay="3250"/>
                            </p:stCondLst>
                            <p:childTnLst>
                              <p:par>
                                <p:cTn id="42" presetID="10" presetClass="entr" presetSubtype="0" fill="hold" grpId="0" nodeType="afterEffect">
                                  <p:stCondLst>
                                    <p:cond delay="0"/>
                                  </p:stCondLst>
                                  <p:childTnLst>
                                    <p:set>
                                      <p:cBhvr>
                                        <p:cTn id="43" dur="1" fill="hold">
                                          <p:stCondLst>
                                            <p:cond delay="0"/>
                                          </p:stCondLst>
                                        </p:cTn>
                                        <p:tgtEl>
                                          <p:spTgt spid="18541"/>
                                        </p:tgtEl>
                                        <p:attrNameLst>
                                          <p:attrName>style.visibility</p:attrName>
                                        </p:attrNameLst>
                                      </p:cBhvr>
                                      <p:to>
                                        <p:strVal val="visible"/>
                                      </p:to>
                                    </p:set>
                                    <p:animEffect>
                                      <p:cBhvr>
                                        <p:cTn id="44" dur="500"/>
                                        <p:tgtEl>
                                          <p:spTgt spid="185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530" grpId="0" bldLvl="0" animBg="1" autoUpdateAnimBg="0"/>
      <p:bldP spid="18531" grpId="0" bldLvl="0" animBg="1" autoUpdateAnimBg="0"/>
      <p:bldP spid="18532" grpId="0" bldLvl="0" animBg="1" autoUpdateAnimBg="0"/>
      <p:bldP spid="18533" grpId="0" bldLvl="0" animBg="1" autoUpdateAnimBg="0"/>
      <p:bldP spid="18535" grpId="0" bldLvl="0" autoUpdateAnimBg="0"/>
      <p:bldP spid="18537" grpId="0" bldLvl="0" autoUpdateAnimBg="0"/>
      <p:bldP spid="18539" grpId="0" bldLvl="0" autoUpdateAnimBg="0"/>
      <p:bldP spid="18541" grpId="0" bldLvl="0" autoUpdateAnimBg="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482" name="Group 2"/>
          <p:cNvGrpSpPr>
            <a:grpSpLocks/>
          </p:cNvGrpSpPr>
          <p:nvPr/>
        </p:nvGrpSpPr>
        <p:grpSpPr bwMode="auto">
          <a:xfrm rot="-5400000">
            <a:off x="7418387" y="2035176"/>
            <a:ext cx="4545013" cy="5110162"/>
            <a:chOff x="0" y="0"/>
            <a:chExt cx="4570414" cy="5137881"/>
          </a:xfrm>
        </p:grpSpPr>
        <p:sp>
          <p:nvSpPr>
            <p:cNvPr id="20527" name="Freeform 5"/>
            <p:cNvSpPr>
              <a:spLocks noChangeArrowheads="1"/>
            </p:cNvSpPr>
            <p:nvPr/>
          </p:nvSpPr>
          <p:spPr bwMode="auto">
            <a:xfrm>
              <a:off x="0" y="1283431"/>
              <a:ext cx="1301750" cy="850900"/>
            </a:xfrm>
            <a:custGeom>
              <a:avLst/>
              <a:gdLst>
                <a:gd name="T0" fmla="*/ 0 w 820"/>
                <a:gd name="T1" fmla="*/ 850900 h 536"/>
                <a:gd name="T2" fmla="*/ 0 w 820"/>
                <a:gd name="T3" fmla="*/ 0 h 536"/>
                <a:gd name="T4" fmla="*/ 1301750 w 820"/>
                <a:gd name="T5" fmla="*/ 592138 h 536"/>
                <a:gd name="T6" fmla="*/ 0 w 820"/>
                <a:gd name="T7" fmla="*/ 850900 h 536"/>
                <a:gd name="T8" fmla="*/ 0 60000 65536"/>
                <a:gd name="T9" fmla="*/ 0 60000 65536"/>
                <a:gd name="T10" fmla="*/ 0 60000 65536"/>
                <a:gd name="T11" fmla="*/ 0 60000 65536"/>
                <a:gd name="T12" fmla="*/ 0 w 820"/>
                <a:gd name="T13" fmla="*/ 0 h 536"/>
                <a:gd name="T14" fmla="*/ 820 w 820"/>
                <a:gd name="T15" fmla="*/ 536 h 536"/>
              </a:gdLst>
              <a:ahLst/>
              <a:cxnLst>
                <a:cxn ang="T8">
                  <a:pos x="T0" y="T1"/>
                </a:cxn>
                <a:cxn ang="T9">
                  <a:pos x="T2" y="T3"/>
                </a:cxn>
                <a:cxn ang="T10">
                  <a:pos x="T4" y="T5"/>
                </a:cxn>
                <a:cxn ang="T11">
                  <a:pos x="T6" y="T7"/>
                </a:cxn>
              </a:cxnLst>
              <a:rect l="T12" t="T13" r="T14" b="T15"/>
              <a:pathLst>
                <a:path w="820" h="536">
                  <a:moveTo>
                    <a:pt x="0" y="536"/>
                  </a:moveTo>
                  <a:lnTo>
                    <a:pt x="0" y="0"/>
                  </a:lnTo>
                  <a:lnTo>
                    <a:pt x="820" y="373"/>
                  </a:lnTo>
                  <a:lnTo>
                    <a:pt x="0" y="536"/>
                  </a:lnTo>
                  <a:close/>
                </a:path>
              </a:pathLst>
            </a:custGeom>
            <a:solidFill>
              <a:srgbClr val="E8CB2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28" name="Freeform 6"/>
            <p:cNvSpPr>
              <a:spLocks noChangeArrowheads="1"/>
            </p:cNvSpPr>
            <p:nvPr/>
          </p:nvSpPr>
          <p:spPr bwMode="auto">
            <a:xfrm>
              <a:off x="0" y="826231"/>
              <a:ext cx="1847850" cy="1049337"/>
            </a:xfrm>
            <a:custGeom>
              <a:avLst/>
              <a:gdLst>
                <a:gd name="T0" fmla="*/ 0 w 1164"/>
                <a:gd name="T1" fmla="*/ 457200 h 661"/>
                <a:gd name="T2" fmla="*/ 1847850 w 1164"/>
                <a:gd name="T3" fmla="*/ 0 h 661"/>
                <a:gd name="T4" fmla="*/ 1301750 w 1164"/>
                <a:gd name="T5" fmla="*/ 1049337 h 661"/>
                <a:gd name="T6" fmla="*/ 0 w 1164"/>
                <a:gd name="T7" fmla="*/ 457200 h 661"/>
                <a:gd name="T8" fmla="*/ 0 60000 65536"/>
                <a:gd name="T9" fmla="*/ 0 60000 65536"/>
                <a:gd name="T10" fmla="*/ 0 60000 65536"/>
                <a:gd name="T11" fmla="*/ 0 60000 65536"/>
                <a:gd name="T12" fmla="*/ 0 w 1164"/>
                <a:gd name="T13" fmla="*/ 0 h 661"/>
                <a:gd name="T14" fmla="*/ 1164 w 1164"/>
                <a:gd name="T15" fmla="*/ 661 h 661"/>
              </a:gdLst>
              <a:ahLst/>
              <a:cxnLst>
                <a:cxn ang="T8">
                  <a:pos x="T0" y="T1"/>
                </a:cxn>
                <a:cxn ang="T9">
                  <a:pos x="T2" y="T3"/>
                </a:cxn>
                <a:cxn ang="T10">
                  <a:pos x="T4" y="T5"/>
                </a:cxn>
                <a:cxn ang="T11">
                  <a:pos x="T6" y="T7"/>
                </a:cxn>
              </a:cxnLst>
              <a:rect l="T12" t="T13" r="T14" b="T15"/>
              <a:pathLst>
                <a:path w="1164" h="661">
                  <a:moveTo>
                    <a:pt x="0" y="288"/>
                  </a:moveTo>
                  <a:lnTo>
                    <a:pt x="1164" y="0"/>
                  </a:lnTo>
                  <a:lnTo>
                    <a:pt x="820" y="661"/>
                  </a:lnTo>
                  <a:lnTo>
                    <a:pt x="0" y="288"/>
                  </a:lnTo>
                  <a:close/>
                </a:path>
              </a:pathLst>
            </a:custGeom>
            <a:solidFill>
              <a:srgbClr val="E7AC2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29" name="Freeform 7"/>
            <p:cNvSpPr>
              <a:spLocks noChangeArrowheads="1"/>
            </p:cNvSpPr>
            <p:nvPr/>
          </p:nvSpPr>
          <p:spPr bwMode="auto">
            <a:xfrm>
              <a:off x="0" y="2134331"/>
              <a:ext cx="719138" cy="2290762"/>
            </a:xfrm>
            <a:custGeom>
              <a:avLst/>
              <a:gdLst>
                <a:gd name="T0" fmla="*/ 0 w 453"/>
                <a:gd name="T1" fmla="*/ 2290762 h 1443"/>
                <a:gd name="T2" fmla="*/ 0 w 453"/>
                <a:gd name="T3" fmla="*/ 0 h 1443"/>
                <a:gd name="T4" fmla="*/ 719138 w 453"/>
                <a:gd name="T5" fmla="*/ 1557337 h 1443"/>
                <a:gd name="T6" fmla="*/ 0 w 453"/>
                <a:gd name="T7" fmla="*/ 2290762 h 1443"/>
                <a:gd name="T8" fmla="*/ 0 60000 65536"/>
                <a:gd name="T9" fmla="*/ 0 60000 65536"/>
                <a:gd name="T10" fmla="*/ 0 60000 65536"/>
                <a:gd name="T11" fmla="*/ 0 60000 65536"/>
                <a:gd name="T12" fmla="*/ 0 w 453"/>
                <a:gd name="T13" fmla="*/ 0 h 1443"/>
                <a:gd name="T14" fmla="*/ 453 w 453"/>
                <a:gd name="T15" fmla="*/ 1443 h 1443"/>
              </a:gdLst>
              <a:ahLst/>
              <a:cxnLst>
                <a:cxn ang="T8">
                  <a:pos x="T0" y="T1"/>
                </a:cxn>
                <a:cxn ang="T9">
                  <a:pos x="T2" y="T3"/>
                </a:cxn>
                <a:cxn ang="T10">
                  <a:pos x="T4" y="T5"/>
                </a:cxn>
                <a:cxn ang="T11">
                  <a:pos x="T6" y="T7"/>
                </a:cxn>
              </a:cxnLst>
              <a:rect l="T12" t="T13" r="T14" b="T15"/>
              <a:pathLst>
                <a:path w="453" h="1443">
                  <a:moveTo>
                    <a:pt x="0" y="1443"/>
                  </a:moveTo>
                  <a:lnTo>
                    <a:pt x="0" y="0"/>
                  </a:lnTo>
                  <a:lnTo>
                    <a:pt x="453" y="981"/>
                  </a:lnTo>
                  <a:lnTo>
                    <a:pt x="0" y="1443"/>
                  </a:lnTo>
                  <a:close/>
                </a:path>
              </a:pathLst>
            </a:custGeom>
            <a:solidFill>
              <a:srgbClr val="E24C2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30" name="Freeform 8"/>
            <p:cNvSpPr>
              <a:spLocks noChangeArrowheads="1"/>
            </p:cNvSpPr>
            <p:nvPr/>
          </p:nvSpPr>
          <p:spPr bwMode="auto">
            <a:xfrm>
              <a:off x="0" y="2134331"/>
              <a:ext cx="2316163" cy="1557337"/>
            </a:xfrm>
            <a:custGeom>
              <a:avLst/>
              <a:gdLst>
                <a:gd name="T0" fmla="*/ 0 w 1459"/>
                <a:gd name="T1" fmla="*/ 0 h 981"/>
                <a:gd name="T2" fmla="*/ 2316163 w 1459"/>
                <a:gd name="T3" fmla="*/ 398462 h 981"/>
                <a:gd name="T4" fmla="*/ 719138 w 1459"/>
                <a:gd name="T5" fmla="*/ 1557337 h 981"/>
                <a:gd name="T6" fmla="*/ 0 w 1459"/>
                <a:gd name="T7" fmla="*/ 0 h 981"/>
                <a:gd name="T8" fmla="*/ 0 60000 65536"/>
                <a:gd name="T9" fmla="*/ 0 60000 65536"/>
                <a:gd name="T10" fmla="*/ 0 60000 65536"/>
                <a:gd name="T11" fmla="*/ 0 60000 65536"/>
                <a:gd name="T12" fmla="*/ 0 w 1459"/>
                <a:gd name="T13" fmla="*/ 0 h 981"/>
                <a:gd name="T14" fmla="*/ 1459 w 1459"/>
                <a:gd name="T15" fmla="*/ 981 h 981"/>
              </a:gdLst>
              <a:ahLst/>
              <a:cxnLst>
                <a:cxn ang="T8">
                  <a:pos x="T0" y="T1"/>
                </a:cxn>
                <a:cxn ang="T9">
                  <a:pos x="T2" y="T3"/>
                </a:cxn>
                <a:cxn ang="T10">
                  <a:pos x="T4" y="T5"/>
                </a:cxn>
                <a:cxn ang="T11">
                  <a:pos x="T6" y="T7"/>
                </a:cxn>
              </a:cxnLst>
              <a:rect l="T12" t="T13" r="T14" b="T15"/>
              <a:pathLst>
                <a:path w="1459" h="981">
                  <a:moveTo>
                    <a:pt x="0" y="0"/>
                  </a:moveTo>
                  <a:lnTo>
                    <a:pt x="1459" y="251"/>
                  </a:lnTo>
                  <a:lnTo>
                    <a:pt x="453" y="981"/>
                  </a:lnTo>
                  <a:lnTo>
                    <a:pt x="0" y="0"/>
                  </a:lnTo>
                  <a:close/>
                </a:path>
              </a:pathLst>
            </a:custGeom>
            <a:solidFill>
              <a:srgbClr val="E25D2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31" name="Freeform 9"/>
            <p:cNvSpPr>
              <a:spLocks noChangeArrowheads="1"/>
            </p:cNvSpPr>
            <p:nvPr/>
          </p:nvSpPr>
          <p:spPr bwMode="auto">
            <a:xfrm>
              <a:off x="0" y="3691668"/>
              <a:ext cx="719138" cy="1446212"/>
            </a:xfrm>
            <a:custGeom>
              <a:avLst/>
              <a:gdLst>
                <a:gd name="T0" fmla="*/ 719138 w 453"/>
                <a:gd name="T1" fmla="*/ 0 h 911"/>
                <a:gd name="T2" fmla="*/ 620713 w 453"/>
                <a:gd name="T3" fmla="*/ 1446212 h 911"/>
                <a:gd name="T4" fmla="*/ 0 w 453"/>
                <a:gd name="T5" fmla="*/ 733425 h 911"/>
                <a:gd name="T6" fmla="*/ 719138 w 453"/>
                <a:gd name="T7" fmla="*/ 0 h 911"/>
                <a:gd name="T8" fmla="*/ 0 60000 65536"/>
                <a:gd name="T9" fmla="*/ 0 60000 65536"/>
                <a:gd name="T10" fmla="*/ 0 60000 65536"/>
                <a:gd name="T11" fmla="*/ 0 60000 65536"/>
                <a:gd name="T12" fmla="*/ 0 w 453"/>
                <a:gd name="T13" fmla="*/ 0 h 911"/>
                <a:gd name="T14" fmla="*/ 453 w 453"/>
                <a:gd name="T15" fmla="*/ 911 h 911"/>
              </a:gdLst>
              <a:ahLst/>
              <a:cxnLst>
                <a:cxn ang="T8">
                  <a:pos x="T0" y="T1"/>
                </a:cxn>
                <a:cxn ang="T9">
                  <a:pos x="T2" y="T3"/>
                </a:cxn>
                <a:cxn ang="T10">
                  <a:pos x="T4" y="T5"/>
                </a:cxn>
                <a:cxn ang="T11">
                  <a:pos x="T6" y="T7"/>
                </a:cxn>
              </a:cxnLst>
              <a:rect l="T12" t="T13" r="T14" b="T15"/>
              <a:pathLst>
                <a:path w="453" h="911">
                  <a:moveTo>
                    <a:pt x="453" y="0"/>
                  </a:moveTo>
                  <a:lnTo>
                    <a:pt x="391" y="911"/>
                  </a:lnTo>
                  <a:lnTo>
                    <a:pt x="0" y="462"/>
                  </a:lnTo>
                  <a:lnTo>
                    <a:pt x="453" y="0"/>
                  </a:lnTo>
                  <a:close/>
                </a:path>
              </a:pathLst>
            </a:custGeom>
            <a:solidFill>
              <a:srgbClr val="DD272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32" name="Freeform 10"/>
            <p:cNvSpPr>
              <a:spLocks noChangeArrowheads="1"/>
            </p:cNvSpPr>
            <p:nvPr/>
          </p:nvSpPr>
          <p:spPr bwMode="auto">
            <a:xfrm>
              <a:off x="620713" y="3691668"/>
              <a:ext cx="1046163" cy="1446212"/>
            </a:xfrm>
            <a:custGeom>
              <a:avLst/>
              <a:gdLst>
                <a:gd name="T0" fmla="*/ 98425 w 659"/>
                <a:gd name="T1" fmla="*/ 0 h 911"/>
                <a:gd name="T2" fmla="*/ 1046163 w 659"/>
                <a:gd name="T3" fmla="*/ 1446212 h 911"/>
                <a:gd name="T4" fmla="*/ 0 w 659"/>
                <a:gd name="T5" fmla="*/ 1446212 h 911"/>
                <a:gd name="T6" fmla="*/ 98425 w 659"/>
                <a:gd name="T7" fmla="*/ 0 h 911"/>
                <a:gd name="T8" fmla="*/ 0 60000 65536"/>
                <a:gd name="T9" fmla="*/ 0 60000 65536"/>
                <a:gd name="T10" fmla="*/ 0 60000 65536"/>
                <a:gd name="T11" fmla="*/ 0 60000 65536"/>
                <a:gd name="T12" fmla="*/ 0 w 659"/>
                <a:gd name="T13" fmla="*/ 0 h 911"/>
                <a:gd name="T14" fmla="*/ 659 w 659"/>
                <a:gd name="T15" fmla="*/ 911 h 911"/>
              </a:gdLst>
              <a:ahLst/>
              <a:cxnLst>
                <a:cxn ang="T8">
                  <a:pos x="T0" y="T1"/>
                </a:cxn>
                <a:cxn ang="T9">
                  <a:pos x="T2" y="T3"/>
                </a:cxn>
                <a:cxn ang="T10">
                  <a:pos x="T4" y="T5"/>
                </a:cxn>
                <a:cxn ang="T11">
                  <a:pos x="T6" y="T7"/>
                </a:cxn>
              </a:cxnLst>
              <a:rect l="T12" t="T13" r="T14" b="T15"/>
              <a:pathLst>
                <a:path w="659" h="911">
                  <a:moveTo>
                    <a:pt x="62" y="0"/>
                  </a:moveTo>
                  <a:lnTo>
                    <a:pt x="659" y="911"/>
                  </a:lnTo>
                  <a:lnTo>
                    <a:pt x="0" y="911"/>
                  </a:lnTo>
                  <a:lnTo>
                    <a:pt x="62" y="0"/>
                  </a:lnTo>
                  <a:close/>
                </a:path>
              </a:pathLst>
            </a:custGeom>
            <a:solidFill>
              <a:srgbClr val="AD232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33" name="Freeform 11"/>
            <p:cNvSpPr>
              <a:spLocks noChangeArrowheads="1"/>
            </p:cNvSpPr>
            <p:nvPr/>
          </p:nvSpPr>
          <p:spPr bwMode="auto">
            <a:xfrm>
              <a:off x="719138" y="3691668"/>
              <a:ext cx="1901825" cy="1446212"/>
            </a:xfrm>
            <a:custGeom>
              <a:avLst/>
              <a:gdLst>
                <a:gd name="T0" fmla="*/ 0 w 1198"/>
                <a:gd name="T1" fmla="*/ 0 h 911"/>
                <a:gd name="T2" fmla="*/ 1901825 w 1198"/>
                <a:gd name="T3" fmla="*/ 1446212 h 911"/>
                <a:gd name="T4" fmla="*/ 947738 w 1198"/>
                <a:gd name="T5" fmla="*/ 1446212 h 911"/>
                <a:gd name="T6" fmla="*/ 0 w 1198"/>
                <a:gd name="T7" fmla="*/ 0 h 911"/>
                <a:gd name="T8" fmla="*/ 0 60000 65536"/>
                <a:gd name="T9" fmla="*/ 0 60000 65536"/>
                <a:gd name="T10" fmla="*/ 0 60000 65536"/>
                <a:gd name="T11" fmla="*/ 0 60000 65536"/>
                <a:gd name="T12" fmla="*/ 0 w 1198"/>
                <a:gd name="T13" fmla="*/ 0 h 911"/>
                <a:gd name="T14" fmla="*/ 1198 w 1198"/>
                <a:gd name="T15" fmla="*/ 911 h 911"/>
              </a:gdLst>
              <a:ahLst/>
              <a:cxnLst>
                <a:cxn ang="T8">
                  <a:pos x="T0" y="T1"/>
                </a:cxn>
                <a:cxn ang="T9">
                  <a:pos x="T2" y="T3"/>
                </a:cxn>
                <a:cxn ang="T10">
                  <a:pos x="T4" y="T5"/>
                </a:cxn>
                <a:cxn ang="T11">
                  <a:pos x="T6" y="T7"/>
                </a:cxn>
              </a:cxnLst>
              <a:rect l="T12" t="T13" r="T14" b="T15"/>
              <a:pathLst>
                <a:path w="1198" h="911">
                  <a:moveTo>
                    <a:pt x="0" y="0"/>
                  </a:moveTo>
                  <a:lnTo>
                    <a:pt x="1198" y="911"/>
                  </a:lnTo>
                  <a:lnTo>
                    <a:pt x="597" y="911"/>
                  </a:lnTo>
                  <a:lnTo>
                    <a:pt x="0" y="0"/>
                  </a:lnTo>
                  <a:close/>
                </a:path>
              </a:pathLst>
            </a:custGeom>
            <a:solidFill>
              <a:srgbClr val="DD272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 name="Freeform 12"/>
            <p:cNvSpPr>
              <a:spLocks noChangeArrowheads="1"/>
            </p:cNvSpPr>
            <p:nvPr/>
          </p:nvSpPr>
          <p:spPr bwMode="auto">
            <a:xfrm>
              <a:off x="719138" y="3691668"/>
              <a:ext cx="2022475" cy="1446212"/>
            </a:xfrm>
            <a:custGeom>
              <a:avLst/>
              <a:gdLst>
                <a:gd name="T0" fmla="*/ 1901825 w 1274"/>
                <a:gd name="T1" fmla="*/ 1446212 h 911"/>
                <a:gd name="T2" fmla="*/ 2022475 w 1274"/>
                <a:gd name="T3" fmla="*/ 169862 h 911"/>
                <a:gd name="T4" fmla="*/ 0 w 1274"/>
                <a:gd name="T5" fmla="*/ 0 h 911"/>
                <a:gd name="T6" fmla="*/ 1901825 w 1274"/>
                <a:gd name="T7" fmla="*/ 1446212 h 911"/>
                <a:gd name="T8" fmla="*/ 0 60000 65536"/>
                <a:gd name="T9" fmla="*/ 0 60000 65536"/>
                <a:gd name="T10" fmla="*/ 0 60000 65536"/>
                <a:gd name="T11" fmla="*/ 0 60000 65536"/>
                <a:gd name="T12" fmla="*/ 0 w 1274"/>
                <a:gd name="T13" fmla="*/ 0 h 911"/>
                <a:gd name="T14" fmla="*/ 1274 w 1274"/>
                <a:gd name="T15" fmla="*/ 911 h 911"/>
              </a:gdLst>
              <a:ahLst/>
              <a:cxnLst>
                <a:cxn ang="T8">
                  <a:pos x="T0" y="T1"/>
                </a:cxn>
                <a:cxn ang="T9">
                  <a:pos x="T2" y="T3"/>
                </a:cxn>
                <a:cxn ang="T10">
                  <a:pos x="T4" y="T5"/>
                </a:cxn>
                <a:cxn ang="T11">
                  <a:pos x="T6" y="T7"/>
                </a:cxn>
              </a:cxnLst>
              <a:rect l="T12" t="T13" r="T14" b="T15"/>
              <a:pathLst>
                <a:path w="1274" h="911">
                  <a:moveTo>
                    <a:pt x="1198" y="911"/>
                  </a:moveTo>
                  <a:lnTo>
                    <a:pt x="1274" y="107"/>
                  </a:lnTo>
                  <a:lnTo>
                    <a:pt x="0" y="0"/>
                  </a:lnTo>
                  <a:lnTo>
                    <a:pt x="1198" y="911"/>
                  </a:lnTo>
                  <a:close/>
                </a:path>
              </a:pathLst>
            </a:custGeom>
            <a:solidFill>
              <a:srgbClr val="E24C2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35" name="Freeform 13"/>
            <p:cNvSpPr>
              <a:spLocks noChangeArrowheads="1"/>
            </p:cNvSpPr>
            <p:nvPr/>
          </p:nvSpPr>
          <p:spPr bwMode="auto">
            <a:xfrm>
              <a:off x="719138" y="2532793"/>
              <a:ext cx="2022475" cy="1328737"/>
            </a:xfrm>
            <a:custGeom>
              <a:avLst/>
              <a:gdLst>
                <a:gd name="T0" fmla="*/ 1597025 w 1274"/>
                <a:gd name="T1" fmla="*/ 0 h 837"/>
                <a:gd name="T2" fmla="*/ 0 w 1274"/>
                <a:gd name="T3" fmla="*/ 1158875 h 837"/>
                <a:gd name="T4" fmla="*/ 2022475 w 1274"/>
                <a:gd name="T5" fmla="*/ 1328737 h 837"/>
                <a:gd name="T6" fmla="*/ 1597025 w 1274"/>
                <a:gd name="T7" fmla="*/ 0 h 837"/>
                <a:gd name="T8" fmla="*/ 0 60000 65536"/>
                <a:gd name="T9" fmla="*/ 0 60000 65536"/>
                <a:gd name="T10" fmla="*/ 0 60000 65536"/>
                <a:gd name="T11" fmla="*/ 0 60000 65536"/>
                <a:gd name="T12" fmla="*/ 0 w 1274"/>
                <a:gd name="T13" fmla="*/ 0 h 837"/>
                <a:gd name="T14" fmla="*/ 1274 w 1274"/>
                <a:gd name="T15" fmla="*/ 837 h 837"/>
              </a:gdLst>
              <a:ahLst/>
              <a:cxnLst>
                <a:cxn ang="T8">
                  <a:pos x="T0" y="T1"/>
                </a:cxn>
                <a:cxn ang="T9">
                  <a:pos x="T2" y="T3"/>
                </a:cxn>
                <a:cxn ang="T10">
                  <a:pos x="T4" y="T5"/>
                </a:cxn>
                <a:cxn ang="T11">
                  <a:pos x="T6" y="T7"/>
                </a:cxn>
              </a:cxnLst>
              <a:rect l="T12" t="T13" r="T14" b="T15"/>
              <a:pathLst>
                <a:path w="1274" h="837">
                  <a:moveTo>
                    <a:pt x="1006" y="0"/>
                  </a:moveTo>
                  <a:lnTo>
                    <a:pt x="0" y="730"/>
                  </a:lnTo>
                  <a:lnTo>
                    <a:pt x="1274" y="837"/>
                  </a:lnTo>
                  <a:lnTo>
                    <a:pt x="1006" y="0"/>
                  </a:lnTo>
                  <a:close/>
                </a:path>
              </a:pathLst>
            </a:custGeom>
            <a:solidFill>
              <a:srgbClr val="C3549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36" name="Freeform 14"/>
            <p:cNvSpPr>
              <a:spLocks noChangeArrowheads="1"/>
            </p:cNvSpPr>
            <p:nvPr/>
          </p:nvSpPr>
          <p:spPr bwMode="auto">
            <a:xfrm>
              <a:off x="2316163" y="2532793"/>
              <a:ext cx="1555750" cy="1627187"/>
            </a:xfrm>
            <a:custGeom>
              <a:avLst/>
              <a:gdLst>
                <a:gd name="T0" fmla="*/ 0 w 980"/>
                <a:gd name="T1" fmla="*/ 0 h 1025"/>
                <a:gd name="T2" fmla="*/ 1555750 w 980"/>
                <a:gd name="T3" fmla="*/ 1627187 h 1025"/>
                <a:gd name="T4" fmla="*/ 425450 w 980"/>
                <a:gd name="T5" fmla="*/ 1328737 h 1025"/>
                <a:gd name="T6" fmla="*/ 0 w 980"/>
                <a:gd name="T7" fmla="*/ 0 h 1025"/>
                <a:gd name="T8" fmla="*/ 0 60000 65536"/>
                <a:gd name="T9" fmla="*/ 0 60000 65536"/>
                <a:gd name="T10" fmla="*/ 0 60000 65536"/>
                <a:gd name="T11" fmla="*/ 0 60000 65536"/>
                <a:gd name="T12" fmla="*/ 0 w 980"/>
                <a:gd name="T13" fmla="*/ 0 h 1025"/>
                <a:gd name="T14" fmla="*/ 980 w 980"/>
                <a:gd name="T15" fmla="*/ 1025 h 1025"/>
              </a:gdLst>
              <a:ahLst/>
              <a:cxnLst>
                <a:cxn ang="T8">
                  <a:pos x="T0" y="T1"/>
                </a:cxn>
                <a:cxn ang="T9">
                  <a:pos x="T2" y="T3"/>
                </a:cxn>
                <a:cxn ang="T10">
                  <a:pos x="T4" y="T5"/>
                </a:cxn>
                <a:cxn ang="T11">
                  <a:pos x="T6" y="T7"/>
                </a:cxn>
              </a:cxnLst>
              <a:rect l="T12" t="T13" r="T14" b="T15"/>
              <a:pathLst>
                <a:path w="980" h="1025">
                  <a:moveTo>
                    <a:pt x="0" y="0"/>
                  </a:moveTo>
                  <a:lnTo>
                    <a:pt x="980" y="1025"/>
                  </a:lnTo>
                  <a:lnTo>
                    <a:pt x="268" y="837"/>
                  </a:lnTo>
                  <a:lnTo>
                    <a:pt x="0" y="0"/>
                  </a:lnTo>
                  <a:close/>
                </a:path>
              </a:pathLst>
            </a:custGeom>
            <a:solidFill>
              <a:srgbClr val="DA368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37" name="Freeform 15"/>
            <p:cNvSpPr>
              <a:spLocks noChangeArrowheads="1"/>
            </p:cNvSpPr>
            <p:nvPr/>
          </p:nvSpPr>
          <p:spPr bwMode="auto">
            <a:xfrm>
              <a:off x="2316163" y="1699356"/>
              <a:ext cx="1555750" cy="2460625"/>
            </a:xfrm>
            <a:custGeom>
              <a:avLst/>
              <a:gdLst>
                <a:gd name="T0" fmla="*/ 0 w 980"/>
                <a:gd name="T1" fmla="*/ 833438 h 1550"/>
                <a:gd name="T2" fmla="*/ 903288 w 980"/>
                <a:gd name="T3" fmla="*/ 0 h 1550"/>
                <a:gd name="T4" fmla="*/ 1555750 w 980"/>
                <a:gd name="T5" fmla="*/ 2460625 h 1550"/>
                <a:gd name="T6" fmla="*/ 0 w 980"/>
                <a:gd name="T7" fmla="*/ 833438 h 1550"/>
                <a:gd name="T8" fmla="*/ 0 60000 65536"/>
                <a:gd name="T9" fmla="*/ 0 60000 65536"/>
                <a:gd name="T10" fmla="*/ 0 60000 65536"/>
                <a:gd name="T11" fmla="*/ 0 60000 65536"/>
                <a:gd name="T12" fmla="*/ 0 w 980"/>
                <a:gd name="T13" fmla="*/ 0 h 1550"/>
                <a:gd name="T14" fmla="*/ 980 w 980"/>
                <a:gd name="T15" fmla="*/ 1550 h 1550"/>
              </a:gdLst>
              <a:ahLst/>
              <a:cxnLst>
                <a:cxn ang="T8">
                  <a:pos x="T0" y="T1"/>
                </a:cxn>
                <a:cxn ang="T9">
                  <a:pos x="T2" y="T3"/>
                </a:cxn>
                <a:cxn ang="T10">
                  <a:pos x="T4" y="T5"/>
                </a:cxn>
                <a:cxn ang="T11">
                  <a:pos x="T6" y="T7"/>
                </a:cxn>
              </a:cxnLst>
              <a:rect l="T12" t="T13" r="T14" b="T15"/>
              <a:pathLst>
                <a:path w="980" h="1550">
                  <a:moveTo>
                    <a:pt x="0" y="525"/>
                  </a:moveTo>
                  <a:lnTo>
                    <a:pt x="569" y="0"/>
                  </a:lnTo>
                  <a:lnTo>
                    <a:pt x="980" y="1550"/>
                  </a:lnTo>
                  <a:lnTo>
                    <a:pt x="0" y="525"/>
                  </a:lnTo>
                  <a:close/>
                </a:path>
              </a:pathLst>
            </a:custGeom>
            <a:solidFill>
              <a:srgbClr val="B5207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38" name="Freeform 16"/>
            <p:cNvSpPr>
              <a:spLocks noChangeArrowheads="1"/>
            </p:cNvSpPr>
            <p:nvPr/>
          </p:nvSpPr>
          <p:spPr bwMode="auto">
            <a:xfrm>
              <a:off x="3219451" y="1699356"/>
              <a:ext cx="930275" cy="2460625"/>
            </a:xfrm>
            <a:custGeom>
              <a:avLst/>
              <a:gdLst>
                <a:gd name="T0" fmla="*/ 0 w 586"/>
                <a:gd name="T1" fmla="*/ 0 h 1550"/>
                <a:gd name="T2" fmla="*/ 930275 w 586"/>
                <a:gd name="T3" fmla="*/ 600075 h 1550"/>
                <a:gd name="T4" fmla="*/ 652463 w 586"/>
                <a:gd name="T5" fmla="*/ 2460625 h 1550"/>
                <a:gd name="T6" fmla="*/ 0 w 586"/>
                <a:gd name="T7" fmla="*/ 0 h 1550"/>
                <a:gd name="T8" fmla="*/ 0 60000 65536"/>
                <a:gd name="T9" fmla="*/ 0 60000 65536"/>
                <a:gd name="T10" fmla="*/ 0 60000 65536"/>
                <a:gd name="T11" fmla="*/ 0 60000 65536"/>
                <a:gd name="T12" fmla="*/ 0 w 586"/>
                <a:gd name="T13" fmla="*/ 0 h 1550"/>
                <a:gd name="T14" fmla="*/ 586 w 586"/>
                <a:gd name="T15" fmla="*/ 1550 h 1550"/>
              </a:gdLst>
              <a:ahLst/>
              <a:cxnLst>
                <a:cxn ang="T8">
                  <a:pos x="T0" y="T1"/>
                </a:cxn>
                <a:cxn ang="T9">
                  <a:pos x="T2" y="T3"/>
                </a:cxn>
                <a:cxn ang="T10">
                  <a:pos x="T4" y="T5"/>
                </a:cxn>
                <a:cxn ang="T11">
                  <a:pos x="T6" y="T7"/>
                </a:cxn>
              </a:cxnLst>
              <a:rect l="T12" t="T13" r="T14" b="T15"/>
              <a:pathLst>
                <a:path w="586" h="1550">
                  <a:moveTo>
                    <a:pt x="0" y="0"/>
                  </a:moveTo>
                  <a:lnTo>
                    <a:pt x="586" y="378"/>
                  </a:lnTo>
                  <a:lnTo>
                    <a:pt x="411" y="1550"/>
                  </a:lnTo>
                  <a:lnTo>
                    <a:pt x="0" y="0"/>
                  </a:lnTo>
                  <a:close/>
                </a:path>
              </a:pathLst>
            </a:custGeom>
            <a:solidFill>
              <a:srgbClr val="95226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39" name="Freeform 17"/>
            <p:cNvSpPr>
              <a:spLocks noChangeArrowheads="1"/>
            </p:cNvSpPr>
            <p:nvPr/>
          </p:nvSpPr>
          <p:spPr bwMode="auto">
            <a:xfrm>
              <a:off x="2741613" y="3861531"/>
              <a:ext cx="1606550" cy="1276350"/>
            </a:xfrm>
            <a:custGeom>
              <a:avLst/>
              <a:gdLst>
                <a:gd name="T0" fmla="*/ 0 w 1012"/>
                <a:gd name="T1" fmla="*/ 0 h 804"/>
                <a:gd name="T2" fmla="*/ 1606550 w 1012"/>
                <a:gd name="T3" fmla="*/ 1276350 h 804"/>
                <a:gd name="T4" fmla="*/ 1130300 w 1012"/>
                <a:gd name="T5" fmla="*/ 298450 h 804"/>
                <a:gd name="T6" fmla="*/ 0 w 1012"/>
                <a:gd name="T7" fmla="*/ 0 h 804"/>
                <a:gd name="T8" fmla="*/ 0 60000 65536"/>
                <a:gd name="T9" fmla="*/ 0 60000 65536"/>
                <a:gd name="T10" fmla="*/ 0 60000 65536"/>
                <a:gd name="T11" fmla="*/ 0 60000 65536"/>
                <a:gd name="T12" fmla="*/ 0 w 1012"/>
                <a:gd name="T13" fmla="*/ 0 h 804"/>
                <a:gd name="T14" fmla="*/ 1012 w 1012"/>
                <a:gd name="T15" fmla="*/ 804 h 804"/>
              </a:gdLst>
              <a:ahLst/>
              <a:cxnLst>
                <a:cxn ang="T8">
                  <a:pos x="T0" y="T1"/>
                </a:cxn>
                <a:cxn ang="T9">
                  <a:pos x="T2" y="T3"/>
                </a:cxn>
                <a:cxn ang="T10">
                  <a:pos x="T4" y="T5"/>
                </a:cxn>
                <a:cxn ang="T11">
                  <a:pos x="T6" y="T7"/>
                </a:cxn>
              </a:cxnLst>
              <a:rect l="T12" t="T13" r="T14" b="T15"/>
              <a:pathLst>
                <a:path w="1012" h="804">
                  <a:moveTo>
                    <a:pt x="0" y="0"/>
                  </a:moveTo>
                  <a:lnTo>
                    <a:pt x="1012" y="804"/>
                  </a:lnTo>
                  <a:lnTo>
                    <a:pt x="712" y="188"/>
                  </a:lnTo>
                  <a:lnTo>
                    <a:pt x="0" y="0"/>
                  </a:lnTo>
                  <a:close/>
                </a:path>
              </a:pathLst>
            </a:custGeom>
            <a:solidFill>
              <a:srgbClr val="B6225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40" name="Freeform 18"/>
            <p:cNvSpPr>
              <a:spLocks noChangeArrowheads="1"/>
            </p:cNvSpPr>
            <p:nvPr/>
          </p:nvSpPr>
          <p:spPr bwMode="auto">
            <a:xfrm>
              <a:off x="2620963" y="3861531"/>
              <a:ext cx="1727200" cy="1276350"/>
            </a:xfrm>
            <a:custGeom>
              <a:avLst/>
              <a:gdLst>
                <a:gd name="T0" fmla="*/ 0 w 1088"/>
                <a:gd name="T1" fmla="*/ 1276350 h 804"/>
                <a:gd name="T2" fmla="*/ 1727200 w 1088"/>
                <a:gd name="T3" fmla="*/ 1276350 h 804"/>
                <a:gd name="T4" fmla="*/ 120650 w 1088"/>
                <a:gd name="T5" fmla="*/ 0 h 804"/>
                <a:gd name="T6" fmla="*/ 0 w 1088"/>
                <a:gd name="T7" fmla="*/ 1276350 h 804"/>
                <a:gd name="T8" fmla="*/ 0 60000 65536"/>
                <a:gd name="T9" fmla="*/ 0 60000 65536"/>
                <a:gd name="T10" fmla="*/ 0 60000 65536"/>
                <a:gd name="T11" fmla="*/ 0 60000 65536"/>
                <a:gd name="T12" fmla="*/ 0 w 1088"/>
                <a:gd name="T13" fmla="*/ 0 h 804"/>
                <a:gd name="T14" fmla="*/ 1088 w 1088"/>
                <a:gd name="T15" fmla="*/ 804 h 804"/>
              </a:gdLst>
              <a:ahLst/>
              <a:cxnLst>
                <a:cxn ang="T8">
                  <a:pos x="T0" y="T1"/>
                </a:cxn>
                <a:cxn ang="T9">
                  <a:pos x="T2" y="T3"/>
                </a:cxn>
                <a:cxn ang="T10">
                  <a:pos x="T4" y="T5"/>
                </a:cxn>
                <a:cxn ang="T11">
                  <a:pos x="T6" y="T7"/>
                </a:cxn>
              </a:cxnLst>
              <a:rect l="T12" t="T13" r="T14" b="T15"/>
              <a:pathLst>
                <a:path w="1088" h="804">
                  <a:moveTo>
                    <a:pt x="0" y="804"/>
                  </a:moveTo>
                  <a:lnTo>
                    <a:pt x="1088" y="804"/>
                  </a:lnTo>
                  <a:lnTo>
                    <a:pt x="76" y="0"/>
                  </a:lnTo>
                  <a:lnTo>
                    <a:pt x="0" y="804"/>
                  </a:lnTo>
                  <a:close/>
                </a:path>
              </a:pathLst>
            </a:custGeom>
            <a:solidFill>
              <a:srgbClr val="C3549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41" name="Freeform 21"/>
            <p:cNvSpPr>
              <a:spLocks noChangeArrowheads="1"/>
            </p:cNvSpPr>
            <p:nvPr/>
          </p:nvSpPr>
          <p:spPr bwMode="auto">
            <a:xfrm>
              <a:off x="1800226" y="1211993"/>
              <a:ext cx="427038" cy="508000"/>
            </a:xfrm>
            <a:custGeom>
              <a:avLst/>
              <a:gdLst>
                <a:gd name="T0" fmla="*/ 206375 w 269"/>
                <a:gd name="T1" fmla="*/ 0 h 320"/>
                <a:gd name="T2" fmla="*/ 0 w 269"/>
                <a:gd name="T3" fmla="*/ 508000 h 320"/>
                <a:gd name="T4" fmla="*/ 427038 w 269"/>
                <a:gd name="T5" fmla="*/ 285750 h 320"/>
                <a:gd name="T6" fmla="*/ 206375 w 269"/>
                <a:gd name="T7" fmla="*/ 0 h 320"/>
                <a:gd name="T8" fmla="*/ 0 60000 65536"/>
                <a:gd name="T9" fmla="*/ 0 60000 65536"/>
                <a:gd name="T10" fmla="*/ 0 60000 65536"/>
                <a:gd name="T11" fmla="*/ 0 60000 65536"/>
                <a:gd name="T12" fmla="*/ 0 w 269"/>
                <a:gd name="T13" fmla="*/ 0 h 320"/>
                <a:gd name="T14" fmla="*/ 269 w 269"/>
                <a:gd name="T15" fmla="*/ 320 h 320"/>
              </a:gdLst>
              <a:ahLst/>
              <a:cxnLst>
                <a:cxn ang="T8">
                  <a:pos x="T0" y="T1"/>
                </a:cxn>
                <a:cxn ang="T9">
                  <a:pos x="T2" y="T3"/>
                </a:cxn>
                <a:cxn ang="T10">
                  <a:pos x="T4" y="T5"/>
                </a:cxn>
                <a:cxn ang="T11">
                  <a:pos x="T6" y="T7"/>
                </a:cxn>
              </a:cxnLst>
              <a:rect l="T12" t="T13" r="T14" b="T15"/>
              <a:pathLst>
                <a:path w="269" h="320">
                  <a:moveTo>
                    <a:pt x="130" y="0"/>
                  </a:moveTo>
                  <a:lnTo>
                    <a:pt x="0" y="320"/>
                  </a:lnTo>
                  <a:lnTo>
                    <a:pt x="269" y="180"/>
                  </a:lnTo>
                  <a:lnTo>
                    <a:pt x="130" y="0"/>
                  </a:lnTo>
                  <a:close/>
                </a:path>
              </a:pathLst>
            </a:custGeom>
            <a:solidFill>
              <a:srgbClr val="E58A2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42" name="Freeform 22"/>
            <p:cNvSpPr>
              <a:spLocks noChangeArrowheads="1"/>
            </p:cNvSpPr>
            <p:nvPr/>
          </p:nvSpPr>
          <p:spPr bwMode="auto">
            <a:xfrm>
              <a:off x="1800226" y="1497743"/>
              <a:ext cx="427038" cy="322262"/>
            </a:xfrm>
            <a:custGeom>
              <a:avLst/>
              <a:gdLst>
                <a:gd name="T0" fmla="*/ 0 w 269"/>
                <a:gd name="T1" fmla="*/ 222250 h 203"/>
                <a:gd name="T2" fmla="*/ 419100 w 269"/>
                <a:gd name="T3" fmla="*/ 322262 h 203"/>
                <a:gd name="T4" fmla="*/ 427038 w 269"/>
                <a:gd name="T5" fmla="*/ 0 h 203"/>
                <a:gd name="T6" fmla="*/ 0 w 269"/>
                <a:gd name="T7" fmla="*/ 222250 h 203"/>
                <a:gd name="T8" fmla="*/ 0 60000 65536"/>
                <a:gd name="T9" fmla="*/ 0 60000 65536"/>
                <a:gd name="T10" fmla="*/ 0 60000 65536"/>
                <a:gd name="T11" fmla="*/ 0 60000 65536"/>
                <a:gd name="T12" fmla="*/ 0 w 269"/>
                <a:gd name="T13" fmla="*/ 0 h 203"/>
                <a:gd name="T14" fmla="*/ 269 w 269"/>
                <a:gd name="T15" fmla="*/ 203 h 203"/>
              </a:gdLst>
              <a:ahLst/>
              <a:cxnLst>
                <a:cxn ang="T8">
                  <a:pos x="T0" y="T1"/>
                </a:cxn>
                <a:cxn ang="T9">
                  <a:pos x="T2" y="T3"/>
                </a:cxn>
                <a:cxn ang="T10">
                  <a:pos x="T4" y="T5"/>
                </a:cxn>
                <a:cxn ang="T11">
                  <a:pos x="T6" y="T7"/>
                </a:cxn>
              </a:cxnLst>
              <a:rect l="T12" t="T13" r="T14" b="T15"/>
              <a:pathLst>
                <a:path w="269" h="203">
                  <a:moveTo>
                    <a:pt x="0" y="140"/>
                  </a:moveTo>
                  <a:lnTo>
                    <a:pt x="264" y="203"/>
                  </a:lnTo>
                  <a:lnTo>
                    <a:pt x="269" y="0"/>
                  </a:lnTo>
                  <a:lnTo>
                    <a:pt x="0" y="140"/>
                  </a:lnTo>
                  <a:close/>
                </a:path>
              </a:pathLst>
            </a:custGeom>
            <a:solidFill>
              <a:srgbClr val="F4E67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43" name="Freeform 23"/>
            <p:cNvSpPr>
              <a:spLocks noChangeArrowheads="1"/>
            </p:cNvSpPr>
            <p:nvPr/>
          </p:nvSpPr>
          <p:spPr bwMode="auto">
            <a:xfrm>
              <a:off x="0" y="4425093"/>
              <a:ext cx="620713" cy="712787"/>
            </a:xfrm>
            <a:custGeom>
              <a:avLst/>
              <a:gdLst>
                <a:gd name="T0" fmla="*/ 620713 w 391"/>
                <a:gd name="T1" fmla="*/ 712787 h 449"/>
                <a:gd name="T2" fmla="*/ 0 w 391"/>
                <a:gd name="T3" fmla="*/ 712787 h 449"/>
                <a:gd name="T4" fmla="*/ 0 w 391"/>
                <a:gd name="T5" fmla="*/ 0 h 449"/>
                <a:gd name="T6" fmla="*/ 620713 w 391"/>
                <a:gd name="T7" fmla="*/ 712787 h 449"/>
                <a:gd name="T8" fmla="*/ 0 60000 65536"/>
                <a:gd name="T9" fmla="*/ 0 60000 65536"/>
                <a:gd name="T10" fmla="*/ 0 60000 65536"/>
                <a:gd name="T11" fmla="*/ 0 60000 65536"/>
                <a:gd name="T12" fmla="*/ 0 w 391"/>
                <a:gd name="T13" fmla="*/ 0 h 449"/>
                <a:gd name="T14" fmla="*/ 391 w 391"/>
                <a:gd name="T15" fmla="*/ 449 h 449"/>
              </a:gdLst>
              <a:ahLst/>
              <a:cxnLst>
                <a:cxn ang="T8">
                  <a:pos x="T0" y="T1"/>
                </a:cxn>
                <a:cxn ang="T9">
                  <a:pos x="T2" y="T3"/>
                </a:cxn>
                <a:cxn ang="T10">
                  <a:pos x="T4" y="T5"/>
                </a:cxn>
                <a:cxn ang="T11">
                  <a:pos x="T6" y="T7"/>
                </a:cxn>
              </a:cxnLst>
              <a:rect l="T12" t="T13" r="T14" b="T15"/>
              <a:pathLst>
                <a:path w="391" h="449">
                  <a:moveTo>
                    <a:pt x="391" y="449"/>
                  </a:moveTo>
                  <a:lnTo>
                    <a:pt x="0" y="449"/>
                  </a:lnTo>
                  <a:lnTo>
                    <a:pt x="0" y="0"/>
                  </a:lnTo>
                  <a:lnTo>
                    <a:pt x="391" y="449"/>
                  </a:lnTo>
                  <a:close/>
                </a:path>
              </a:pathLst>
            </a:custGeom>
            <a:solidFill>
              <a:srgbClr val="E25A6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44" name="Freeform 24"/>
            <p:cNvSpPr>
              <a:spLocks noChangeArrowheads="1"/>
            </p:cNvSpPr>
            <p:nvPr/>
          </p:nvSpPr>
          <p:spPr bwMode="auto">
            <a:xfrm>
              <a:off x="0" y="1756506"/>
              <a:ext cx="2316163" cy="776287"/>
            </a:xfrm>
            <a:custGeom>
              <a:avLst/>
              <a:gdLst>
                <a:gd name="T0" fmla="*/ 2316163 w 1459"/>
                <a:gd name="T1" fmla="*/ 776287 h 489"/>
                <a:gd name="T2" fmla="*/ 1617663 w 1459"/>
                <a:gd name="T3" fmla="*/ 0 h 489"/>
                <a:gd name="T4" fmla="*/ 0 w 1459"/>
                <a:gd name="T5" fmla="*/ 377825 h 489"/>
                <a:gd name="T6" fmla="*/ 2316163 w 1459"/>
                <a:gd name="T7" fmla="*/ 776287 h 489"/>
                <a:gd name="T8" fmla="*/ 0 60000 65536"/>
                <a:gd name="T9" fmla="*/ 0 60000 65536"/>
                <a:gd name="T10" fmla="*/ 0 60000 65536"/>
                <a:gd name="T11" fmla="*/ 0 60000 65536"/>
                <a:gd name="T12" fmla="*/ 0 w 1459"/>
                <a:gd name="T13" fmla="*/ 0 h 489"/>
                <a:gd name="T14" fmla="*/ 1459 w 1459"/>
                <a:gd name="T15" fmla="*/ 489 h 489"/>
              </a:gdLst>
              <a:ahLst/>
              <a:cxnLst>
                <a:cxn ang="T8">
                  <a:pos x="T0" y="T1"/>
                </a:cxn>
                <a:cxn ang="T9">
                  <a:pos x="T2" y="T3"/>
                </a:cxn>
                <a:cxn ang="T10">
                  <a:pos x="T4" y="T5"/>
                </a:cxn>
                <a:cxn ang="T11">
                  <a:pos x="T6" y="T7"/>
                </a:cxn>
              </a:cxnLst>
              <a:rect l="T12" t="T13" r="T14" b="T15"/>
              <a:pathLst>
                <a:path w="1459" h="489">
                  <a:moveTo>
                    <a:pt x="1459" y="489"/>
                  </a:moveTo>
                  <a:lnTo>
                    <a:pt x="1019" y="0"/>
                  </a:lnTo>
                  <a:lnTo>
                    <a:pt x="0" y="238"/>
                  </a:lnTo>
                  <a:lnTo>
                    <a:pt x="1459" y="489"/>
                  </a:lnTo>
                  <a:close/>
                </a:path>
              </a:pathLst>
            </a:custGeom>
            <a:solidFill>
              <a:srgbClr val="F4E67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45" name="Freeform 25"/>
            <p:cNvSpPr>
              <a:spLocks noChangeArrowheads="1"/>
            </p:cNvSpPr>
            <p:nvPr/>
          </p:nvSpPr>
          <p:spPr bwMode="auto">
            <a:xfrm>
              <a:off x="0" y="826231"/>
              <a:ext cx="1847850" cy="1308100"/>
            </a:xfrm>
            <a:custGeom>
              <a:avLst/>
              <a:gdLst>
                <a:gd name="T0" fmla="*/ 1617663 w 1164"/>
                <a:gd name="T1" fmla="*/ 930275 h 824"/>
                <a:gd name="T2" fmla="*/ 1847850 w 1164"/>
                <a:gd name="T3" fmla="*/ 0 h 824"/>
                <a:gd name="T4" fmla="*/ 0 w 1164"/>
                <a:gd name="T5" fmla="*/ 1308100 h 824"/>
                <a:gd name="T6" fmla="*/ 1617663 w 1164"/>
                <a:gd name="T7" fmla="*/ 930275 h 824"/>
                <a:gd name="T8" fmla="*/ 0 60000 65536"/>
                <a:gd name="T9" fmla="*/ 0 60000 65536"/>
                <a:gd name="T10" fmla="*/ 0 60000 65536"/>
                <a:gd name="T11" fmla="*/ 0 60000 65536"/>
                <a:gd name="T12" fmla="*/ 0 w 1164"/>
                <a:gd name="T13" fmla="*/ 0 h 824"/>
                <a:gd name="T14" fmla="*/ 1164 w 1164"/>
                <a:gd name="T15" fmla="*/ 824 h 824"/>
              </a:gdLst>
              <a:ahLst/>
              <a:cxnLst>
                <a:cxn ang="T8">
                  <a:pos x="T0" y="T1"/>
                </a:cxn>
                <a:cxn ang="T9">
                  <a:pos x="T2" y="T3"/>
                </a:cxn>
                <a:cxn ang="T10">
                  <a:pos x="T4" y="T5"/>
                </a:cxn>
                <a:cxn ang="T11">
                  <a:pos x="T6" y="T7"/>
                </a:cxn>
              </a:cxnLst>
              <a:rect l="T12" t="T13" r="T14" b="T15"/>
              <a:pathLst>
                <a:path w="1164" h="824">
                  <a:moveTo>
                    <a:pt x="1019" y="586"/>
                  </a:moveTo>
                  <a:lnTo>
                    <a:pt x="1164" y="0"/>
                  </a:lnTo>
                  <a:lnTo>
                    <a:pt x="0" y="824"/>
                  </a:lnTo>
                  <a:lnTo>
                    <a:pt x="1019" y="586"/>
                  </a:lnTo>
                  <a:close/>
                </a:path>
              </a:pathLst>
            </a:custGeom>
            <a:solidFill>
              <a:srgbClr val="E58A2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46" name="Freeform 26"/>
            <p:cNvSpPr>
              <a:spLocks noChangeArrowheads="1"/>
            </p:cNvSpPr>
            <p:nvPr/>
          </p:nvSpPr>
          <p:spPr bwMode="auto">
            <a:xfrm>
              <a:off x="0" y="229331"/>
              <a:ext cx="1847850" cy="1054100"/>
            </a:xfrm>
            <a:custGeom>
              <a:avLst/>
              <a:gdLst>
                <a:gd name="T0" fmla="*/ 0 w 1164"/>
                <a:gd name="T1" fmla="*/ 1054100 h 664"/>
                <a:gd name="T2" fmla="*/ 0 w 1164"/>
                <a:gd name="T3" fmla="*/ 0 h 664"/>
                <a:gd name="T4" fmla="*/ 1847850 w 1164"/>
                <a:gd name="T5" fmla="*/ 596900 h 664"/>
                <a:gd name="T6" fmla="*/ 0 w 1164"/>
                <a:gd name="T7" fmla="*/ 1054100 h 664"/>
                <a:gd name="T8" fmla="*/ 0 60000 65536"/>
                <a:gd name="T9" fmla="*/ 0 60000 65536"/>
                <a:gd name="T10" fmla="*/ 0 60000 65536"/>
                <a:gd name="T11" fmla="*/ 0 60000 65536"/>
                <a:gd name="T12" fmla="*/ 0 w 1164"/>
                <a:gd name="T13" fmla="*/ 0 h 664"/>
                <a:gd name="T14" fmla="*/ 1164 w 1164"/>
                <a:gd name="T15" fmla="*/ 664 h 664"/>
              </a:gdLst>
              <a:ahLst/>
              <a:cxnLst>
                <a:cxn ang="T8">
                  <a:pos x="T0" y="T1"/>
                </a:cxn>
                <a:cxn ang="T9">
                  <a:pos x="T2" y="T3"/>
                </a:cxn>
                <a:cxn ang="T10">
                  <a:pos x="T4" y="T5"/>
                </a:cxn>
                <a:cxn ang="T11">
                  <a:pos x="T6" y="T7"/>
                </a:cxn>
              </a:cxnLst>
              <a:rect l="T12" t="T13" r="T14" b="T15"/>
              <a:pathLst>
                <a:path w="1164" h="664">
                  <a:moveTo>
                    <a:pt x="0" y="664"/>
                  </a:moveTo>
                  <a:lnTo>
                    <a:pt x="0" y="0"/>
                  </a:lnTo>
                  <a:lnTo>
                    <a:pt x="1164" y="376"/>
                  </a:lnTo>
                  <a:lnTo>
                    <a:pt x="0" y="664"/>
                  </a:lnTo>
                  <a:close/>
                </a:path>
              </a:pathLst>
            </a:custGeom>
            <a:solidFill>
              <a:srgbClr val="F4C51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47" name="Freeform 27"/>
            <p:cNvSpPr>
              <a:spLocks noChangeArrowheads="1"/>
            </p:cNvSpPr>
            <p:nvPr/>
          </p:nvSpPr>
          <p:spPr bwMode="auto">
            <a:xfrm>
              <a:off x="0" y="1084993"/>
              <a:ext cx="1368425" cy="895350"/>
            </a:xfrm>
            <a:custGeom>
              <a:avLst/>
              <a:gdLst>
                <a:gd name="T0" fmla="*/ 0 w 862"/>
                <a:gd name="T1" fmla="*/ 895350 h 564"/>
                <a:gd name="T2" fmla="*/ 0 w 862"/>
                <a:gd name="T3" fmla="*/ 0 h 564"/>
                <a:gd name="T4" fmla="*/ 1368425 w 862"/>
                <a:gd name="T5" fmla="*/ 622300 h 564"/>
                <a:gd name="T6" fmla="*/ 0 w 862"/>
                <a:gd name="T7" fmla="*/ 895350 h 564"/>
                <a:gd name="T8" fmla="*/ 0 60000 65536"/>
                <a:gd name="T9" fmla="*/ 0 60000 65536"/>
                <a:gd name="T10" fmla="*/ 0 60000 65536"/>
                <a:gd name="T11" fmla="*/ 0 60000 65536"/>
                <a:gd name="T12" fmla="*/ 0 w 862"/>
                <a:gd name="T13" fmla="*/ 0 h 564"/>
                <a:gd name="T14" fmla="*/ 862 w 862"/>
                <a:gd name="T15" fmla="*/ 564 h 564"/>
              </a:gdLst>
              <a:ahLst/>
              <a:cxnLst>
                <a:cxn ang="T8">
                  <a:pos x="T0" y="T1"/>
                </a:cxn>
                <a:cxn ang="T9">
                  <a:pos x="T2" y="T3"/>
                </a:cxn>
                <a:cxn ang="T10">
                  <a:pos x="T4" y="T5"/>
                </a:cxn>
                <a:cxn ang="T11">
                  <a:pos x="T6" y="T7"/>
                </a:cxn>
              </a:cxnLst>
              <a:rect l="T12" t="T13" r="T14" b="T15"/>
              <a:pathLst>
                <a:path w="862" h="564">
                  <a:moveTo>
                    <a:pt x="0" y="564"/>
                  </a:moveTo>
                  <a:lnTo>
                    <a:pt x="0" y="0"/>
                  </a:lnTo>
                  <a:lnTo>
                    <a:pt x="862" y="392"/>
                  </a:lnTo>
                  <a:lnTo>
                    <a:pt x="0" y="564"/>
                  </a:lnTo>
                  <a:close/>
                </a:path>
              </a:pathLst>
            </a:custGeom>
            <a:solidFill>
              <a:srgbClr val="E8CB2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48" name="Freeform 28"/>
            <p:cNvSpPr>
              <a:spLocks noChangeArrowheads="1"/>
            </p:cNvSpPr>
            <p:nvPr/>
          </p:nvSpPr>
          <p:spPr bwMode="auto">
            <a:xfrm>
              <a:off x="0" y="605568"/>
              <a:ext cx="1941513" cy="1101725"/>
            </a:xfrm>
            <a:custGeom>
              <a:avLst/>
              <a:gdLst>
                <a:gd name="T0" fmla="*/ 0 w 1223"/>
                <a:gd name="T1" fmla="*/ 479425 h 694"/>
                <a:gd name="T2" fmla="*/ 1941513 w 1223"/>
                <a:gd name="T3" fmla="*/ 0 h 694"/>
                <a:gd name="T4" fmla="*/ 1368425 w 1223"/>
                <a:gd name="T5" fmla="*/ 1101725 h 694"/>
                <a:gd name="T6" fmla="*/ 0 w 1223"/>
                <a:gd name="T7" fmla="*/ 479425 h 694"/>
                <a:gd name="T8" fmla="*/ 0 60000 65536"/>
                <a:gd name="T9" fmla="*/ 0 60000 65536"/>
                <a:gd name="T10" fmla="*/ 0 60000 65536"/>
                <a:gd name="T11" fmla="*/ 0 60000 65536"/>
                <a:gd name="T12" fmla="*/ 0 w 1223"/>
                <a:gd name="T13" fmla="*/ 0 h 694"/>
                <a:gd name="T14" fmla="*/ 1223 w 1223"/>
                <a:gd name="T15" fmla="*/ 694 h 694"/>
              </a:gdLst>
              <a:ahLst/>
              <a:cxnLst>
                <a:cxn ang="T8">
                  <a:pos x="T0" y="T1"/>
                </a:cxn>
                <a:cxn ang="T9">
                  <a:pos x="T2" y="T3"/>
                </a:cxn>
                <a:cxn ang="T10">
                  <a:pos x="T4" y="T5"/>
                </a:cxn>
                <a:cxn ang="T11">
                  <a:pos x="T6" y="T7"/>
                </a:cxn>
              </a:cxnLst>
              <a:rect l="T12" t="T13" r="T14" b="T15"/>
              <a:pathLst>
                <a:path w="1223" h="694">
                  <a:moveTo>
                    <a:pt x="0" y="302"/>
                  </a:moveTo>
                  <a:lnTo>
                    <a:pt x="1223" y="0"/>
                  </a:lnTo>
                  <a:lnTo>
                    <a:pt x="862" y="694"/>
                  </a:lnTo>
                  <a:lnTo>
                    <a:pt x="0" y="302"/>
                  </a:lnTo>
                  <a:close/>
                </a:path>
              </a:pathLst>
            </a:custGeom>
            <a:solidFill>
              <a:srgbClr val="F8B62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49" name="Freeform 29"/>
            <p:cNvSpPr>
              <a:spLocks noChangeArrowheads="1"/>
            </p:cNvSpPr>
            <p:nvPr/>
          </p:nvSpPr>
          <p:spPr bwMode="auto">
            <a:xfrm>
              <a:off x="0" y="1980343"/>
              <a:ext cx="755650" cy="2408237"/>
            </a:xfrm>
            <a:custGeom>
              <a:avLst/>
              <a:gdLst>
                <a:gd name="T0" fmla="*/ 0 w 476"/>
                <a:gd name="T1" fmla="*/ 2408237 h 1517"/>
                <a:gd name="T2" fmla="*/ 0 w 476"/>
                <a:gd name="T3" fmla="*/ 0 h 1517"/>
                <a:gd name="T4" fmla="*/ 755650 w 476"/>
                <a:gd name="T5" fmla="*/ 1636712 h 1517"/>
                <a:gd name="T6" fmla="*/ 0 w 476"/>
                <a:gd name="T7" fmla="*/ 2408237 h 1517"/>
                <a:gd name="T8" fmla="*/ 0 60000 65536"/>
                <a:gd name="T9" fmla="*/ 0 60000 65536"/>
                <a:gd name="T10" fmla="*/ 0 60000 65536"/>
                <a:gd name="T11" fmla="*/ 0 60000 65536"/>
                <a:gd name="T12" fmla="*/ 0 w 476"/>
                <a:gd name="T13" fmla="*/ 0 h 1517"/>
                <a:gd name="T14" fmla="*/ 476 w 476"/>
                <a:gd name="T15" fmla="*/ 1517 h 1517"/>
              </a:gdLst>
              <a:ahLst/>
              <a:cxnLst>
                <a:cxn ang="T8">
                  <a:pos x="T0" y="T1"/>
                </a:cxn>
                <a:cxn ang="T9">
                  <a:pos x="T2" y="T3"/>
                </a:cxn>
                <a:cxn ang="T10">
                  <a:pos x="T4" y="T5"/>
                </a:cxn>
                <a:cxn ang="T11">
                  <a:pos x="T6" y="T7"/>
                </a:cxn>
              </a:cxnLst>
              <a:rect l="T12" t="T13" r="T14" b="T15"/>
              <a:pathLst>
                <a:path w="476" h="1517">
                  <a:moveTo>
                    <a:pt x="0" y="1517"/>
                  </a:moveTo>
                  <a:lnTo>
                    <a:pt x="0" y="0"/>
                  </a:lnTo>
                  <a:lnTo>
                    <a:pt x="476" y="1031"/>
                  </a:lnTo>
                  <a:lnTo>
                    <a:pt x="0" y="1517"/>
                  </a:lnTo>
                  <a:close/>
                </a:path>
              </a:pathLst>
            </a:custGeom>
            <a:solidFill>
              <a:srgbClr val="E24C2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50" name="Freeform 30"/>
            <p:cNvSpPr>
              <a:spLocks noChangeArrowheads="1"/>
            </p:cNvSpPr>
            <p:nvPr/>
          </p:nvSpPr>
          <p:spPr bwMode="auto">
            <a:xfrm>
              <a:off x="0" y="1980343"/>
              <a:ext cx="2435225" cy="1636712"/>
            </a:xfrm>
            <a:custGeom>
              <a:avLst/>
              <a:gdLst>
                <a:gd name="T0" fmla="*/ 0 w 1534"/>
                <a:gd name="T1" fmla="*/ 0 h 1031"/>
                <a:gd name="T2" fmla="*/ 2435225 w 1534"/>
                <a:gd name="T3" fmla="*/ 419100 h 1031"/>
                <a:gd name="T4" fmla="*/ 755650 w 1534"/>
                <a:gd name="T5" fmla="*/ 1636712 h 1031"/>
                <a:gd name="T6" fmla="*/ 0 w 1534"/>
                <a:gd name="T7" fmla="*/ 0 h 1031"/>
                <a:gd name="T8" fmla="*/ 0 60000 65536"/>
                <a:gd name="T9" fmla="*/ 0 60000 65536"/>
                <a:gd name="T10" fmla="*/ 0 60000 65536"/>
                <a:gd name="T11" fmla="*/ 0 60000 65536"/>
                <a:gd name="T12" fmla="*/ 0 w 1534"/>
                <a:gd name="T13" fmla="*/ 0 h 1031"/>
                <a:gd name="T14" fmla="*/ 1534 w 1534"/>
                <a:gd name="T15" fmla="*/ 1031 h 1031"/>
              </a:gdLst>
              <a:ahLst/>
              <a:cxnLst>
                <a:cxn ang="T8">
                  <a:pos x="T0" y="T1"/>
                </a:cxn>
                <a:cxn ang="T9">
                  <a:pos x="T2" y="T3"/>
                </a:cxn>
                <a:cxn ang="T10">
                  <a:pos x="T4" y="T5"/>
                </a:cxn>
                <a:cxn ang="T11">
                  <a:pos x="T6" y="T7"/>
                </a:cxn>
              </a:cxnLst>
              <a:rect l="T12" t="T13" r="T14" b="T15"/>
              <a:pathLst>
                <a:path w="1534" h="1031">
                  <a:moveTo>
                    <a:pt x="0" y="0"/>
                  </a:moveTo>
                  <a:lnTo>
                    <a:pt x="1534" y="264"/>
                  </a:lnTo>
                  <a:lnTo>
                    <a:pt x="476" y="1031"/>
                  </a:lnTo>
                  <a:lnTo>
                    <a:pt x="0" y="0"/>
                  </a:lnTo>
                  <a:close/>
                </a:path>
              </a:pathLst>
            </a:custGeom>
            <a:solidFill>
              <a:srgbClr val="E25D2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51" name="Freeform 31"/>
            <p:cNvSpPr>
              <a:spLocks noChangeArrowheads="1"/>
            </p:cNvSpPr>
            <p:nvPr/>
          </p:nvSpPr>
          <p:spPr bwMode="auto">
            <a:xfrm>
              <a:off x="0" y="3617056"/>
              <a:ext cx="755650" cy="1520825"/>
            </a:xfrm>
            <a:custGeom>
              <a:avLst/>
              <a:gdLst>
                <a:gd name="T0" fmla="*/ 755650 w 476"/>
                <a:gd name="T1" fmla="*/ 0 h 958"/>
                <a:gd name="T2" fmla="*/ 652463 w 476"/>
                <a:gd name="T3" fmla="*/ 1520825 h 958"/>
                <a:gd name="T4" fmla="*/ 0 w 476"/>
                <a:gd name="T5" fmla="*/ 771525 h 958"/>
                <a:gd name="T6" fmla="*/ 755650 w 476"/>
                <a:gd name="T7" fmla="*/ 0 h 958"/>
                <a:gd name="T8" fmla="*/ 0 60000 65536"/>
                <a:gd name="T9" fmla="*/ 0 60000 65536"/>
                <a:gd name="T10" fmla="*/ 0 60000 65536"/>
                <a:gd name="T11" fmla="*/ 0 60000 65536"/>
                <a:gd name="T12" fmla="*/ 0 w 476"/>
                <a:gd name="T13" fmla="*/ 0 h 958"/>
                <a:gd name="T14" fmla="*/ 476 w 476"/>
                <a:gd name="T15" fmla="*/ 958 h 958"/>
              </a:gdLst>
              <a:ahLst/>
              <a:cxnLst>
                <a:cxn ang="T8">
                  <a:pos x="T0" y="T1"/>
                </a:cxn>
                <a:cxn ang="T9">
                  <a:pos x="T2" y="T3"/>
                </a:cxn>
                <a:cxn ang="T10">
                  <a:pos x="T4" y="T5"/>
                </a:cxn>
                <a:cxn ang="T11">
                  <a:pos x="T6" y="T7"/>
                </a:cxn>
              </a:cxnLst>
              <a:rect l="T12" t="T13" r="T14" b="T15"/>
              <a:pathLst>
                <a:path w="476" h="958">
                  <a:moveTo>
                    <a:pt x="476" y="0"/>
                  </a:moveTo>
                  <a:lnTo>
                    <a:pt x="411" y="958"/>
                  </a:lnTo>
                  <a:lnTo>
                    <a:pt x="0" y="486"/>
                  </a:lnTo>
                  <a:lnTo>
                    <a:pt x="476" y="0"/>
                  </a:lnTo>
                  <a:close/>
                </a:path>
              </a:pathLst>
            </a:custGeom>
            <a:solidFill>
              <a:srgbClr val="DD272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52" name="Freeform 32"/>
            <p:cNvSpPr>
              <a:spLocks noChangeArrowheads="1"/>
            </p:cNvSpPr>
            <p:nvPr/>
          </p:nvSpPr>
          <p:spPr bwMode="auto">
            <a:xfrm>
              <a:off x="652463" y="3617056"/>
              <a:ext cx="1098550" cy="1520825"/>
            </a:xfrm>
            <a:custGeom>
              <a:avLst/>
              <a:gdLst>
                <a:gd name="T0" fmla="*/ 103188 w 692"/>
                <a:gd name="T1" fmla="*/ 0 h 958"/>
                <a:gd name="T2" fmla="*/ 1098550 w 692"/>
                <a:gd name="T3" fmla="*/ 1520825 h 958"/>
                <a:gd name="T4" fmla="*/ 0 w 692"/>
                <a:gd name="T5" fmla="*/ 1520825 h 958"/>
                <a:gd name="T6" fmla="*/ 103188 w 692"/>
                <a:gd name="T7" fmla="*/ 0 h 958"/>
                <a:gd name="T8" fmla="*/ 0 60000 65536"/>
                <a:gd name="T9" fmla="*/ 0 60000 65536"/>
                <a:gd name="T10" fmla="*/ 0 60000 65536"/>
                <a:gd name="T11" fmla="*/ 0 60000 65536"/>
                <a:gd name="T12" fmla="*/ 0 w 692"/>
                <a:gd name="T13" fmla="*/ 0 h 958"/>
                <a:gd name="T14" fmla="*/ 692 w 692"/>
                <a:gd name="T15" fmla="*/ 958 h 958"/>
              </a:gdLst>
              <a:ahLst/>
              <a:cxnLst>
                <a:cxn ang="T8">
                  <a:pos x="T0" y="T1"/>
                </a:cxn>
                <a:cxn ang="T9">
                  <a:pos x="T2" y="T3"/>
                </a:cxn>
                <a:cxn ang="T10">
                  <a:pos x="T4" y="T5"/>
                </a:cxn>
                <a:cxn ang="T11">
                  <a:pos x="T6" y="T7"/>
                </a:cxn>
              </a:cxnLst>
              <a:rect l="T12" t="T13" r="T14" b="T15"/>
              <a:pathLst>
                <a:path w="692" h="958">
                  <a:moveTo>
                    <a:pt x="65" y="0"/>
                  </a:moveTo>
                  <a:lnTo>
                    <a:pt x="692" y="958"/>
                  </a:lnTo>
                  <a:lnTo>
                    <a:pt x="0" y="958"/>
                  </a:lnTo>
                  <a:lnTo>
                    <a:pt x="65" y="0"/>
                  </a:lnTo>
                  <a:close/>
                </a:path>
              </a:pathLst>
            </a:custGeom>
            <a:solidFill>
              <a:srgbClr val="AD232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53" name="Freeform 33"/>
            <p:cNvSpPr>
              <a:spLocks noChangeArrowheads="1"/>
            </p:cNvSpPr>
            <p:nvPr/>
          </p:nvSpPr>
          <p:spPr bwMode="auto">
            <a:xfrm>
              <a:off x="755651" y="3617056"/>
              <a:ext cx="2000250" cy="1520825"/>
            </a:xfrm>
            <a:custGeom>
              <a:avLst/>
              <a:gdLst>
                <a:gd name="T0" fmla="*/ 0 w 1260"/>
                <a:gd name="T1" fmla="*/ 0 h 958"/>
                <a:gd name="T2" fmla="*/ 2000250 w 1260"/>
                <a:gd name="T3" fmla="*/ 1520825 h 958"/>
                <a:gd name="T4" fmla="*/ 995363 w 1260"/>
                <a:gd name="T5" fmla="*/ 1520825 h 958"/>
                <a:gd name="T6" fmla="*/ 0 w 1260"/>
                <a:gd name="T7" fmla="*/ 0 h 958"/>
                <a:gd name="T8" fmla="*/ 0 60000 65536"/>
                <a:gd name="T9" fmla="*/ 0 60000 65536"/>
                <a:gd name="T10" fmla="*/ 0 60000 65536"/>
                <a:gd name="T11" fmla="*/ 0 60000 65536"/>
                <a:gd name="T12" fmla="*/ 0 w 1260"/>
                <a:gd name="T13" fmla="*/ 0 h 958"/>
                <a:gd name="T14" fmla="*/ 1260 w 1260"/>
                <a:gd name="T15" fmla="*/ 958 h 958"/>
              </a:gdLst>
              <a:ahLst/>
              <a:cxnLst>
                <a:cxn ang="T8">
                  <a:pos x="T0" y="T1"/>
                </a:cxn>
                <a:cxn ang="T9">
                  <a:pos x="T2" y="T3"/>
                </a:cxn>
                <a:cxn ang="T10">
                  <a:pos x="T4" y="T5"/>
                </a:cxn>
                <a:cxn ang="T11">
                  <a:pos x="T6" y="T7"/>
                </a:cxn>
              </a:cxnLst>
              <a:rect l="T12" t="T13" r="T14" b="T15"/>
              <a:pathLst>
                <a:path w="1260" h="958">
                  <a:moveTo>
                    <a:pt x="0" y="0"/>
                  </a:moveTo>
                  <a:lnTo>
                    <a:pt x="1260" y="958"/>
                  </a:lnTo>
                  <a:lnTo>
                    <a:pt x="627" y="958"/>
                  </a:lnTo>
                  <a:lnTo>
                    <a:pt x="0" y="0"/>
                  </a:lnTo>
                  <a:close/>
                </a:path>
              </a:pathLst>
            </a:custGeom>
            <a:solidFill>
              <a:srgbClr val="DD272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54" name="Freeform 34"/>
            <p:cNvSpPr>
              <a:spLocks noChangeArrowheads="1"/>
            </p:cNvSpPr>
            <p:nvPr/>
          </p:nvSpPr>
          <p:spPr bwMode="auto">
            <a:xfrm>
              <a:off x="755651" y="3617056"/>
              <a:ext cx="2127250" cy="1520825"/>
            </a:xfrm>
            <a:custGeom>
              <a:avLst/>
              <a:gdLst>
                <a:gd name="T0" fmla="*/ 2000250 w 1340"/>
                <a:gd name="T1" fmla="*/ 1520825 h 958"/>
                <a:gd name="T2" fmla="*/ 2127250 w 1340"/>
                <a:gd name="T3" fmla="*/ 179388 h 958"/>
                <a:gd name="T4" fmla="*/ 0 w 1340"/>
                <a:gd name="T5" fmla="*/ 0 h 958"/>
                <a:gd name="T6" fmla="*/ 2000250 w 1340"/>
                <a:gd name="T7" fmla="*/ 1520825 h 958"/>
                <a:gd name="T8" fmla="*/ 0 60000 65536"/>
                <a:gd name="T9" fmla="*/ 0 60000 65536"/>
                <a:gd name="T10" fmla="*/ 0 60000 65536"/>
                <a:gd name="T11" fmla="*/ 0 60000 65536"/>
                <a:gd name="T12" fmla="*/ 0 w 1340"/>
                <a:gd name="T13" fmla="*/ 0 h 958"/>
                <a:gd name="T14" fmla="*/ 1340 w 1340"/>
                <a:gd name="T15" fmla="*/ 958 h 958"/>
              </a:gdLst>
              <a:ahLst/>
              <a:cxnLst>
                <a:cxn ang="T8">
                  <a:pos x="T0" y="T1"/>
                </a:cxn>
                <a:cxn ang="T9">
                  <a:pos x="T2" y="T3"/>
                </a:cxn>
                <a:cxn ang="T10">
                  <a:pos x="T4" y="T5"/>
                </a:cxn>
                <a:cxn ang="T11">
                  <a:pos x="T6" y="T7"/>
                </a:cxn>
              </a:cxnLst>
              <a:rect l="T12" t="T13" r="T14" b="T15"/>
              <a:pathLst>
                <a:path w="1340" h="958">
                  <a:moveTo>
                    <a:pt x="1260" y="958"/>
                  </a:moveTo>
                  <a:lnTo>
                    <a:pt x="1340" y="113"/>
                  </a:lnTo>
                  <a:lnTo>
                    <a:pt x="0" y="0"/>
                  </a:lnTo>
                  <a:lnTo>
                    <a:pt x="1260" y="958"/>
                  </a:lnTo>
                  <a:close/>
                </a:path>
              </a:pathLst>
            </a:custGeom>
            <a:solidFill>
              <a:srgbClr val="E24C2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55" name="Freeform 35"/>
            <p:cNvSpPr>
              <a:spLocks noChangeArrowheads="1"/>
            </p:cNvSpPr>
            <p:nvPr/>
          </p:nvSpPr>
          <p:spPr bwMode="auto">
            <a:xfrm>
              <a:off x="755651" y="2399443"/>
              <a:ext cx="2127250" cy="1397000"/>
            </a:xfrm>
            <a:custGeom>
              <a:avLst/>
              <a:gdLst>
                <a:gd name="T0" fmla="*/ 1679575 w 1340"/>
                <a:gd name="T1" fmla="*/ 0 h 880"/>
                <a:gd name="T2" fmla="*/ 0 w 1340"/>
                <a:gd name="T3" fmla="*/ 1217613 h 880"/>
                <a:gd name="T4" fmla="*/ 2127250 w 1340"/>
                <a:gd name="T5" fmla="*/ 1397000 h 880"/>
                <a:gd name="T6" fmla="*/ 1679575 w 1340"/>
                <a:gd name="T7" fmla="*/ 0 h 880"/>
                <a:gd name="T8" fmla="*/ 0 60000 65536"/>
                <a:gd name="T9" fmla="*/ 0 60000 65536"/>
                <a:gd name="T10" fmla="*/ 0 60000 65536"/>
                <a:gd name="T11" fmla="*/ 0 60000 65536"/>
                <a:gd name="T12" fmla="*/ 0 w 1340"/>
                <a:gd name="T13" fmla="*/ 0 h 880"/>
                <a:gd name="T14" fmla="*/ 1340 w 1340"/>
                <a:gd name="T15" fmla="*/ 880 h 880"/>
              </a:gdLst>
              <a:ahLst/>
              <a:cxnLst>
                <a:cxn ang="T8">
                  <a:pos x="T0" y="T1"/>
                </a:cxn>
                <a:cxn ang="T9">
                  <a:pos x="T2" y="T3"/>
                </a:cxn>
                <a:cxn ang="T10">
                  <a:pos x="T4" y="T5"/>
                </a:cxn>
                <a:cxn ang="T11">
                  <a:pos x="T6" y="T7"/>
                </a:cxn>
              </a:cxnLst>
              <a:rect l="T12" t="T13" r="T14" b="T15"/>
              <a:pathLst>
                <a:path w="1340" h="880">
                  <a:moveTo>
                    <a:pt x="1058" y="0"/>
                  </a:moveTo>
                  <a:lnTo>
                    <a:pt x="0" y="767"/>
                  </a:lnTo>
                  <a:lnTo>
                    <a:pt x="1340" y="880"/>
                  </a:lnTo>
                  <a:lnTo>
                    <a:pt x="1058" y="0"/>
                  </a:lnTo>
                  <a:close/>
                </a:path>
              </a:pathLst>
            </a:custGeom>
            <a:solidFill>
              <a:srgbClr val="C3549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56" name="Freeform 36"/>
            <p:cNvSpPr>
              <a:spLocks noChangeArrowheads="1"/>
            </p:cNvSpPr>
            <p:nvPr/>
          </p:nvSpPr>
          <p:spPr bwMode="auto">
            <a:xfrm>
              <a:off x="2435226" y="2399443"/>
              <a:ext cx="1633538" cy="1711325"/>
            </a:xfrm>
            <a:custGeom>
              <a:avLst/>
              <a:gdLst>
                <a:gd name="T0" fmla="*/ 0 w 1029"/>
                <a:gd name="T1" fmla="*/ 0 h 1078"/>
                <a:gd name="T2" fmla="*/ 1633538 w 1029"/>
                <a:gd name="T3" fmla="*/ 1711325 h 1078"/>
                <a:gd name="T4" fmla="*/ 447675 w 1029"/>
                <a:gd name="T5" fmla="*/ 1397000 h 1078"/>
                <a:gd name="T6" fmla="*/ 0 w 1029"/>
                <a:gd name="T7" fmla="*/ 0 h 1078"/>
                <a:gd name="T8" fmla="*/ 0 60000 65536"/>
                <a:gd name="T9" fmla="*/ 0 60000 65536"/>
                <a:gd name="T10" fmla="*/ 0 60000 65536"/>
                <a:gd name="T11" fmla="*/ 0 60000 65536"/>
                <a:gd name="T12" fmla="*/ 0 w 1029"/>
                <a:gd name="T13" fmla="*/ 0 h 1078"/>
                <a:gd name="T14" fmla="*/ 1029 w 1029"/>
                <a:gd name="T15" fmla="*/ 1078 h 1078"/>
              </a:gdLst>
              <a:ahLst/>
              <a:cxnLst>
                <a:cxn ang="T8">
                  <a:pos x="T0" y="T1"/>
                </a:cxn>
                <a:cxn ang="T9">
                  <a:pos x="T2" y="T3"/>
                </a:cxn>
                <a:cxn ang="T10">
                  <a:pos x="T4" y="T5"/>
                </a:cxn>
                <a:cxn ang="T11">
                  <a:pos x="T6" y="T7"/>
                </a:cxn>
              </a:cxnLst>
              <a:rect l="T12" t="T13" r="T14" b="T15"/>
              <a:pathLst>
                <a:path w="1029" h="1078">
                  <a:moveTo>
                    <a:pt x="0" y="0"/>
                  </a:moveTo>
                  <a:lnTo>
                    <a:pt x="1029" y="1078"/>
                  </a:lnTo>
                  <a:lnTo>
                    <a:pt x="282" y="880"/>
                  </a:lnTo>
                  <a:lnTo>
                    <a:pt x="0" y="0"/>
                  </a:lnTo>
                  <a:close/>
                </a:path>
              </a:pathLst>
            </a:custGeom>
            <a:solidFill>
              <a:srgbClr val="DA368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57" name="Freeform 37"/>
            <p:cNvSpPr>
              <a:spLocks noChangeArrowheads="1"/>
            </p:cNvSpPr>
            <p:nvPr/>
          </p:nvSpPr>
          <p:spPr bwMode="auto">
            <a:xfrm>
              <a:off x="2435226" y="1523143"/>
              <a:ext cx="1633538" cy="2587625"/>
            </a:xfrm>
            <a:custGeom>
              <a:avLst/>
              <a:gdLst>
                <a:gd name="T0" fmla="*/ 0 w 1029"/>
                <a:gd name="T1" fmla="*/ 876300 h 1630"/>
                <a:gd name="T2" fmla="*/ 949325 w 1029"/>
                <a:gd name="T3" fmla="*/ 0 h 1630"/>
                <a:gd name="T4" fmla="*/ 1633538 w 1029"/>
                <a:gd name="T5" fmla="*/ 2587625 h 1630"/>
                <a:gd name="T6" fmla="*/ 0 w 1029"/>
                <a:gd name="T7" fmla="*/ 876300 h 1630"/>
                <a:gd name="T8" fmla="*/ 0 60000 65536"/>
                <a:gd name="T9" fmla="*/ 0 60000 65536"/>
                <a:gd name="T10" fmla="*/ 0 60000 65536"/>
                <a:gd name="T11" fmla="*/ 0 60000 65536"/>
                <a:gd name="T12" fmla="*/ 0 w 1029"/>
                <a:gd name="T13" fmla="*/ 0 h 1630"/>
                <a:gd name="T14" fmla="*/ 1029 w 1029"/>
                <a:gd name="T15" fmla="*/ 1630 h 1630"/>
              </a:gdLst>
              <a:ahLst/>
              <a:cxnLst>
                <a:cxn ang="T8">
                  <a:pos x="T0" y="T1"/>
                </a:cxn>
                <a:cxn ang="T9">
                  <a:pos x="T2" y="T3"/>
                </a:cxn>
                <a:cxn ang="T10">
                  <a:pos x="T4" y="T5"/>
                </a:cxn>
                <a:cxn ang="T11">
                  <a:pos x="T6" y="T7"/>
                </a:cxn>
              </a:cxnLst>
              <a:rect l="T12" t="T13" r="T14" b="T15"/>
              <a:pathLst>
                <a:path w="1029" h="1630">
                  <a:moveTo>
                    <a:pt x="0" y="552"/>
                  </a:moveTo>
                  <a:lnTo>
                    <a:pt x="598" y="0"/>
                  </a:lnTo>
                  <a:lnTo>
                    <a:pt x="1029" y="1630"/>
                  </a:lnTo>
                  <a:lnTo>
                    <a:pt x="0" y="552"/>
                  </a:lnTo>
                  <a:close/>
                </a:path>
              </a:pathLst>
            </a:custGeom>
            <a:solidFill>
              <a:srgbClr val="B5207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58" name="Freeform 38"/>
            <p:cNvSpPr>
              <a:spLocks noChangeArrowheads="1"/>
            </p:cNvSpPr>
            <p:nvPr/>
          </p:nvSpPr>
          <p:spPr bwMode="auto">
            <a:xfrm>
              <a:off x="3361469" y="1523143"/>
              <a:ext cx="977899" cy="2587625"/>
            </a:xfrm>
            <a:custGeom>
              <a:avLst/>
              <a:gdLst>
                <a:gd name="T0" fmla="*/ 0 w 616"/>
                <a:gd name="T1" fmla="*/ 0 h 1630"/>
                <a:gd name="T2" fmla="*/ 977899 w 616"/>
                <a:gd name="T3" fmla="*/ 631825 h 1630"/>
                <a:gd name="T4" fmla="*/ 684212 w 616"/>
                <a:gd name="T5" fmla="*/ 2587625 h 1630"/>
                <a:gd name="T6" fmla="*/ 0 w 616"/>
                <a:gd name="T7" fmla="*/ 0 h 1630"/>
                <a:gd name="T8" fmla="*/ 0 60000 65536"/>
                <a:gd name="T9" fmla="*/ 0 60000 65536"/>
                <a:gd name="T10" fmla="*/ 0 60000 65536"/>
                <a:gd name="T11" fmla="*/ 0 60000 65536"/>
                <a:gd name="T12" fmla="*/ 0 w 616"/>
                <a:gd name="T13" fmla="*/ 0 h 1630"/>
                <a:gd name="T14" fmla="*/ 616 w 616"/>
                <a:gd name="T15" fmla="*/ 1630 h 1630"/>
              </a:gdLst>
              <a:ahLst/>
              <a:cxnLst>
                <a:cxn ang="T8">
                  <a:pos x="T0" y="T1"/>
                </a:cxn>
                <a:cxn ang="T9">
                  <a:pos x="T2" y="T3"/>
                </a:cxn>
                <a:cxn ang="T10">
                  <a:pos x="T4" y="T5"/>
                </a:cxn>
                <a:cxn ang="T11">
                  <a:pos x="T6" y="T7"/>
                </a:cxn>
              </a:cxnLst>
              <a:rect l="T12" t="T13" r="T14" b="T15"/>
              <a:pathLst>
                <a:path w="616" h="1630">
                  <a:moveTo>
                    <a:pt x="0" y="0"/>
                  </a:moveTo>
                  <a:lnTo>
                    <a:pt x="616" y="398"/>
                  </a:lnTo>
                  <a:lnTo>
                    <a:pt x="431" y="1630"/>
                  </a:lnTo>
                  <a:lnTo>
                    <a:pt x="0" y="0"/>
                  </a:lnTo>
                  <a:close/>
                </a:path>
              </a:pathLst>
            </a:custGeom>
            <a:solidFill>
              <a:srgbClr val="95226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59" name="Freeform 39"/>
            <p:cNvSpPr>
              <a:spLocks noChangeArrowheads="1"/>
            </p:cNvSpPr>
            <p:nvPr/>
          </p:nvSpPr>
          <p:spPr bwMode="auto">
            <a:xfrm>
              <a:off x="2882901" y="3796443"/>
              <a:ext cx="1687513" cy="1341437"/>
            </a:xfrm>
            <a:custGeom>
              <a:avLst/>
              <a:gdLst>
                <a:gd name="T0" fmla="*/ 0 w 1063"/>
                <a:gd name="T1" fmla="*/ 0 h 845"/>
                <a:gd name="T2" fmla="*/ 1687513 w 1063"/>
                <a:gd name="T3" fmla="*/ 1341437 h 845"/>
                <a:gd name="T4" fmla="*/ 1185863 w 1063"/>
                <a:gd name="T5" fmla="*/ 314325 h 845"/>
                <a:gd name="T6" fmla="*/ 0 w 1063"/>
                <a:gd name="T7" fmla="*/ 0 h 845"/>
                <a:gd name="T8" fmla="*/ 0 60000 65536"/>
                <a:gd name="T9" fmla="*/ 0 60000 65536"/>
                <a:gd name="T10" fmla="*/ 0 60000 65536"/>
                <a:gd name="T11" fmla="*/ 0 60000 65536"/>
                <a:gd name="T12" fmla="*/ 0 w 1063"/>
                <a:gd name="T13" fmla="*/ 0 h 845"/>
                <a:gd name="T14" fmla="*/ 1063 w 1063"/>
                <a:gd name="T15" fmla="*/ 845 h 845"/>
              </a:gdLst>
              <a:ahLst/>
              <a:cxnLst>
                <a:cxn ang="T8">
                  <a:pos x="T0" y="T1"/>
                </a:cxn>
                <a:cxn ang="T9">
                  <a:pos x="T2" y="T3"/>
                </a:cxn>
                <a:cxn ang="T10">
                  <a:pos x="T4" y="T5"/>
                </a:cxn>
                <a:cxn ang="T11">
                  <a:pos x="T6" y="T7"/>
                </a:cxn>
              </a:cxnLst>
              <a:rect l="T12" t="T13" r="T14" b="T15"/>
              <a:pathLst>
                <a:path w="1063" h="845">
                  <a:moveTo>
                    <a:pt x="0" y="0"/>
                  </a:moveTo>
                  <a:lnTo>
                    <a:pt x="1063" y="845"/>
                  </a:lnTo>
                  <a:lnTo>
                    <a:pt x="747" y="198"/>
                  </a:lnTo>
                  <a:lnTo>
                    <a:pt x="0" y="0"/>
                  </a:lnTo>
                  <a:close/>
                </a:path>
              </a:pathLst>
            </a:custGeom>
            <a:solidFill>
              <a:srgbClr val="B6225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60" name="Freeform 40"/>
            <p:cNvSpPr>
              <a:spLocks noChangeArrowheads="1"/>
            </p:cNvSpPr>
            <p:nvPr/>
          </p:nvSpPr>
          <p:spPr bwMode="auto">
            <a:xfrm>
              <a:off x="2755901" y="3796443"/>
              <a:ext cx="1814513" cy="1341437"/>
            </a:xfrm>
            <a:custGeom>
              <a:avLst/>
              <a:gdLst>
                <a:gd name="T0" fmla="*/ 0 w 1143"/>
                <a:gd name="T1" fmla="*/ 1341437 h 845"/>
                <a:gd name="T2" fmla="*/ 1814513 w 1143"/>
                <a:gd name="T3" fmla="*/ 1341437 h 845"/>
                <a:gd name="T4" fmla="*/ 127000 w 1143"/>
                <a:gd name="T5" fmla="*/ 0 h 845"/>
                <a:gd name="T6" fmla="*/ 0 w 1143"/>
                <a:gd name="T7" fmla="*/ 1341437 h 845"/>
                <a:gd name="T8" fmla="*/ 0 60000 65536"/>
                <a:gd name="T9" fmla="*/ 0 60000 65536"/>
                <a:gd name="T10" fmla="*/ 0 60000 65536"/>
                <a:gd name="T11" fmla="*/ 0 60000 65536"/>
                <a:gd name="T12" fmla="*/ 0 w 1143"/>
                <a:gd name="T13" fmla="*/ 0 h 845"/>
                <a:gd name="T14" fmla="*/ 1143 w 1143"/>
                <a:gd name="T15" fmla="*/ 845 h 845"/>
              </a:gdLst>
              <a:ahLst/>
              <a:cxnLst>
                <a:cxn ang="T8">
                  <a:pos x="T0" y="T1"/>
                </a:cxn>
                <a:cxn ang="T9">
                  <a:pos x="T2" y="T3"/>
                </a:cxn>
                <a:cxn ang="T10">
                  <a:pos x="T4" y="T5"/>
                </a:cxn>
                <a:cxn ang="T11">
                  <a:pos x="T6" y="T7"/>
                </a:cxn>
              </a:cxnLst>
              <a:rect l="T12" t="T13" r="T14" b="T15"/>
              <a:pathLst>
                <a:path w="1143" h="845">
                  <a:moveTo>
                    <a:pt x="0" y="845"/>
                  </a:moveTo>
                  <a:lnTo>
                    <a:pt x="1143" y="845"/>
                  </a:lnTo>
                  <a:lnTo>
                    <a:pt x="80" y="0"/>
                  </a:lnTo>
                  <a:lnTo>
                    <a:pt x="0" y="845"/>
                  </a:lnTo>
                  <a:close/>
                </a:path>
              </a:pathLst>
            </a:custGeom>
            <a:solidFill>
              <a:srgbClr val="C3549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61" name="Freeform 43"/>
            <p:cNvSpPr>
              <a:spLocks noChangeArrowheads="1"/>
            </p:cNvSpPr>
            <p:nvPr/>
          </p:nvSpPr>
          <p:spPr bwMode="auto">
            <a:xfrm>
              <a:off x="1892301" y="1010381"/>
              <a:ext cx="449263" cy="533400"/>
            </a:xfrm>
            <a:custGeom>
              <a:avLst/>
              <a:gdLst>
                <a:gd name="T0" fmla="*/ 215900 w 283"/>
                <a:gd name="T1" fmla="*/ 0 h 336"/>
                <a:gd name="T2" fmla="*/ 0 w 283"/>
                <a:gd name="T3" fmla="*/ 533400 h 336"/>
                <a:gd name="T4" fmla="*/ 449263 w 283"/>
                <a:gd name="T5" fmla="*/ 301625 h 336"/>
                <a:gd name="T6" fmla="*/ 215900 w 283"/>
                <a:gd name="T7" fmla="*/ 0 h 336"/>
                <a:gd name="T8" fmla="*/ 0 60000 65536"/>
                <a:gd name="T9" fmla="*/ 0 60000 65536"/>
                <a:gd name="T10" fmla="*/ 0 60000 65536"/>
                <a:gd name="T11" fmla="*/ 0 60000 65536"/>
                <a:gd name="T12" fmla="*/ 0 w 283"/>
                <a:gd name="T13" fmla="*/ 0 h 336"/>
                <a:gd name="T14" fmla="*/ 283 w 283"/>
                <a:gd name="T15" fmla="*/ 336 h 336"/>
              </a:gdLst>
              <a:ahLst/>
              <a:cxnLst>
                <a:cxn ang="T8">
                  <a:pos x="T0" y="T1"/>
                </a:cxn>
                <a:cxn ang="T9">
                  <a:pos x="T2" y="T3"/>
                </a:cxn>
                <a:cxn ang="T10">
                  <a:pos x="T4" y="T5"/>
                </a:cxn>
                <a:cxn ang="T11">
                  <a:pos x="T6" y="T7"/>
                </a:cxn>
              </a:cxnLst>
              <a:rect l="T12" t="T13" r="T14" b="T15"/>
              <a:pathLst>
                <a:path w="283" h="336">
                  <a:moveTo>
                    <a:pt x="136" y="0"/>
                  </a:moveTo>
                  <a:lnTo>
                    <a:pt x="0" y="336"/>
                  </a:lnTo>
                  <a:lnTo>
                    <a:pt x="283" y="190"/>
                  </a:lnTo>
                  <a:lnTo>
                    <a:pt x="136" y="0"/>
                  </a:lnTo>
                  <a:close/>
                </a:path>
              </a:pathLst>
            </a:custGeom>
            <a:solidFill>
              <a:srgbClr val="E58A2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62" name="Freeform 44"/>
            <p:cNvSpPr>
              <a:spLocks noChangeArrowheads="1"/>
            </p:cNvSpPr>
            <p:nvPr/>
          </p:nvSpPr>
          <p:spPr bwMode="auto">
            <a:xfrm>
              <a:off x="1892301" y="1312006"/>
              <a:ext cx="449263" cy="338137"/>
            </a:xfrm>
            <a:custGeom>
              <a:avLst/>
              <a:gdLst>
                <a:gd name="T0" fmla="*/ 0 w 283"/>
                <a:gd name="T1" fmla="*/ 231775 h 213"/>
                <a:gd name="T2" fmla="*/ 441325 w 283"/>
                <a:gd name="T3" fmla="*/ 338137 h 213"/>
                <a:gd name="T4" fmla="*/ 449263 w 283"/>
                <a:gd name="T5" fmla="*/ 0 h 213"/>
                <a:gd name="T6" fmla="*/ 0 w 283"/>
                <a:gd name="T7" fmla="*/ 231775 h 213"/>
                <a:gd name="T8" fmla="*/ 0 60000 65536"/>
                <a:gd name="T9" fmla="*/ 0 60000 65536"/>
                <a:gd name="T10" fmla="*/ 0 60000 65536"/>
                <a:gd name="T11" fmla="*/ 0 60000 65536"/>
                <a:gd name="T12" fmla="*/ 0 w 283"/>
                <a:gd name="T13" fmla="*/ 0 h 213"/>
                <a:gd name="T14" fmla="*/ 283 w 283"/>
                <a:gd name="T15" fmla="*/ 213 h 213"/>
              </a:gdLst>
              <a:ahLst/>
              <a:cxnLst>
                <a:cxn ang="T8">
                  <a:pos x="T0" y="T1"/>
                </a:cxn>
                <a:cxn ang="T9">
                  <a:pos x="T2" y="T3"/>
                </a:cxn>
                <a:cxn ang="T10">
                  <a:pos x="T4" y="T5"/>
                </a:cxn>
                <a:cxn ang="T11">
                  <a:pos x="T6" y="T7"/>
                </a:cxn>
              </a:cxnLst>
              <a:rect l="T12" t="T13" r="T14" b="T15"/>
              <a:pathLst>
                <a:path w="283" h="213">
                  <a:moveTo>
                    <a:pt x="0" y="146"/>
                  </a:moveTo>
                  <a:lnTo>
                    <a:pt x="278" y="213"/>
                  </a:lnTo>
                  <a:lnTo>
                    <a:pt x="283" y="0"/>
                  </a:lnTo>
                  <a:lnTo>
                    <a:pt x="0" y="146"/>
                  </a:lnTo>
                  <a:close/>
                </a:path>
              </a:pathLst>
            </a:custGeom>
            <a:solidFill>
              <a:srgbClr val="F4E67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63" name="Freeform 45"/>
            <p:cNvSpPr>
              <a:spLocks noChangeArrowheads="1"/>
            </p:cNvSpPr>
            <p:nvPr/>
          </p:nvSpPr>
          <p:spPr bwMode="auto">
            <a:xfrm>
              <a:off x="0" y="4388581"/>
              <a:ext cx="652463" cy="749300"/>
            </a:xfrm>
            <a:custGeom>
              <a:avLst/>
              <a:gdLst>
                <a:gd name="T0" fmla="*/ 652463 w 411"/>
                <a:gd name="T1" fmla="*/ 749300 h 472"/>
                <a:gd name="T2" fmla="*/ 0 w 411"/>
                <a:gd name="T3" fmla="*/ 749300 h 472"/>
                <a:gd name="T4" fmla="*/ 0 w 411"/>
                <a:gd name="T5" fmla="*/ 0 h 472"/>
                <a:gd name="T6" fmla="*/ 652463 w 411"/>
                <a:gd name="T7" fmla="*/ 749300 h 472"/>
                <a:gd name="T8" fmla="*/ 0 60000 65536"/>
                <a:gd name="T9" fmla="*/ 0 60000 65536"/>
                <a:gd name="T10" fmla="*/ 0 60000 65536"/>
                <a:gd name="T11" fmla="*/ 0 60000 65536"/>
                <a:gd name="T12" fmla="*/ 0 w 411"/>
                <a:gd name="T13" fmla="*/ 0 h 472"/>
                <a:gd name="T14" fmla="*/ 411 w 411"/>
                <a:gd name="T15" fmla="*/ 472 h 472"/>
              </a:gdLst>
              <a:ahLst/>
              <a:cxnLst>
                <a:cxn ang="T8">
                  <a:pos x="T0" y="T1"/>
                </a:cxn>
                <a:cxn ang="T9">
                  <a:pos x="T2" y="T3"/>
                </a:cxn>
                <a:cxn ang="T10">
                  <a:pos x="T4" y="T5"/>
                </a:cxn>
                <a:cxn ang="T11">
                  <a:pos x="T6" y="T7"/>
                </a:cxn>
              </a:cxnLst>
              <a:rect l="T12" t="T13" r="T14" b="T15"/>
              <a:pathLst>
                <a:path w="411" h="472">
                  <a:moveTo>
                    <a:pt x="411" y="472"/>
                  </a:moveTo>
                  <a:lnTo>
                    <a:pt x="0" y="472"/>
                  </a:lnTo>
                  <a:lnTo>
                    <a:pt x="0" y="0"/>
                  </a:lnTo>
                  <a:lnTo>
                    <a:pt x="411" y="472"/>
                  </a:lnTo>
                  <a:close/>
                </a:path>
              </a:pathLst>
            </a:custGeom>
            <a:solidFill>
              <a:srgbClr val="E25A6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64" name="Freeform 46"/>
            <p:cNvSpPr>
              <a:spLocks noChangeArrowheads="1"/>
            </p:cNvSpPr>
            <p:nvPr/>
          </p:nvSpPr>
          <p:spPr bwMode="auto">
            <a:xfrm>
              <a:off x="0" y="1581881"/>
              <a:ext cx="2435225" cy="817562"/>
            </a:xfrm>
            <a:custGeom>
              <a:avLst/>
              <a:gdLst>
                <a:gd name="T0" fmla="*/ 2435225 w 1534"/>
                <a:gd name="T1" fmla="*/ 817562 h 515"/>
                <a:gd name="T2" fmla="*/ 1700213 w 1534"/>
                <a:gd name="T3" fmla="*/ 0 h 515"/>
                <a:gd name="T4" fmla="*/ 0 w 1534"/>
                <a:gd name="T5" fmla="*/ 398462 h 515"/>
                <a:gd name="T6" fmla="*/ 2435225 w 1534"/>
                <a:gd name="T7" fmla="*/ 817562 h 515"/>
                <a:gd name="T8" fmla="*/ 0 60000 65536"/>
                <a:gd name="T9" fmla="*/ 0 60000 65536"/>
                <a:gd name="T10" fmla="*/ 0 60000 65536"/>
                <a:gd name="T11" fmla="*/ 0 60000 65536"/>
                <a:gd name="T12" fmla="*/ 0 w 1534"/>
                <a:gd name="T13" fmla="*/ 0 h 515"/>
                <a:gd name="T14" fmla="*/ 1534 w 1534"/>
                <a:gd name="T15" fmla="*/ 515 h 515"/>
              </a:gdLst>
              <a:ahLst/>
              <a:cxnLst>
                <a:cxn ang="T8">
                  <a:pos x="T0" y="T1"/>
                </a:cxn>
                <a:cxn ang="T9">
                  <a:pos x="T2" y="T3"/>
                </a:cxn>
                <a:cxn ang="T10">
                  <a:pos x="T4" y="T5"/>
                </a:cxn>
                <a:cxn ang="T11">
                  <a:pos x="T6" y="T7"/>
                </a:cxn>
              </a:cxnLst>
              <a:rect l="T12" t="T13" r="T14" b="T15"/>
              <a:pathLst>
                <a:path w="1534" h="515">
                  <a:moveTo>
                    <a:pt x="1534" y="515"/>
                  </a:moveTo>
                  <a:lnTo>
                    <a:pt x="1071" y="0"/>
                  </a:lnTo>
                  <a:lnTo>
                    <a:pt x="0" y="251"/>
                  </a:lnTo>
                  <a:lnTo>
                    <a:pt x="1534" y="515"/>
                  </a:lnTo>
                  <a:close/>
                </a:path>
              </a:pathLst>
            </a:custGeom>
            <a:solidFill>
              <a:srgbClr val="F4E67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65" name="Freeform 47"/>
            <p:cNvSpPr>
              <a:spLocks noChangeArrowheads="1"/>
            </p:cNvSpPr>
            <p:nvPr/>
          </p:nvSpPr>
          <p:spPr bwMode="auto">
            <a:xfrm>
              <a:off x="0" y="605568"/>
              <a:ext cx="1941513" cy="1374775"/>
            </a:xfrm>
            <a:custGeom>
              <a:avLst/>
              <a:gdLst>
                <a:gd name="T0" fmla="*/ 1700213 w 1223"/>
                <a:gd name="T1" fmla="*/ 976313 h 866"/>
                <a:gd name="T2" fmla="*/ 1941513 w 1223"/>
                <a:gd name="T3" fmla="*/ 0 h 866"/>
                <a:gd name="T4" fmla="*/ 0 w 1223"/>
                <a:gd name="T5" fmla="*/ 1374775 h 866"/>
                <a:gd name="T6" fmla="*/ 1700213 w 1223"/>
                <a:gd name="T7" fmla="*/ 976313 h 866"/>
                <a:gd name="T8" fmla="*/ 0 60000 65536"/>
                <a:gd name="T9" fmla="*/ 0 60000 65536"/>
                <a:gd name="T10" fmla="*/ 0 60000 65536"/>
                <a:gd name="T11" fmla="*/ 0 60000 65536"/>
                <a:gd name="T12" fmla="*/ 0 w 1223"/>
                <a:gd name="T13" fmla="*/ 0 h 866"/>
                <a:gd name="T14" fmla="*/ 1223 w 1223"/>
                <a:gd name="T15" fmla="*/ 866 h 866"/>
              </a:gdLst>
              <a:ahLst/>
              <a:cxnLst>
                <a:cxn ang="T8">
                  <a:pos x="T0" y="T1"/>
                </a:cxn>
                <a:cxn ang="T9">
                  <a:pos x="T2" y="T3"/>
                </a:cxn>
                <a:cxn ang="T10">
                  <a:pos x="T4" y="T5"/>
                </a:cxn>
                <a:cxn ang="T11">
                  <a:pos x="T6" y="T7"/>
                </a:cxn>
              </a:cxnLst>
              <a:rect l="T12" t="T13" r="T14" b="T15"/>
              <a:pathLst>
                <a:path w="1223" h="866">
                  <a:moveTo>
                    <a:pt x="1071" y="615"/>
                  </a:moveTo>
                  <a:lnTo>
                    <a:pt x="1223" y="0"/>
                  </a:lnTo>
                  <a:lnTo>
                    <a:pt x="0" y="866"/>
                  </a:lnTo>
                  <a:lnTo>
                    <a:pt x="1071" y="615"/>
                  </a:lnTo>
                  <a:close/>
                </a:path>
              </a:pathLst>
            </a:custGeom>
            <a:solidFill>
              <a:srgbClr val="E58A2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66" name="Freeform 48"/>
            <p:cNvSpPr>
              <a:spLocks noChangeArrowheads="1"/>
            </p:cNvSpPr>
            <p:nvPr/>
          </p:nvSpPr>
          <p:spPr bwMode="auto">
            <a:xfrm>
              <a:off x="0" y="0"/>
              <a:ext cx="1941513" cy="1108075"/>
            </a:xfrm>
            <a:custGeom>
              <a:avLst/>
              <a:gdLst>
                <a:gd name="T0" fmla="*/ 0 w 1223"/>
                <a:gd name="T1" fmla="*/ 1108075 h 698"/>
                <a:gd name="T2" fmla="*/ 0 w 1223"/>
                <a:gd name="T3" fmla="*/ 0 h 698"/>
                <a:gd name="T4" fmla="*/ 1941513 w 1223"/>
                <a:gd name="T5" fmla="*/ 628650 h 698"/>
                <a:gd name="T6" fmla="*/ 0 w 1223"/>
                <a:gd name="T7" fmla="*/ 1108075 h 698"/>
                <a:gd name="T8" fmla="*/ 0 60000 65536"/>
                <a:gd name="T9" fmla="*/ 0 60000 65536"/>
                <a:gd name="T10" fmla="*/ 0 60000 65536"/>
                <a:gd name="T11" fmla="*/ 0 60000 65536"/>
                <a:gd name="T12" fmla="*/ 0 w 1223"/>
                <a:gd name="T13" fmla="*/ 0 h 698"/>
                <a:gd name="T14" fmla="*/ 1223 w 1223"/>
                <a:gd name="T15" fmla="*/ 698 h 698"/>
              </a:gdLst>
              <a:ahLst/>
              <a:cxnLst>
                <a:cxn ang="T8">
                  <a:pos x="T0" y="T1"/>
                </a:cxn>
                <a:cxn ang="T9">
                  <a:pos x="T2" y="T3"/>
                </a:cxn>
                <a:cxn ang="T10">
                  <a:pos x="T4" y="T5"/>
                </a:cxn>
                <a:cxn ang="T11">
                  <a:pos x="T6" y="T7"/>
                </a:cxn>
              </a:cxnLst>
              <a:rect l="T12" t="T13" r="T14" b="T15"/>
              <a:pathLst>
                <a:path w="1223" h="698">
                  <a:moveTo>
                    <a:pt x="0" y="698"/>
                  </a:moveTo>
                  <a:lnTo>
                    <a:pt x="0" y="0"/>
                  </a:lnTo>
                  <a:lnTo>
                    <a:pt x="1223" y="396"/>
                  </a:lnTo>
                  <a:lnTo>
                    <a:pt x="0" y="698"/>
                  </a:lnTo>
                  <a:close/>
                </a:path>
              </a:pathLst>
            </a:custGeom>
            <a:solidFill>
              <a:srgbClr val="F4C51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67" name="Freeform 71"/>
            <p:cNvSpPr>
              <a:spLocks noChangeArrowheads="1"/>
            </p:cNvSpPr>
            <p:nvPr/>
          </p:nvSpPr>
          <p:spPr bwMode="auto">
            <a:xfrm>
              <a:off x="4016376" y="1504093"/>
              <a:ext cx="327025" cy="257175"/>
            </a:xfrm>
            <a:custGeom>
              <a:avLst/>
              <a:gdLst>
                <a:gd name="T0" fmla="*/ 157163 w 206"/>
                <a:gd name="T1" fmla="*/ 0 h 162"/>
                <a:gd name="T2" fmla="*/ 0 w 206"/>
                <a:gd name="T3" fmla="*/ 257175 h 162"/>
                <a:gd name="T4" fmla="*/ 327025 w 206"/>
                <a:gd name="T5" fmla="*/ 185738 h 162"/>
                <a:gd name="T6" fmla="*/ 157163 w 206"/>
                <a:gd name="T7" fmla="*/ 0 h 162"/>
                <a:gd name="T8" fmla="*/ 0 60000 65536"/>
                <a:gd name="T9" fmla="*/ 0 60000 65536"/>
                <a:gd name="T10" fmla="*/ 0 60000 65536"/>
                <a:gd name="T11" fmla="*/ 0 60000 65536"/>
                <a:gd name="T12" fmla="*/ 0 w 206"/>
                <a:gd name="T13" fmla="*/ 0 h 162"/>
                <a:gd name="T14" fmla="*/ 206 w 206"/>
                <a:gd name="T15" fmla="*/ 162 h 162"/>
              </a:gdLst>
              <a:ahLst/>
              <a:cxnLst>
                <a:cxn ang="T8">
                  <a:pos x="T0" y="T1"/>
                </a:cxn>
                <a:cxn ang="T9">
                  <a:pos x="T2" y="T3"/>
                </a:cxn>
                <a:cxn ang="T10">
                  <a:pos x="T4" y="T5"/>
                </a:cxn>
                <a:cxn ang="T11">
                  <a:pos x="T6" y="T7"/>
                </a:cxn>
              </a:cxnLst>
              <a:rect l="T12" t="T13" r="T14" b="T15"/>
              <a:pathLst>
                <a:path w="206" h="162">
                  <a:moveTo>
                    <a:pt x="99" y="0"/>
                  </a:moveTo>
                  <a:lnTo>
                    <a:pt x="0" y="162"/>
                  </a:lnTo>
                  <a:lnTo>
                    <a:pt x="206" y="117"/>
                  </a:lnTo>
                  <a:lnTo>
                    <a:pt x="99" y="0"/>
                  </a:lnTo>
                  <a:close/>
                </a:path>
              </a:pathLst>
            </a:custGeom>
            <a:solidFill>
              <a:srgbClr val="DA368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68" name="Freeform 72"/>
            <p:cNvSpPr>
              <a:spLocks noChangeArrowheads="1"/>
            </p:cNvSpPr>
            <p:nvPr/>
          </p:nvSpPr>
          <p:spPr bwMode="auto">
            <a:xfrm>
              <a:off x="4016376" y="1689831"/>
              <a:ext cx="327025" cy="188912"/>
            </a:xfrm>
            <a:custGeom>
              <a:avLst/>
              <a:gdLst>
                <a:gd name="T0" fmla="*/ 0 w 206"/>
                <a:gd name="T1" fmla="*/ 71437 h 119"/>
                <a:gd name="T2" fmla="*/ 265113 w 206"/>
                <a:gd name="T3" fmla="*/ 188912 h 119"/>
                <a:gd name="T4" fmla="*/ 327025 w 206"/>
                <a:gd name="T5" fmla="*/ 0 h 119"/>
                <a:gd name="T6" fmla="*/ 0 w 206"/>
                <a:gd name="T7" fmla="*/ 71437 h 119"/>
                <a:gd name="T8" fmla="*/ 0 60000 65536"/>
                <a:gd name="T9" fmla="*/ 0 60000 65536"/>
                <a:gd name="T10" fmla="*/ 0 60000 65536"/>
                <a:gd name="T11" fmla="*/ 0 60000 65536"/>
                <a:gd name="T12" fmla="*/ 0 w 206"/>
                <a:gd name="T13" fmla="*/ 0 h 119"/>
                <a:gd name="T14" fmla="*/ 206 w 206"/>
                <a:gd name="T15" fmla="*/ 119 h 119"/>
              </a:gdLst>
              <a:ahLst/>
              <a:cxnLst>
                <a:cxn ang="T8">
                  <a:pos x="T0" y="T1"/>
                </a:cxn>
                <a:cxn ang="T9">
                  <a:pos x="T2" y="T3"/>
                </a:cxn>
                <a:cxn ang="T10">
                  <a:pos x="T4" y="T5"/>
                </a:cxn>
                <a:cxn ang="T11">
                  <a:pos x="T6" y="T7"/>
                </a:cxn>
              </a:cxnLst>
              <a:rect l="T12" t="T13" r="T14" b="T15"/>
              <a:pathLst>
                <a:path w="206" h="119">
                  <a:moveTo>
                    <a:pt x="0" y="45"/>
                  </a:moveTo>
                  <a:lnTo>
                    <a:pt x="167" y="119"/>
                  </a:lnTo>
                  <a:lnTo>
                    <a:pt x="206" y="0"/>
                  </a:lnTo>
                  <a:lnTo>
                    <a:pt x="0" y="45"/>
                  </a:lnTo>
                  <a:close/>
                </a:path>
              </a:pathLst>
            </a:custGeom>
            <a:solidFill>
              <a:srgbClr val="B5207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69" name="Oval 95"/>
            <p:cNvSpPr>
              <a:spLocks noChangeArrowheads="1"/>
            </p:cNvSpPr>
            <p:nvPr/>
          </p:nvSpPr>
          <p:spPr bwMode="auto">
            <a:xfrm>
              <a:off x="3835401" y="4126643"/>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000000"/>
                </a:solidFill>
                <a:latin typeface="Calibri" panose="020F0502020204030204" pitchFamily="34" charset="0"/>
                <a:sym typeface="宋体" panose="02010600030101010101" pitchFamily="2" charset="-122"/>
              </a:endParaRPr>
            </a:p>
          </p:txBody>
        </p:sp>
        <p:sp>
          <p:nvSpPr>
            <p:cNvPr id="20570" name="Oval 96"/>
            <p:cNvSpPr>
              <a:spLocks noChangeArrowheads="1"/>
            </p:cNvSpPr>
            <p:nvPr/>
          </p:nvSpPr>
          <p:spPr bwMode="auto">
            <a:xfrm>
              <a:off x="2714626" y="3823431"/>
              <a:ext cx="57150"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000000"/>
                </a:solidFill>
                <a:latin typeface="Calibri" panose="020F0502020204030204" pitchFamily="34" charset="0"/>
                <a:sym typeface="宋体" panose="02010600030101010101" pitchFamily="2" charset="-122"/>
              </a:endParaRPr>
            </a:p>
          </p:txBody>
        </p:sp>
        <p:sp>
          <p:nvSpPr>
            <p:cNvPr id="20571" name="Oval 97"/>
            <p:cNvSpPr>
              <a:spLocks noChangeArrowheads="1"/>
            </p:cNvSpPr>
            <p:nvPr/>
          </p:nvSpPr>
          <p:spPr bwMode="auto">
            <a:xfrm>
              <a:off x="2276476" y="2489931"/>
              <a:ext cx="58738" cy="79375"/>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000000"/>
                </a:solidFill>
                <a:latin typeface="Calibri" panose="020F0502020204030204" pitchFamily="34" charset="0"/>
                <a:sym typeface="宋体" panose="02010600030101010101" pitchFamily="2" charset="-122"/>
              </a:endParaRPr>
            </a:p>
          </p:txBody>
        </p:sp>
        <p:sp>
          <p:nvSpPr>
            <p:cNvPr id="20572" name="Oval 98"/>
            <p:cNvSpPr>
              <a:spLocks noChangeArrowheads="1"/>
            </p:cNvSpPr>
            <p:nvPr/>
          </p:nvSpPr>
          <p:spPr bwMode="auto">
            <a:xfrm>
              <a:off x="688976" y="3650393"/>
              <a:ext cx="58738" cy="79375"/>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000000"/>
                </a:solidFill>
                <a:latin typeface="Calibri" panose="020F0502020204030204" pitchFamily="34" charset="0"/>
                <a:sym typeface="宋体" panose="02010600030101010101" pitchFamily="2" charset="-122"/>
              </a:endParaRPr>
            </a:p>
          </p:txBody>
        </p:sp>
        <p:sp>
          <p:nvSpPr>
            <p:cNvPr id="20573" name="Oval 99"/>
            <p:cNvSpPr>
              <a:spLocks noChangeArrowheads="1"/>
            </p:cNvSpPr>
            <p:nvPr/>
          </p:nvSpPr>
          <p:spPr bwMode="auto">
            <a:xfrm>
              <a:off x="695326" y="1569181"/>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000000"/>
                </a:solidFill>
                <a:latin typeface="Calibri" panose="020F0502020204030204" pitchFamily="34" charset="0"/>
                <a:sym typeface="宋体" panose="02010600030101010101" pitchFamily="2" charset="-122"/>
              </a:endParaRPr>
            </a:p>
          </p:txBody>
        </p:sp>
        <p:sp>
          <p:nvSpPr>
            <p:cNvPr id="20574" name="Oval 100"/>
            <p:cNvSpPr>
              <a:spLocks noChangeArrowheads="1"/>
            </p:cNvSpPr>
            <p:nvPr/>
          </p:nvSpPr>
          <p:spPr bwMode="auto">
            <a:xfrm>
              <a:off x="163513" y="1956531"/>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000000"/>
                </a:solidFill>
                <a:latin typeface="Calibri" panose="020F0502020204030204" pitchFamily="34" charset="0"/>
                <a:sym typeface="宋体" panose="02010600030101010101" pitchFamily="2" charset="-122"/>
              </a:endParaRPr>
            </a:p>
          </p:txBody>
        </p:sp>
        <p:sp>
          <p:nvSpPr>
            <p:cNvPr id="20575" name="Oval 101"/>
            <p:cNvSpPr>
              <a:spLocks noChangeArrowheads="1"/>
            </p:cNvSpPr>
            <p:nvPr/>
          </p:nvSpPr>
          <p:spPr bwMode="auto">
            <a:xfrm>
              <a:off x="1584326" y="1697768"/>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000000"/>
                </a:solidFill>
                <a:latin typeface="Calibri" panose="020F0502020204030204" pitchFamily="34" charset="0"/>
                <a:sym typeface="宋体" panose="02010600030101010101" pitchFamily="2" charset="-122"/>
              </a:endParaRPr>
            </a:p>
          </p:txBody>
        </p:sp>
        <p:sp>
          <p:nvSpPr>
            <p:cNvPr id="20576" name="Oval 102"/>
            <p:cNvSpPr>
              <a:spLocks noChangeArrowheads="1"/>
            </p:cNvSpPr>
            <p:nvPr/>
          </p:nvSpPr>
          <p:spPr bwMode="auto">
            <a:xfrm>
              <a:off x="3182938" y="1661256"/>
              <a:ext cx="58738" cy="79375"/>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000000"/>
                </a:solidFill>
                <a:latin typeface="Calibri" panose="020F0502020204030204" pitchFamily="34" charset="0"/>
                <a:sym typeface="宋体" panose="02010600030101010101" pitchFamily="2" charset="-122"/>
              </a:endParaRPr>
            </a:p>
          </p:txBody>
        </p:sp>
        <p:sp>
          <p:nvSpPr>
            <p:cNvPr id="3" name="Oval 103"/>
            <p:cNvSpPr>
              <a:spLocks noChangeArrowheads="1"/>
            </p:cNvSpPr>
            <p:nvPr/>
          </p:nvSpPr>
          <p:spPr bwMode="auto">
            <a:xfrm>
              <a:off x="4127501" y="2272443"/>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000000"/>
                </a:solidFill>
                <a:latin typeface="Calibri" panose="020F0502020204030204" pitchFamily="34" charset="0"/>
                <a:sym typeface="宋体" panose="02010600030101010101" pitchFamily="2" charset="-122"/>
              </a:endParaRPr>
            </a:p>
          </p:txBody>
        </p:sp>
      </p:grpSp>
      <p:grpSp>
        <p:nvGrpSpPr>
          <p:cNvPr id="20534" name="Group 54"/>
          <p:cNvGrpSpPr>
            <a:grpSpLocks/>
          </p:cNvGrpSpPr>
          <p:nvPr/>
        </p:nvGrpSpPr>
        <p:grpSpPr bwMode="auto">
          <a:xfrm rot="5400000" flipH="1">
            <a:off x="-92869" y="92869"/>
            <a:ext cx="4757738" cy="4572000"/>
            <a:chOff x="0" y="0"/>
            <a:chExt cx="4756151" cy="4570413"/>
          </a:xfrm>
        </p:grpSpPr>
        <p:sp>
          <p:nvSpPr>
            <p:cNvPr id="20485" name="Freeform 51"/>
            <p:cNvSpPr>
              <a:spLocks noChangeArrowheads="1"/>
            </p:cNvSpPr>
            <p:nvPr/>
          </p:nvSpPr>
          <p:spPr bwMode="auto">
            <a:xfrm>
              <a:off x="492125" y="581025"/>
              <a:ext cx="1258888" cy="2062162"/>
            </a:xfrm>
            <a:custGeom>
              <a:avLst/>
              <a:gdLst>
                <a:gd name="T0" fmla="*/ 0 w 793"/>
                <a:gd name="T1" fmla="*/ 0 h 1299"/>
                <a:gd name="T2" fmla="*/ 190500 w 793"/>
                <a:gd name="T3" fmla="*/ 2062162 h 1299"/>
                <a:gd name="T4" fmla="*/ 1258888 w 793"/>
                <a:gd name="T5" fmla="*/ 1857375 h 1299"/>
                <a:gd name="T6" fmla="*/ 0 w 793"/>
                <a:gd name="T7" fmla="*/ 0 h 1299"/>
                <a:gd name="T8" fmla="*/ 0 60000 65536"/>
                <a:gd name="T9" fmla="*/ 0 60000 65536"/>
                <a:gd name="T10" fmla="*/ 0 60000 65536"/>
                <a:gd name="T11" fmla="*/ 0 60000 65536"/>
                <a:gd name="T12" fmla="*/ 0 w 793"/>
                <a:gd name="T13" fmla="*/ 0 h 1299"/>
                <a:gd name="T14" fmla="*/ 793 w 793"/>
                <a:gd name="T15" fmla="*/ 1299 h 1299"/>
              </a:gdLst>
              <a:ahLst/>
              <a:cxnLst>
                <a:cxn ang="T8">
                  <a:pos x="T0" y="T1"/>
                </a:cxn>
                <a:cxn ang="T9">
                  <a:pos x="T2" y="T3"/>
                </a:cxn>
                <a:cxn ang="T10">
                  <a:pos x="T4" y="T5"/>
                </a:cxn>
                <a:cxn ang="T11">
                  <a:pos x="T6" y="T7"/>
                </a:cxn>
              </a:cxnLst>
              <a:rect l="T12" t="T13" r="T14" b="T15"/>
              <a:pathLst>
                <a:path w="793" h="1299">
                  <a:moveTo>
                    <a:pt x="0" y="0"/>
                  </a:moveTo>
                  <a:lnTo>
                    <a:pt x="120" y="1299"/>
                  </a:lnTo>
                  <a:lnTo>
                    <a:pt x="793" y="1170"/>
                  </a:lnTo>
                  <a:lnTo>
                    <a:pt x="0" y="0"/>
                  </a:lnTo>
                  <a:close/>
                </a:path>
              </a:pathLst>
            </a:custGeom>
            <a:solidFill>
              <a:srgbClr val="5DABC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486" name="Freeform 52"/>
            <p:cNvSpPr>
              <a:spLocks noChangeArrowheads="1"/>
            </p:cNvSpPr>
            <p:nvPr/>
          </p:nvSpPr>
          <p:spPr bwMode="auto">
            <a:xfrm>
              <a:off x="682625" y="2438400"/>
              <a:ext cx="1068388" cy="2132012"/>
            </a:xfrm>
            <a:custGeom>
              <a:avLst/>
              <a:gdLst>
                <a:gd name="T0" fmla="*/ 725488 w 673"/>
                <a:gd name="T1" fmla="*/ 2132012 h 1343"/>
                <a:gd name="T2" fmla="*/ 0 w 673"/>
                <a:gd name="T3" fmla="*/ 204787 h 1343"/>
                <a:gd name="T4" fmla="*/ 1068388 w 673"/>
                <a:gd name="T5" fmla="*/ 0 h 1343"/>
                <a:gd name="T6" fmla="*/ 725488 w 673"/>
                <a:gd name="T7" fmla="*/ 2132012 h 1343"/>
                <a:gd name="T8" fmla="*/ 0 60000 65536"/>
                <a:gd name="T9" fmla="*/ 0 60000 65536"/>
                <a:gd name="T10" fmla="*/ 0 60000 65536"/>
                <a:gd name="T11" fmla="*/ 0 60000 65536"/>
                <a:gd name="T12" fmla="*/ 0 w 673"/>
                <a:gd name="T13" fmla="*/ 0 h 1343"/>
                <a:gd name="T14" fmla="*/ 673 w 673"/>
                <a:gd name="T15" fmla="*/ 1343 h 1343"/>
              </a:gdLst>
              <a:ahLst/>
              <a:cxnLst>
                <a:cxn ang="T8">
                  <a:pos x="T0" y="T1"/>
                </a:cxn>
                <a:cxn ang="T9">
                  <a:pos x="T2" y="T3"/>
                </a:cxn>
                <a:cxn ang="T10">
                  <a:pos x="T4" y="T5"/>
                </a:cxn>
                <a:cxn ang="T11">
                  <a:pos x="T6" y="T7"/>
                </a:cxn>
              </a:cxnLst>
              <a:rect l="T12" t="T13" r="T14" b="T15"/>
              <a:pathLst>
                <a:path w="673" h="1343">
                  <a:moveTo>
                    <a:pt x="457" y="1343"/>
                  </a:moveTo>
                  <a:lnTo>
                    <a:pt x="0" y="129"/>
                  </a:lnTo>
                  <a:lnTo>
                    <a:pt x="673" y="0"/>
                  </a:lnTo>
                  <a:lnTo>
                    <a:pt x="457" y="1343"/>
                  </a:lnTo>
                  <a:close/>
                </a:path>
              </a:pathLst>
            </a:custGeom>
            <a:solidFill>
              <a:srgbClr val="21AFD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487" name="Freeform 53"/>
            <p:cNvSpPr>
              <a:spLocks noChangeArrowheads="1"/>
            </p:cNvSpPr>
            <p:nvPr/>
          </p:nvSpPr>
          <p:spPr bwMode="auto">
            <a:xfrm>
              <a:off x="174625" y="2643188"/>
              <a:ext cx="1233488" cy="1927225"/>
            </a:xfrm>
            <a:custGeom>
              <a:avLst/>
              <a:gdLst>
                <a:gd name="T0" fmla="*/ 0 w 777"/>
                <a:gd name="T1" fmla="*/ 949325 h 1214"/>
                <a:gd name="T2" fmla="*/ 508000 w 777"/>
                <a:gd name="T3" fmla="*/ 0 h 1214"/>
                <a:gd name="T4" fmla="*/ 1233488 w 777"/>
                <a:gd name="T5" fmla="*/ 1927225 h 1214"/>
                <a:gd name="T6" fmla="*/ 0 w 777"/>
                <a:gd name="T7" fmla="*/ 949325 h 1214"/>
                <a:gd name="T8" fmla="*/ 0 60000 65536"/>
                <a:gd name="T9" fmla="*/ 0 60000 65536"/>
                <a:gd name="T10" fmla="*/ 0 60000 65536"/>
                <a:gd name="T11" fmla="*/ 0 60000 65536"/>
                <a:gd name="T12" fmla="*/ 0 w 777"/>
                <a:gd name="T13" fmla="*/ 0 h 1214"/>
                <a:gd name="T14" fmla="*/ 777 w 777"/>
                <a:gd name="T15" fmla="*/ 1214 h 1214"/>
              </a:gdLst>
              <a:ahLst/>
              <a:cxnLst>
                <a:cxn ang="T8">
                  <a:pos x="T0" y="T1"/>
                </a:cxn>
                <a:cxn ang="T9">
                  <a:pos x="T2" y="T3"/>
                </a:cxn>
                <a:cxn ang="T10">
                  <a:pos x="T4" y="T5"/>
                </a:cxn>
                <a:cxn ang="T11">
                  <a:pos x="T6" y="T7"/>
                </a:cxn>
              </a:cxnLst>
              <a:rect l="T12" t="T13" r="T14" b="T15"/>
              <a:pathLst>
                <a:path w="777" h="1214">
                  <a:moveTo>
                    <a:pt x="0" y="598"/>
                  </a:moveTo>
                  <a:lnTo>
                    <a:pt x="320" y="0"/>
                  </a:lnTo>
                  <a:lnTo>
                    <a:pt x="777" y="1214"/>
                  </a:lnTo>
                  <a:lnTo>
                    <a:pt x="0" y="598"/>
                  </a:lnTo>
                  <a:close/>
                </a:path>
              </a:pathLst>
            </a:custGeom>
            <a:solidFill>
              <a:srgbClr val="2982B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488" name="Freeform 54"/>
            <p:cNvSpPr>
              <a:spLocks noChangeArrowheads="1"/>
            </p:cNvSpPr>
            <p:nvPr/>
          </p:nvSpPr>
          <p:spPr bwMode="auto">
            <a:xfrm>
              <a:off x="174625" y="3592513"/>
              <a:ext cx="1233488" cy="977900"/>
            </a:xfrm>
            <a:custGeom>
              <a:avLst/>
              <a:gdLst>
                <a:gd name="T0" fmla="*/ 0 w 777"/>
                <a:gd name="T1" fmla="*/ 0 h 616"/>
                <a:gd name="T2" fmla="*/ 14288 w 777"/>
                <a:gd name="T3" fmla="*/ 574675 h 616"/>
                <a:gd name="T4" fmla="*/ 1233488 w 777"/>
                <a:gd name="T5" fmla="*/ 977900 h 616"/>
                <a:gd name="T6" fmla="*/ 0 w 777"/>
                <a:gd name="T7" fmla="*/ 0 h 616"/>
                <a:gd name="T8" fmla="*/ 0 60000 65536"/>
                <a:gd name="T9" fmla="*/ 0 60000 65536"/>
                <a:gd name="T10" fmla="*/ 0 60000 65536"/>
                <a:gd name="T11" fmla="*/ 0 60000 65536"/>
                <a:gd name="T12" fmla="*/ 0 w 777"/>
                <a:gd name="T13" fmla="*/ 0 h 616"/>
                <a:gd name="T14" fmla="*/ 777 w 777"/>
                <a:gd name="T15" fmla="*/ 616 h 616"/>
              </a:gdLst>
              <a:ahLst/>
              <a:cxnLst>
                <a:cxn ang="T8">
                  <a:pos x="T0" y="T1"/>
                </a:cxn>
                <a:cxn ang="T9">
                  <a:pos x="T2" y="T3"/>
                </a:cxn>
                <a:cxn ang="T10">
                  <a:pos x="T4" y="T5"/>
                </a:cxn>
                <a:cxn ang="T11">
                  <a:pos x="T6" y="T7"/>
                </a:cxn>
              </a:cxnLst>
              <a:rect l="T12" t="T13" r="T14" b="T15"/>
              <a:pathLst>
                <a:path w="777" h="616">
                  <a:moveTo>
                    <a:pt x="0" y="0"/>
                  </a:moveTo>
                  <a:lnTo>
                    <a:pt x="9" y="362"/>
                  </a:lnTo>
                  <a:lnTo>
                    <a:pt x="777" y="616"/>
                  </a:lnTo>
                  <a:lnTo>
                    <a:pt x="0" y="0"/>
                  </a:lnTo>
                  <a:close/>
                </a:path>
              </a:pathLst>
            </a:custGeom>
            <a:solidFill>
              <a:srgbClr val="085C9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489" name="Freeform 58"/>
            <p:cNvSpPr>
              <a:spLocks noChangeArrowheads="1"/>
            </p:cNvSpPr>
            <p:nvPr/>
          </p:nvSpPr>
          <p:spPr bwMode="auto">
            <a:xfrm>
              <a:off x="1408113" y="3375025"/>
              <a:ext cx="976313" cy="1195387"/>
            </a:xfrm>
            <a:custGeom>
              <a:avLst/>
              <a:gdLst>
                <a:gd name="T0" fmla="*/ 0 w 615"/>
                <a:gd name="T1" fmla="*/ 1195387 h 753"/>
                <a:gd name="T2" fmla="*/ 633413 w 615"/>
                <a:gd name="T3" fmla="*/ 0 h 753"/>
                <a:gd name="T4" fmla="*/ 976313 w 615"/>
                <a:gd name="T5" fmla="*/ 1195387 h 753"/>
                <a:gd name="T6" fmla="*/ 0 w 615"/>
                <a:gd name="T7" fmla="*/ 1195387 h 753"/>
                <a:gd name="T8" fmla="*/ 0 60000 65536"/>
                <a:gd name="T9" fmla="*/ 0 60000 65536"/>
                <a:gd name="T10" fmla="*/ 0 60000 65536"/>
                <a:gd name="T11" fmla="*/ 0 60000 65536"/>
                <a:gd name="T12" fmla="*/ 0 w 615"/>
                <a:gd name="T13" fmla="*/ 0 h 753"/>
                <a:gd name="T14" fmla="*/ 615 w 615"/>
                <a:gd name="T15" fmla="*/ 753 h 753"/>
              </a:gdLst>
              <a:ahLst/>
              <a:cxnLst>
                <a:cxn ang="T8">
                  <a:pos x="T0" y="T1"/>
                </a:cxn>
                <a:cxn ang="T9">
                  <a:pos x="T2" y="T3"/>
                </a:cxn>
                <a:cxn ang="T10">
                  <a:pos x="T4" y="T5"/>
                </a:cxn>
                <a:cxn ang="T11">
                  <a:pos x="T6" y="T7"/>
                </a:cxn>
              </a:cxnLst>
              <a:rect l="T12" t="T13" r="T14" b="T15"/>
              <a:pathLst>
                <a:path w="615" h="753">
                  <a:moveTo>
                    <a:pt x="0" y="753"/>
                  </a:moveTo>
                  <a:lnTo>
                    <a:pt x="399" y="0"/>
                  </a:lnTo>
                  <a:lnTo>
                    <a:pt x="615" y="753"/>
                  </a:lnTo>
                  <a:lnTo>
                    <a:pt x="0" y="753"/>
                  </a:lnTo>
                  <a:close/>
                </a:path>
              </a:pathLst>
            </a:custGeom>
            <a:solidFill>
              <a:srgbClr val="93C52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490" name="Freeform 59"/>
            <p:cNvSpPr>
              <a:spLocks noChangeArrowheads="1"/>
            </p:cNvSpPr>
            <p:nvPr/>
          </p:nvSpPr>
          <p:spPr bwMode="auto">
            <a:xfrm>
              <a:off x="492125" y="581025"/>
              <a:ext cx="1519238" cy="1857375"/>
            </a:xfrm>
            <a:custGeom>
              <a:avLst/>
              <a:gdLst>
                <a:gd name="T0" fmla="*/ 1519238 w 957"/>
                <a:gd name="T1" fmla="*/ 1189038 h 1170"/>
                <a:gd name="T2" fmla="*/ 1258888 w 957"/>
                <a:gd name="T3" fmla="*/ 1857375 h 1170"/>
                <a:gd name="T4" fmla="*/ 0 w 957"/>
                <a:gd name="T5" fmla="*/ 0 h 1170"/>
                <a:gd name="T6" fmla="*/ 1519238 w 957"/>
                <a:gd name="T7" fmla="*/ 1189038 h 1170"/>
                <a:gd name="T8" fmla="*/ 0 60000 65536"/>
                <a:gd name="T9" fmla="*/ 0 60000 65536"/>
                <a:gd name="T10" fmla="*/ 0 60000 65536"/>
                <a:gd name="T11" fmla="*/ 0 60000 65536"/>
                <a:gd name="T12" fmla="*/ 0 w 957"/>
                <a:gd name="T13" fmla="*/ 0 h 1170"/>
                <a:gd name="T14" fmla="*/ 957 w 957"/>
                <a:gd name="T15" fmla="*/ 1170 h 1170"/>
              </a:gdLst>
              <a:ahLst/>
              <a:cxnLst>
                <a:cxn ang="T8">
                  <a:pos x="T0" y="T1"/>
                </a:cxn>
                <a:cxn ang="T9">
                  <a:pos x="T2" y="T3"/>
                </a:cxn>
                <a:cxn ang="T10">
                  <a:pos x="T4" y="T5"/>
                </a:cxn>
                <a:cxn ang="T11">
                  <a:pos x="T6" y="T7"/>
                </a:cxn>
              </a:cxnLst>
              <a:rect l="T12" t="T13" r="T14" b="T15"/>
              <a:pathLst>
                <a:path w="957" h="1170">
                  <a:moveTo>
                    <a:pt x="957" y="749"/>
                  </a:moveTo>
                  <a:lnTo>
                    <a:pt x="793" y="1170"/>
                  </a:lnTo>
                  <a:lnTo>
                    <a:pt x="0" y="0"/>
                  </a:lnTo>
                  <a:lnTo>
                    <a:pt x="957" y="749"/>
                  </a:lnTo>
                  <a:close/>
                </a:path>
              </a:pathLst>
            </a:custGeom>
            <a:solidFill>
              <a:srgbClr val="4CBAC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491" name="Freeform 60"/>
            <p:cNvSpPr>
              <a:spLocks noChangeArrowheads="1"/>
            </p:cNvSpPr>
            <p:nvPr/>
          </p:nvSpPr>
          <p:spPr bwMode="auto">
            <a:xfrm>
              <a:off x="2011363" y="1770063"/>
              <a:ext cx="1000125" cy="1604962"/>
            </a:xfrm>
            <a:custGeom>
              <a:avLst/>
              <a:gdLst>
                <a:gd name="T0" fmla="*/ 1000125 w 630"/>
                <a:gd name="T1" fmla="*/ 474662 h 1011"/>
                <a:gd name="T2" fmla="*/ 30163 w 630"/>
                <a:gd name="T3" fmla="*/ 1604962 h 1011"/>
                <a:gd name="T4" fmla="*/ 0 w 630"/>
                <a:gd name="T5" fmla="*/ 0 h 1011"/>
                <a:gd name="T6" fmla="*/ 1000125 w 630"/>
                <a:gd name="T7" fmla="*/ 474662 h 1011"/>
                <a:gd name="T8" fmla="*/ 0 60000 65536"/>
                <a:gd name="T9" fmla="*/ 0 60000 65536"/>
                <a:gd name="T10" fmla="*/ 0 60000 65536"/>
                <a:gd name="T11" fmla="*/ 0 60000 65536"/>
                <a:gd name="T12" fmla="*/ 0 w 630"/>
                <a:gd name="T13" fmla="*/ 0 h 1011"/>
                <a:gd name="T14" fmla="*/ 630 w 630"/>
                <a:gd name="T15" fmla="*/ 1011 h 1011"/>
              </a:gdLst>
              <a:ahLst/>
              <a:cxnLst>
                <a:cxn ang="T8">
                  <a:pos x="T0" y="T1"/>
                </a:cxn>
                <a:cxn ang="T9">
                  <a:pos x="T2" y="T3"/>
                </a:cxn>
                <a:cxn ang="T10">
                  <a:pos x="T4" y="T5"/>
                </a:cxn>
                <a:cxn ang="T11">
                  <a:pos x="T6" y="T7"/>
                </a:cxn>
              </a:cxnLst>
              <a:rect l="T12" t="T13" r="T14" b="T15"/>
              <a:pathLst>
                <a:path w="630" h="1011">
                  <a:moveTo>
                    <a:pt x="630" y="299"/>
                  </a:moveTo>
                  <a:lnTo>
                    <a:pt x="19" y="1011"/>
                  </a:lnTo>
                  <a:lnTo>
                    <a:pt x="0" y="0"/>
                  </a:lnTo>
                  <a:lnTo>
                    <a:pt x="630" y="299"/>
                  </a:lnTo>
                  <a:close/>
                </a:path>
              </a:pathLst>
            </a:custGeom>
            <a:solidFill>
              <a:srgbClr val="27AB7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492" name="Freeform 61"/>
            <p:cNvSpPr>
              <a:spLocks noChangeArrowheads="1"/>
            </p:cNvSpPr>
            <p:nvPr/>
          </p:nvSpPr>
          <p:spPr bwMode="auto">
            <a:xfrm>
              <a:off x="2011363" y="382588"/>
              <a:ext cx="998538" cy="1860550"/>
            </a:xfrm>
            <a:custGeom>
              <a:avLst/>
              <a:gdLst>
                <a:gd name="T0" fmla="*/ 0 w 629"/>
                <a:gd name="T1" fmla="*/ 1387475 h 1172"/>
                <a:gd name="T2" fmla="*/ 520700 w 629"/>
                <a:gd name="T3" fmla="*/ 0 h 1172"/>
                <a:gd name="T4" fmla="*/ 998538 w 629"/>
                <a:gd name="T5" fmla="*/ 1860550 h 1172"/>
                <a:gd name="T6" fmla="*/ 0 w 629"/>
                <a:gd name="T7" fmla="*/ 1387475 h 1172"/>
                <a:gd name="T8" fmla="*/ 0 60000 65536"/>
                <a:gd name="T9" fmla="*/ 0 60000 65536"/>
                <a:gd name="T10" fmla="*/ 0 60000 65536"/>
                <a:gd name="T11" fmla="*/ 0 60000 65536"/>
                <a:gd name="T12" fmla="*/ 0 w 629"/>
                <a:gd name="T13" fmla="*/ 0 h 1172"/>
                <a:gd name="T14" fmla="*/ 629 w 629"/>
                <a:gd name="T15" fmla="*/ 1172 h 1172"/>
              </a:gdLst>
              <a:ahLst/>
              <a:cxnLst>
                <a:cxn ang="T8">
                  <a:pos x="T0" y="T1"/>
                </a:cxn>
                <a:cxn ang="T9">
                  <a:pos x="T2" y="T3"/>
                </a:cxn>
                <a:cxn ang="T10">
                  <a:pos x="T4" y="T5"/>
                </a:cxn>
                <a:cxn ang="T11">
                  <a:pos x="T6" y="T7"/>
                </a:cxn>
              </a:cxnLst>
              <a:rect l="T12" t="T13" r="T14" b="T15"/>
              <a:pathLst>
                <a:path w="629" h="1172">
                  <a:moveTo>
                    <a:pt x="0" y="874"/>
                  </a:moveTo>
                  <a:lnTo>
                    <a:pt x="328" y="0"/>
                  </a:lnTo>
                  <a:lnTo>
                    <a:pt x="629" y="1172"/>
                  </a:lnTo>
                  <a:lnTo>
                    <a:pt x="0" y="874"/>
                  </a:lnTo>
                  <a:close/>
                </a:path>
              </a:pathLst>
            </a:custGeom>
            <a:solidFill>
              <a:srgbClr val="65BA9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493" name="Freeform 62"/>
            <p:cNvSpPr>
              <a:spLocks noChangeArrowheads="1"/>
            </p:cNvSpPr>
            <p:nvPr/>
          </p:nvSpPr>
          <p:spPr bwMode="auto">
            <a:xfrm>
              <a:off x="2532063" y="382588"/>
              <a:ext cx="1524000" cy="2509837"/>
            </a:xfrm>
            <a:custGeom>
              <a:avLst/>
              <a:gdLst>
                <a:gd name="T0" fmla="*/ 479425 w 960"/>
                <a:gd name="T1" fmla="*/ 1862137 h 1581"/>
                <a:gd name="T2" fmla="*/ 477838 w 960"/>
                <a:gd name="T3" fmla="*/ 1860550 h 1581"/>
                <a:gd name="T4" fmla="*/ 0 w 960"/>
                <a:gd name="T5" fmla="*/ 0 h 1581"/>
                <a:gd name="T6" fmla="*/ 0 w 960"/>
                <a:gd name="T7" fmla="*/ 0 h 1581"/>
                <a:gd name="T8" fmla="*/ 1524000 w 960"/>
                <a:gd name="T9" fmla="*/ 2509837 h 1581"/>
                <a:gd name="T10" fmla="*/ 479425 w 960"/>
                <a:gd name="T11" fmla="*/ 1862137 h 1581"/>
                <a:gd name="T12" fmla="*/ 0 60000 65536"/>
                <a:gd name="T13" fmla="*/ 0 60000 65536"/>
                <a:gd name="T14" fmla="*/ 0 60000 65536"/>
                <a:gd name="T15" fmla="*/ 0 60000 65536"/>
                <a:gd name="T16" fmla="*/ 0 60000 65536"/>
                <a:gd name="T17" fmla="*/ 0 60000 65536"/>
                <a:gd name="T18" fmla="*/ 0 w 960"/>
                <a:gd name="T19" fmla="*/ 0 h 1581"/>
                <a:gd name="T20" fmla="*/ 960 w 960"/>
                <a:gd name="T21" fmla="*/ 1581 h 1581"/>
              </a:gdLst>
              <a:ahLst/>
              <a:cxnLst>
                <a:cxn ang="T12">
                  <a:pos x="T0" y="T1"/>
                </a:cxn>
                <a:cxn ang="T13">
                  <a:pos x="T2" y="T3"/>
                </a:cxn>
                <a:cxn ang="T14">
                  <a:pos x="T4" y="T5"/>
                </a:cxn>
                <a:cxn ang="T15">
                  <a:pos x="T6" y="T7"/>
                </a:cxn>
                <a:cxn ang="T16">
                  <a:pos x="T8" y="T9"/>
                </a:cxn>
                <a:cxn ang="T17">
                  <a:pos x="T10" y="T11"/>
                </a:cxn>
              </a:cxnLst>
              <a:rect l="T18" t="T19" r="T20" b="T21"/>
              <a:pathLst>
                <a:path w="960" h="1581">
                  <a:moveTo>
                    <a:pt x="302" y="1173"/>
                  </a:moveTo>
                  <a:lnTo>
                    <a:pt x="301" y="1172"/>
                  </a:lnTo>
                  <a:lnTo>
                    <a:pt x="0" y="0"/>
                  </a:lnTo>
                  <a:lnTo>
                    <a:pt x="960" y="1581"/>
                  </a:lnTo>
                  <a:lnTo>
                    <a:pt x="302" y="1173"/>
                  </a:lnTo>
                  <a:close/>
                </a:path>
              </a:pathLst>
            </a:custGeom>
            <a:solidFill>
              <a:srgbClr val="F4E67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494" name="Freeform 63"/>
            <p:cNvSpPr>
              <a:spLocks noChangeArrowheads="1"/>
            </p:cNvSpPr>
            <p:nvPr/>
          </p:nvSpPr>
          <p:spPr bwMode="auto">
            <a:xfrm>
              <a:off x="2532063" y="379413"/>
              <a:ext cx="2224088" cy="2513012"/>
            </a:xfrm>
            <a:custGeom>
              <a:avLst/>
              <a:gdLst>
                <a:gd name="T0" fmla="*/ 2224088 w 1401"/>
                <a:gd name="T1" fmla="*/ 2020887 h 1583"/>
                <a:gd name="T2" fmla="*/ 1524000 w 1401"/>
                <a:gd name="T3" fmla="*/ 2513012 h 1583"/>
                <a:gd name="T4" fmla="*/ 0 w 1401"/>
                <a:gd name="T5" fmla="*/ 3175 h 1583"/>
                <a:gd name="T6" fmla="*/ 14288 w 1401"/>
                <a:gd name="T7" fmla="*/ 0 h 1583"/>
                <a:gd name="T8" fmla="*/ 2224088 w 1401"/>
                <a:gd name="T9" fmla="*/ 1439862 h 1583"/>
                <a:gd name="T10" fmla="*/ 2224088 w 1401"/>
                <a:gd name="T11" fmla="*/ 2020887 h 1583"/>
                <a:gd name="T12" fmla="*/ 0 60000 65536"/>
                <a:gd name="T13" fmla="*/ 0 60000 65536"/>
                <a:gd name="T14" fmla="*/ 0 60000 65536"/>
                <a:gd name="T15" fmla="*/ 0 60000 65536"/>
                <a:gd name="T16" fmla="*/ 0 60000 65536"/>
                <a:gd name="T17" fmla="*/ 0 60000 65536"/>
                <a:gd name="T18" fmla="*/ 0 w 1401"/>
                <a:gd name="T19" fmla="*/ 0 h 1583"/>
                <a:gd name="T20" fmla="*/ 1401 w 1401"/>
                <a:gd name="T21" fmla="*/ 1583 h 1583"/>
              </a:gdLst>
              <a:ahLst/>
              <a:cxnLst>
                <a:cxn ang="T12">
                  <a:pos x="T0" y="T1"/>
                </a:cxn>
                <a:cxn ang="T13">
                  <a:pos x="T2" y="T3"/>
                </a:cxn>
                <a:cxn ang="T14">
                  <a:pos x="T4" y="T5"/>
                </a:cxn>
                <a:cxn ang="T15">
                  <a:pos x="T6" y="T7"/>
                </a:cxn>
                <a:cxn ang="T16">
                  <a:pos x="T8" y="T9"/>
                </a:cxn>
                <a:cxn ang="T17">
                  <a:pos x="T10" y="T11"/>
                </a:cxn>
              </a:cxnLst>
              <a:rect l="T18" t="T19" r="T20" b="T21"/>
              <a:pathLst>
                <a:path w="1401" h="1583">
                  <a:moveTo>
                    <a:pt x="1401" y="1273"/>
                  </a:moveTo>
                  <a:lnTo>
                    <a:pt x="960" y="1583"/>
                  </a:lnTo>
                  <a:lnTo>
                    <a:pt x="0" y="2"/>
                  </a:lnTo>
                  <a:lnTo>
                    <a:pt x="9" y="0"/>
                  </a:lnTo>
                  <a:lnTo>
                    <a:pt x="1401" y="907"/>
                  </a:lnTo>
                  <a:lnTo>
                    <a:pt x="1401" y="1273"/>
                  </a:lnTo>
                  <a:close/>
                </a:path>
              </a:pathLst>
            </a:custGeom>
            <a:solidFill>
              <a:srgbClr val="E58A2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495" name="Freeform 64"/>
            <p:cNvSpPr>
              <a:spLocks noChangeArrowheads="1"/>
            </p:cNvSpPr>
            <p:nvPr/>
          </p:nvSpPr>
          <p:spPr bwMode="auto">
            <a:xfrm>
              <a:off x="2546350" y="379413"/>
              <a:ext cx="2209800" cy="1439862"/>
            </a:xfrm>
            <a:custGeom>
              <a:avLst/>
              <a:gdLst>
                <a:gd name="T0" fmla="*/ 2209800 w 1392"/>
                <a:gd name="T1" fmla="*/ 1439862 h 907"/>
                <a:gd name="T2" fmla="*/ 0 w 1392"/>
                <a:gd name="T3" fmla="*/ 0 h 907"/>
                <a:gd name="T4" fmla="*/ 2209800 w 1392"/>
                <a:gd name="T5" fmla="*/ 379412 h 907"/>
                <a:gd name="T6" fmla="*/ 2209800 w 1392"/>
                <a:gd name="T7" fmla="*/ 1439862 h 907"/>
                <a:gd name="T8" fmla="*/ 0 60000 65536"/>
                <a:gd name="T9" fmla="*/ 0 60000 65536"/>
                <a:gd name="T10" fmla="*/ 0 60000 65536"/>
                <a:gd name="T11" fmla="*/ 0 60000 65536"/>
                <a:gd name="T12" fmla="*/ 0 w 1392"/>
                <a:gd name="T13" fmla="*/ 0 h 907"/>
                <a:gd name="T14" fmla="*/ 1392 w 1392"/>
                <a:gd name="T15" fmla="*/ 907 h 907"/>
              </a:gdLst>
              <a:ahLst/>
              <a:cxnLst>
                <a:cxn ang="T8">
                  <a:pos x="T0" y="T1"/>
                </a:cxn>
                <a:cxn ang="T9">
                  <a:pos x="T2" y="T3"/>
                </a:cxn>
                <a:cxn ang="T10">
                  <a:pos x="T4" y="T5"/>
                </a:cxn>
                <a:cxn ang="T11">
                  <a:pos x="T6" y="T7"/>
                </a:cxn>
              </a:cxnLst>
              <a:rect l="T12" t="T13" r="T14" b="T15"/>
              <a:pathLst>
                <a:path w="1392" h="907">
                  <a:moveTo>
                    <a:pt x="1392" y="907"/>
                  </a:moveTo>
                  <a:lnTo>
                    <a:pt x="0" y="0"/>
                  </a:lnTo>
                  <a:lnTo>
                    <a:pt x="1392" y="239"/>
                  </a:lnTo>
                  <a:lnTo>
                    <a:pt x="1392" y="907"/>
                  </a:lnTo>
                  <a:close/>
                </a:path>
              </a:pathLst>
            </a:custGeom>
            <a:solidFill>
              <a:srgbClr val="E25D2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496" name="Freeform 65"/>
            <p:cNvSpPr>
              <a:spLocks noChangeArrowheads="1"/>
            </p:cNvSpPr>
            <p:nvPr/>
          </p:nvSpPr>
          <p:spPr bwMode="auto">
            <a:xfrm>
              <a:off x="4056063" y="2400300"/>
              <a:ext cx="700088" cy="2170112"/>
            </a:xfrm>
            <a:custGeom>
              <a:avLst/>
              <a:gdLst>
                <a:gd name="T0" fmla="*/ 700088 w 441"/>
                <a:gd name="T1" fmla="*/ 0 h 1367"/>
                <a:gd name="T2" fmla="*/ 0 w 441"/>
                <a:gd name="T3" fmla="*/ 492125 h 1367"/>
                <a:gd name="T4" fmla="*/ 700088 w 441"/>
                <a:gd name="T5" fmla="*/ 2170112 h 1367"/>
                <a:gd name="T6" fmla="*/ 700088 w 441"/>
                <a:gd name="T7" fmla="*/ 0 h 1367"/>
                <a:gd name="T8" fmla="*/ 0 60000 65536"/>
                <a:gd name="T9" fmla="*/ 0 60000 65536"/>
                <a:gd name="T10" fmla="*/ 0 60000 65536"/>
                <a:gd name="T11" fmla="*/ 0 60000 65536"/>
                <a:gd name="T12" fmla="*/ 0 w 441"/>
                <a:gd name="T13" fmla="*/ 0 h 1367"/>
                <a:gd name="T14" fmla="*/ 441 w 441"/>
                <a:gd name="T15" fmla="*/ 1367 h 1367"/>
              </a:gdLst>
              <a:ahLst/>
              <a:cxnLst>
                <a:cxn ang="T8">
                  <a:pos x="T0" y="T1"/>
                </a:cxn>
                <a:cxn ang="T9">
                  <a:pos x="T2" y="T3"/>
                </a:cxn>
                <a:cxn ang="T10">
                  <a:pos x="T4" y="T5"/>
                </a:cxn>
                <a:cxn ang="T11">
                  <a:pos x="T6" y="T7"/>
                </a:cxn>
              </a:cxnLst>
              <a:rect l="T12" t="T13" r="T14" b="T15"/>
              <a:pathLst>
                <a:path w="441" h="1367">
                  <a:moveTo>
                    <a:pt x="441" y="0"/>
                  </a:moveTo>
                  <a:lnTo>
                    <a:pt x="0" y="310"/>
                  </a:lnTo>
                  <a:lnTo>
                    <a:pt x="441" y="1367"/>
                  </a:lnTo>
                  <a:lnTo>
                    <a:pt x="441" y="0"/>
                  </a:lnTo>
                  <a:close/>
                </a:path>
              </a:pathLst>
            </a:custGeom>
            <a:solidFill>
              <a:srgbClr val="F4C51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497" name="Freeform 66"/>
            <p:cNvSpPr>
              <a:spLocks noChangeArrowheads="1"/>
            </p:cNvSpPr>
            <p:nvPr/>
          </p:nvSpPr>
          <p:spPr bwMode="auto">
            <a:xfrm>
              <a:off x="3011488" y="2244725"/>
              <a:ext cx="1744663" cy="2325687"/>
            </a:xfrm>
            <a:custGeom>
              <a:avLst/>
              <a:gdLst>
                <a:gd name="T0" fmla="*/ 785813 w 1099"/>
                <a:gd name="T1" fmla="*/ 2325687 h 1465"/>
                <a:gd name="T2" fmla="*/ 1744663 w 1099"/>
                <a:gd name="T3" fmla="*/ 2325687 h 1465"/>
                <a:gd name="T4" fmla="*/ 1744663 w 1099"/>
                <a:gd name="T5" fmla="*/ 2325687 h 1465"/>
                <a:gd name="T6" fmla="*/ 1044575 w 1099"/>
                <a:gd name="T7" fmla="*/ 647700 h 1465"/>
                <a:gd name="T8" fmla="*/ 0 w 1099"/>
                <a:gd name="T9" fmla="*/ 0 h 1465"/>
                <a:gd name="T10" fmla="*/ 785813 w 1099"/>
                <a:gd name="T11" fmla="*/ 2325687 h 1465"/>
                <a:gd name="T12" fmla="*/ 0 60000 65536"/>
                <a:gd name="T13" fmla="*/ 0 60000 65536"/>
                <a:gd name="T14" fmla="*/ 0 60000 65536"/>
                <a:gd name="T15" fmla="*/ 0 60000 65536"/>
                <a:gd name="T16" fmla="*/ 0 60000 65536"/>
                <a:gd name="T17" fmla="*/ 0 60000 65536"/>
                <a:gd name="T18" fmla="*/ 0 w 1099"/>
                <a:gd name="T19" fmla="*/ 0 h 1465"/>
                <a:gd name="T20" fmla="*/ 1099 w 1099"/>
                <a:gd name="T21" fmla="*/ 1465 h 1465"/>
              </a:gdLst>
              <a:ahLst/>
              <a:cxnLst>
                <a:cxn ang="T12">
                  <a:pos x="T0" y="T1"/>
                </a:cxn>
                <a:cxn ang="T13">
                  <a:pos x="T2" y="T3"/>
                </a:cxn>
                <a:cxn ang="T14">
                  <a:pos x="T4" y="T5"/>
                </a:cxn>
                <a:cxn ang="T15">
                  <a:pos x="T6" y="T7"/>
                </a:cxn>
                <a:cxn ang="T16">
                  <a:pos x="T8" y="T9"/>
                </a:cxn>
                <a:cxn ang="T17">
                  <a:pos x="T10" y="T11"/>
                </a:cxn>
              </a:cxnLst>
              <a:rect l="T18" t="T19" r="T20" b="T21"/>
              <a:pathLst>
                <a:path w="1099" h="1465">
                  <a:moveTo>
                    <a:pt x="495" y="1465"/>
                  </a:moveTo>
                  <a:lnTo>
                    <a:pt x="1099" y="1465"/>
                  </a:lnTo>
                  <a:lnTo>
                    <a:pt x="658" y="408"/>
                  </a:lnTo>
                  <a:lnTo>
                    <a:pt x="0" y="0"/>
                  </a:lnTo>
                  <a:lnTo>
                    <a:pt x="495" y="1465"/>
                  </a:lnTo>
                  <a:close/>
                </a:path>
              </a:pathLst>
            </a:custGeom>
            <a:solidFill>
              <a:srgbClr val="E7AC2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498" name="Freeform 67"/>
            <p:cNvSpPr>
              <a:spLocks noChangeArrowheads="1"/>
            </p:cNvSpPr>
            <p:nvPr/>
          </p:nvSpPr>
          <p:spPr bwMode="auto">
            <a:xfrm>
              <a:off x="2041525" y="2244725"/>
              <a:ext cx="1755775" cy="2325687"/>
            </a:xfrm>
            <a:custGeom>
              <a:avLst/>
              <a:gdLst>
                <a:gd name="T0" fmla="*/ 1181100 w 1106"/>
                <a:gd name="T1" fmla="*/ 2325687 h 1465"/>
                <a:gd name="T2" fmla="*/ 0 w 1106"/>
                <a:gd name="T3" fmla="*/ 1130300 h 1465"/>
                <a:gd name="T4" fmla="*/ 969963 w 1106"/>
                <a:gd name="T5" fmla="*/ 0 h 1465"/>
                <a:gd name="T6" fmla="*/ 1755775 w 1106"/>
                <a:gd name="T7" fmla="*/ 2325687 h 1465"/>
                <a:gd name="T8" fmla="*/ 1181100 w 1106"/>
                <a:gd name="T9" fmla="*/ 2325687 h 1465"/>
                <a:gd name="T10" fmla="*/ 0 60000 65536"/>
                <a:gd name="T11" fmla="*/ 0 60000 65536"/>
                <a:gd name="T12" fmla="*/ 0 60000 65536"/>
                <a:gd name="T13" fmla="*/ 0 60000 65536"/>
                <a:gd name="T14" fmla="*/ 0 60000 65536"/>
                <a:gd name="T15" fmla="*/ 0 w 1106"/>
                <a:gd name="T16" fmla="*/ 0 h 1465"/>
                <a:gd name="T17" fmla="*/ 1106 w 1106"/>
                <a:gd name="T18" fmla="*/ 1465 h 1465"/>
              </a:gdLst>
              <a:ahLst/>
              <a:cxnLst>
                <a:cxn ang="T10">
                  <a:pos x="T0" y="T1"/>
                </a:cxn>
                <a:cxn ang="T11">
                  <a:pos x="T2" y="T3"/>
                </a:cxn>
                <a:cxn ang="T12">
                  <a:pos x="T4" y="T5"/>
                </a:cxn>
                <a:cxn ang="T13">
                  <a:pos x="T6" y="T7"/>
                </a:cxn>
                <a:cxn ang="T14">
                  <a:pos x="T8" y="T9"/>
                </a:cxn>
              </a:cxnLst>
              <a:rect l="T15" t="T16" r="T17" b="T18"/>
              <a:pathLst>
                <a:path w="1106" h="1465">
                  <a:moveTo>
                    <a:pt x="744" y="1465"/>
                  </a:moveTo>
                  <a:lnTo>
                    <a:pt x="0" y="712"/>
                  </a:lnTo>
                  <a:lnTo>
                    <a:pt x="611" y="0"/>
                  </a:lnTo>
                  <a:lnTo>
                    <a:pt x="1106" y="1465"/>
                  </a:lnTo>
                  <a:lnTo>
                    <a:pt x="744" y="1465"/>
                  </a:lnTo>
                  <a:close/>
                </a:path>
              </a:pathLst>
            </a:custGeom>
            <a:solidFill>
              <a:srgbClr val="E9DB2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499" name="Freeform 68"/>
            <p:cNvSpPr>
              <a:spLocks noChangeArrowheads="1"/>
            </p:cNvSpPr>
            <p:nvPr/>
          </p:nvSpPr>
          <p:spPr bwMode="auto">
            <a:xfrm>
              <a:off x="2041525" y="3375025"/>
              <a:ext cx="1181100" cy="1195387"/>
            </a:xfrm>
            <a:custGeom>
              <a:avLst/>
              <a:gdLst>
                <a:gd name="T0" fmla="*/ 342900 w 744"/>
                <a:gd name="T1" fmla="*/ 1195387 h 753"/>
                <a:gd name="T2" fmla="*/ 1181100 w 744"/>
                <a:gd name="T3" fmla="*/ 1195387 h 753"/>
                <a:gd name="T4" fmla="*/ 0 w 744"/>
                <a:gd name="T5" fmla="*/ 0 h 753"/>
                <a:gd name="T6" fmla="*/ 342900 w 744"/>
                <a:gd name="T7" fmla="*/ 1195387 h 753"/>
                <a:gd name="T8" fmla="*/ 0 60000 65536"/>
                <a:gd name="T9" fmla="*/ 0 60000 65536"/>
                <a:gd name="T10" fmla="*/ 0 60000 65536"/>
                <a:gd name="T11" fmla="*/ 0 60000 65536"/>
                <a:gd name="T12" fmla="*/ 0 w 744"/>
                <a:gd name="T13" fmla="*/ 0 h 753"/>
                <a:gd name="T14" fmla="*/ 744 w 744"/>
                <a:gd name="T15" fmla="*/ 753 h 753"/>
              </a:gdLst>
              <a:ahLst/>
              <a:cxnLst>
                <a:cxn ang="T8">
                  <a:pos x="T0" y="T1"/>
                </a:cxn>
                <a:cxn ang="T9">
                  <a:pos x="T2" y="T3"/>
                </a:cxn>
                <a:cxn ang="T10">
                  <a:pos x="T4" y="T5"/>
                </a:cxn>
                <a:cxn ang="T11">
                  <a:pos x="T6" y="T7"/>
                </a:cxn>
              </a:cxnLst>
              <a:rect l="T12" t="T13" r="T14" b="T15"/>
              <a:pathLst>
                <a:path w="744" h="753">
                  <a:moveTo>
                    <a:pt x="216" y="753"/>
                  </a:moveTo>
                  <a:lnTo>
                    <a:pt x="744" y="753"/>
                  </a:lnTo>
                  <a:lnTo>
                    <a:pt x="0" y="0"/>
                  </a:lnTo>
                  <a:lnTo>
                    <a:pt x="216" y="753"/>
                  </a:lnTo>
                  <a:close/>
                </a:path>
              </a:pathLst>
            </a:custGeom>
            <a:solidFill>
              <a:srgbClr val="B2CB3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00" name="Freeform 69"/>
            <p:cNvSpPr>
              <a:spLocks noChangeArrowheads="1"/>
            </p:cNvSpPr>
            <p:nvPr/>
          </p:nvSpPr>
          <p:spPr bwMode="auto">
            <a:xfrm>
              <a:off x="1408113" y="2438400"/>
              <a:ext cx="633413" cy="2132012"/>
            </a:xfrm>
            <a:custGeom>
              <a:avLst/>
              <a:gdLst>
                <a:gd name="T0" fmla="*/ 0 w 399"/>
                <a:gd name="T1" fmla="*/ 2132012 h 1343"/>
                <a:gd name="T2" fmla="*/ 633413 w 399"/>
                <a:gd name="T3" fmla="*/ 938212 h 1343"/>
                <a:gd name="T4" fmla="*/ 342900 w 399"/>
                <a:gd name="T5" fmla="*/ 0 h 1343"/>
                <a:gd name="T6" fmla="*/ 0 w 399"/>
                <a:gd name="T7" fmla="*/ 2132012 h 1343"/>
                <a:gd name="T8" fmla="*/ 0 60000 65536"/>
                <a:gd name="T9" fmla="*/ 0 60000 65536"/>
                <a:gd name="T10" fmla="*/ 0 60000 65536"/>
                <a:gd name="T11" fmla="*/ 0 60000 65536"/>
                <a:gd name="T12" fmla="*/ 0 w 399"/>
                <a:gd name="T13" fmla="*/ 0 h 1343"/>
                <a:gd name="T14" fmla="*/ 399 w 399"/>
                <a:gd name="T15" fmla="*/ 1343 h 1343"/>
              </a:gdLst>
              <a:ahLst/>
              <a:cxnLst>
                <a:cxn ang="T8">
                  <a:pos x="T0" y="T1"/>
                </a:cxn>
                <a:cxn ang="T9">
                  <a:pos x="T2" y="T3"/>
                </a:cxn>
                <a:cxn ang="T10">
                  <a:pos x="T4" y="T5"/>
                </a:cxn>
                <a:cxn ang="T11">
                  <a:pos x="T6" y="T7"/>
                </a:cxn>
              </a:cxnLst>
              <a:rect l="T12" t="T13" r="T14" b="T15"/>
              <a:pathLst>
                <a:path w="399" h="1343">
                  <a:moveTo>
                    <a:pt x="0" y="1343"/>
                  </a:moveTo>
                  <a:lnTo>
                    <a:pt x="399" y="591"/>
                  </a:lnTo>
                  <a:lnTo>
                    <a:pt x="216" y="0"/>
                  </a:lnTo>
                  <a:lnTo>
                    <a:pt x="0" y="1343"/>
                  </a:lnTo>
                  <a:close/>
                </a:path>
              </a:pathLst>
            </a:custGeom>
            <a:solidFill>
              <a:srgbClr val="14885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01" name="Freeform 70"/>
            <p:cNvSpPr>
              <a:spLocks noChangeArrowheads="1"/>
            </p:cNvSpPr>
            <p:nvPr/>
          </p:nvSpPr>
          <p:spPr bwMode="auto">
            <a:xfrm>
              <a:off x="1751013" y="1770063"/>
              <a:ext cx="290513" cy="1606550"/>
            </a:xfrm>
            <a:custGeom>
              <a:avLst/>
              <a:gdLst>
                <a:gd name="T0" fmla="*/ 290513 w 183"/>
                <a:gd name="T1" fmla="*/ 1606550 h 1012"/>
                <a:gd name="T2" fmla="*/ 290513 w 183"/>
                <a:gd name="T3" fmla="*/ 1604963 h 1012"/>
                <a:gd name="T4" fmla="*/ 260350 w 183"/>
                <a:gd name="T5" fmla="*/ 0 h 1012"/>
                <a:gd name="T6" fmla="*/ 0 w 183"/>
                <a:gd name="T7" fmla="*/ 668338 h 1012"/>
                <a:gd name="T8" fmla="*/ 290513 w 183"/>
                <a:gd name="T9" fmla="*/ 1606550 h 1012"/>
                <a:gd name="T10" fmla="*/ 0 60000 65536"/>
                <a:gd name="T11" fmla="*/ 0 60000 65536"/>
                <a:gd name="T12" fmla="*/ 0 60000 65536"/>
                <a:gd name="T13" fmla="*/ 0 60000 65536"/>
                <a:gd name="T14" fmla="*/ 0 60000 65536"/>
                <a:gd name="T15" fmla="*/ 0 w 183"/>
                <a:gd name="T16" fmla="*/ 0 h 1012"/>
                <a:gd name="T17" fmla="*/ 183 w 183"/>
                <a:gd name="T18" fmla="*/ 1012 h 1012"/>
              </a:gdLst>
              <a:ahLst/>
              <a:cxnLst>
                <a:cxn ang="T10">
                  <a:pos x="T0" y="T1"/>
                </a:cxn>
                <a:cxn ang="T11">
                  <a:pos x="T2" y="T3"/>
                </a:cxn>
                <a:cxn ang="T12">
                  <a:pos x="T4" y="T5"/>
                </a:cxn>
                <a:cxn ang="T13">
                  <a:pos x="T6" y="T7"/>
                </a:cxn>
                <a:cxn ang="T14">
                  <a:pos x="T8" y="T9"/>
                </a:cxn>
              </a:cxnLst>
              <a:rect l="T15" t="T16" r="T17" b="T18"/>
              <a:pathLst>
                <a:path w="183" h="1012">
                  <a:moveTo>
                    <a:pt x="183" y="1012"/>
                  </a:moveTo>
                  <a:lnTo>
                    <a:pt x="183" y="1011"/>
                  </a:lnTo>
                  <a:lnTo>
                    <a:pt x="164" y="0"/>
                  </a:lnTo>
                  <a:lnTo>
                    <a:pt x="0" y="421"/>
                  </a:lnTo>
                  <a:lnTo>
                    <a:pt x="183" y="1012"/>
                  </a:lnTo>
                  <a:close/>
                </a:path>
              </a:pathLst>
            </a:custGeom>
            <a:solidFill>
              <a:srgbClr val="24624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02" name="Freeform 75"/>
            <p:cNvSpPr>
              <a:spLocks noChangeArrowheads="1"/>
            </p:cNvSpPr>
            <p:nvPr/>
          </p:nvSpPr>
          <p:spPr bwMode="auto">
            <a:xfrm>
              <a:off x="330200" y="220663"/>
              <a:ext cx="1306513" cy="2249487"/>
            </a:xfrm>
            <a:custGeom>
              <a:avLst/>
              <a:gdLst>
                <a:gd name="T0" fmla="*/ 0 w 823"/>
                <a:gd name="T1" fmla="*/ 0 h 1417"/>
                <a:gd name="T2" fmla="*/ 198438 w 823"/>
                <a:gd name="T3" fmla="*/ 2249487 h 1417"/>
                <a:gd name="T4" fmla="*/ 1306513 w 823"/>
                <a:gd name="T5" fmla="*/ 2025650 h 1417"/>
                <a:gd name="T6" fmla="*/ 0 w 823"/>
                <a:gd name="T7" fmla="*/ 0 h 1417"/>
                <a:gd name="T8" fmla="*/ 0 60000 65536"/>
                <a:gd name="T9" fmla="*/ 0 60000 65536"/>
                <a:gd name="T10" fmla="*/ 0 60000 65536"/>
                <a:gd name="T11" fmla="*/ 0 60000 65536"/>
                <a:gd name="T12" fmla="*/ 0 w 823"/>
                <a:gd name="T13" fmla="*/ 0 h 1417"/>
                <a:gd name="T14" fmla="*/ 823 w 823"/>
                <a:gd name="T15" fmla="*/ 1417 h 1417"/>
              </a:gdLst>
              <a:ahLst/>
              <a:cxnLst>
                <a:cxn ang="T8">
                  <a:pos x="T0" y="T1"/>
                </a:cxn>
                <a:cxn ang="T9">
                  <a:pos x="T2" y="T3"/>
                </a:cxn>
                <a:cxn ang="T10">
                  <a:pos x="T4" y="T5"/>
                </a:cxn>
                <a:cxn ang="T11">
                  <a:pos x="T6" y="T7"/>
                </a:cxn>
              </a:cxnLst>
              <a:rect l="T12" t="T13" r="T14" b="T15"/>
              <a:pathLst>
                <a:path w="823" h="1417">
                  <a:moveTo>
                    <a:pt x="0" y="0"/>
                  </a:moveTo>
                  <a:lnTo>
                    <a:pt x="125" y="1417"/>
                  </a:lnTo>
                  <a:lnTo>
                    <a:pt x="823" y="1276"/>
                  </a:lnTo>
                  <a:lnTo>
                    <a:pt x="0" y="0"/>
                  </a:lnTo>
                  <a:close/>
                </a:path>
              </a:pathLst>
            </a:custGeom>
            <a:solidFill>
              <a:srgbClr val="5DABC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03" name="Freeform 76"/>
            <p:cNvSpPr>
              <a:spLocks noChangeArrowheads="1"/>
            </p:cNvSpPr>
            <p:nvPr/>
          </p:nvSpPr>
          <p:spPr bwMode="auto">
            <a:xfrm>
              <a:off x="528638" y="2246313"/>
              <a:ext cx="1108075" cy="2324100"/>
            </a:xfrm>
            <a:custGeom>
              <a:avLst/>
              <a:gdLst>
                <a:gd name="T0" fmla="*/ 750888 w 698"/>
                <a:gd name="T1" fmla="*/ 2324100 h 1464"/>
                <a:gd name="T2" fmla="*/ 0 w 698"/>
                <a:gd name="T3" fmla="*/ 223838 h 1464"/>
                <a:gd name="T4" fmla="*/ 1108075 w 698"/>
                <a:gd name="T5" fmla="*/ 0 h 1464"/>
                <a:gd name="T6" fmla="*/ 750888 w 698"/>
                <a:gd name="T7" fmla="*/ 2324100 h 1464"/>
                <a:gd name="T8" fmla="*/ 0 60000 65536"/>
                <a:gd name="T9" fmla="*/ 0 60000 65536"/>
                <a:gd name="T10" fmla="*/ 0 60000 65536"/>
                <a:gd name="T11" fmla="*/ 0 60000 65536"/>
                <a:gd name="T12" fmla="*/ 0 w 698"/>
                <a:gd name="T13" fmla="*/ 0 h 1464"/>
                <a:gd name="T14" fmla="*/ 698 w 698"/>
                <a:gd name="T15" fmla="*/ 1464 h 1464"/>
              </a:gdLst>
              <a:ahLst/>
              <a:cxnLst>
                <a:cxn ang="T8">
                  <a:pos x="T0" y="T1"/>
                </a:cxn>
                <a:cxn ang="T9">
                  <a:pos x="T2" y="T3"/>
                </a:cxn>
                <a:cxn ang="T10">
                  <a:pos x="T4" y="T5"/>
                </a:cxn>
                <a:cxn ang="T11">
                  <a:pos x="T6" y="T7"/>
                </a:cxn>
              </a:cxnLst>
              <a:rect l="T12" t="T13" r="T14" b="T15"/>
              <a:pathLst>
                <a:path w="698" h="1464">
                  <a:moveTo>
                    <a:pt x="473" y="1464"/>
                  </a:moveTo>
                  <a:lnTo>
                    <a:pt x="0" y="141"/>
                  </a:lnTo>
                  <a:lnTo>
                    <a:pt x="698" y="0"/>
                  </a:lnTo>
                  <a:lnTo>
                    <a:pt x="473" y="1464"/>
                  </a:lnTo>
                  <a:close/>
                </a:path>
              </a:pathLst>
            </a:custGeom>
            <a:solidFill>
              <a:srgbClr val="21AFD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04" name="Freeform 77"/>
            <p:cNvSpPr>
              <a:spLocks noChangeArrowheads="1"/>
            </p:cNvSpPr>
            <p:nvPr/>
          </p:nvSpPr>
          <p:spPr bwMode="auto">
            <a:xfrm>
              <a:off x="0" y="2470150"/>
              <a:ext cx="1279525" cy="2100262"/>
            </a:xfrm>
            <a:custGeom>
              <a:avLst/>
              <a:gdLst>
                <a:gd name="T0" fmla="*/ 0 w 806"/>
                <a:gd name="T1" fmla="*/ 1033462 h 1323"/>
                <a:gd name="T2" fmla="*/ 528638 w 806"/>
                <a:gd name="T3" fmla="*/ 0 h 1323"/>
                <a:gd name="T4" fmla="*/ 1279525 w 806"/>
                <a:gd name="T5" fmla="*/ 2100262 h 1323"/>
                <a:gd name="T6" fmla="*/ 0 w 806"/>
                <a:gd name="T7" fmla="*/ 1033462 h 1323"/>
                <a:gd name="T8" fmla="*/ 0 60000 65536"/>
                <a:gd name="T9" fmla="*/ 0 60000 65536"/>
                <a:gd name="T10" fmla="*/ 0 60000 65536"/>
                <a:gd name="T11" fmla="*/ 0 60000 65536"/>
                <a:gd name="T12" fmla="*/ 0 w 806"/>
                <a:gd name="T13" fmla="*/ 0 h 1323"/>
                <a:gd name="T14" fmla="*/ 806 w 806"/>
                <a:gd name="T15" fmla="*/ 1323 h 1323"/>
              </a:gdLst>
              <a:ahLst/>
              <a:cxnLst>
                <a:cxn ang="T8">
                  <a:pos x="T0" y="T1"/>
                </a:cxn>
                <a:cxn ang="T9">
                  <a:pos x="T2" y="T3"/>
                </a:cxn>
                <a:cxn ang="T10">
                  <a:pos x="T4" y="T5"/>
                </a:cxn>
                <a:cxn ang="T11">
                  <a:pos x="T6" y="T7"/>
                </a:cxn>
              </a:cxnLst>
              <a:rect l="T12" t="T13" r="T14" b="T15"/>
              <a:pathLst>
                <a:path w="806" h="1323">
                  <a:moveTo>
                    <a:pt x="0" y="651"/>
                  </a:moveTo>
                  <a:lnTo>
                    <a:pt x="333" y="0"/>
                  </a:lnTo>
                  <a:lnTo>
                    <a:pt x="806" y="1323"/>
                  </a:lnTo>
                  <a:lnTo>
                    <a:pt x="0" y="651"/>
                  </a:lnTo>
                  <a:close/>
                </a:path>
              </a:pathLst>
            </a:custGeom>
            <a:solidFill>
              <a:srgbClr val="2982B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05" name="Freeform 78"/>
            <p:cNvSpPr>
              <a:spLocks noChangeArrowheads="1"/>
            </p:cNvSpPr>
            <p:nvPr/>
          </p:nvSpPr>
          <p:spPr bwMode="auto">
            <a:xfrm>
              <a:off x="0" y="3503613"/>
              <a:ext cx="1279525" cy="1066800"/>
            </a:xfrm>
            <a:custGeom>
              <a:avLst/>
              <a:gdLst>
                <a:gd name="T0" fmla="*/ 0 w 806"/>
                <a:gd name="T1" fmla="*/ 0 h 672"/>
                <a:gd name="T2" fmla="*/ 15875 w 806"/>
                <a:gd name="T3" fmla="*/ 628650 h 672"/>
                <a:gd name="T4" fmla="*/ 1279525 w 806"/>
                <a:gd name="T5" fmla="*/ 1066800 h 672"/>
                <a:gd name="T6" fmla="*/ 0 w 806"/>
                <a:gd name="T7" fmla="*/ 0 h 672"/>
                <a:gd name="T8" fmla="*/ 0 60000 65536"/>
                <a:gd name="T9" fmla="*/ 0 60000 65536"/>
                <a:gd name="T10" fmla="*/ 0 60000 65536"/>
                <a:gd name="T11" fmla="*/ 0 60000 65536"/>
                <a:gd name="T12" fmla="*/ 0 w 806"/>
                <a:gd name="T13" fmla="*/ 0 h 672"/>
                <a:gd name="T14" fmla="*/ 806 w 806"/>
                <a:gd name="T15" fmla="*/ 672 h 672"/>
              </a:gdLst>
              <a:ahLst/>
              <a:cxnLst>
                <a:cxn ang="T8">
                  <a:pos x="T0" y="T1"/>
                </a:cxn>
                <a:cxn ang="T9">
                  <a:pos x="T2" y="T3"/>
                </a:cxn>
                <a:cxn ang="T10">
                  <a:pos x="T4" y="T5"/>
                </a:cxn>
                <a:cxn ang="T11">
                  <a:pos x="T6" y="T7"/>
                </a:cxn>
              </a:cxnLst>
              <a:rect l="T12" t="T13" r="T14" b="T15"/>
              <a:pathLst>
                <a:path w="806" h="672">
                  <a:moveTo>
                    <a:pt x="0" y="0"/>
                  </a:moveTo>
                  <a:lnTo>
                    <a:pt x="10" y="396"/>
                  </a:lnTo>
                  <a:lnTo>
                    <a:pt x="806" y="672"/>
                  </a:lnTo>
                  <a:lnTo>
                    <a:pt x="0" y="0"/>
                  </a:lnTo>
                  <a:close/>
                </a:path>
              </a:pathLst>
            </a:custGeom>
            <a:solidFill>
              <a:srgbClr val="085C9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06" name="Freeform 82"/>
            <p:cNvSpPr>
              <a:spLocks noChangeArrowheads="1"/>
            </p:cNvSpPr>
            <p:nvPr/>
          </p:nvSpPr>
          <p:spPr bwMode="auto">
            <a:xfrm>
              <a:off x="1279525" y="3268663"/>
              <a:ext cx="1014413" cy="1301750"/>
            </a:xfrm>
            <a:custGeom>
              <a:avLst/>
              <a:gdLst>
                <a:gd name="T0" fmla="*/ 0 w 639"/>
                <a:gd name="T1" fmla="*/ 1301750 h 820"/>
                <a:gd name="T2" fmla="*/ 660400 w 639"/>
                <a:gd name="T3" fmla="*/ 0 h 820"/>
                <a:gd name="T4" fmla="*/ 1014413 w 639"/>
                <a:gd name="T5" fmla="*/ 1301750 h 820"/>
                <a:gd name="T6" fmla="*/ 0 w 639"/>
                <a:gd name="T7" fmla="*/ 1301750 h 820"/>
                <a:gd name="T8" fmla="*/ 0 60000 65536"/>
                <a:gd name="T9" fmla="*/ 0 60000 65536"/>
                <a:gd name="T10" fmla="*/ 0 60000 65536"/>
                <a:gd name="T11" fmla="*/ 0 60000 65536"/>
                <a:gd name="T12" fmla="*/ 0 w 639"/>
                <a:gd name="T13" fmla="*/ 0 h 820"/>
                <a:gd name="T14" fmla="*/ 639 w 639"/>
                <a:gd name="T15" fmla="*/ 820 h 820"/>
              </a:gdLst>
              <a:ahLst/>
              <a:cxnLst>
                <a:cxn ang="T8">
                  <a:pos x="T0" y="T1"/>
                </a:cxn>
                <a:cxn ang="T9">
                  <a:pos x="T2" y="T3"/>
                </a:cxn>
                <a:cxn ang="T10">
                  <a:pos x="T4" y="T5"/>
                </a:cxn>
                <a:cxn ang="T11">
                  <a:pos x="T6" y="T7"/>
                </a:cxn>
              </a:cxnLst>
              <a:rect l="T12" t="T13" r="T14" b="T15"/>
              <a:pathLst>
                <a:path w="639" h="820">
                  <a:moveTo>
                    <a:pt x="0" y="820"/>
                  </a:moveTo>
                  <a:lnTo>
                    <a:pt x="416" y="0"/>
                  </a:lnTo>
                  <a:lnTo>
                    <a:pt x="639" y="820"/>
                  </a:lnTo>
                  <a:lnTo>
                    <a:pt x="0" y="820"/>
                  </a:lnTo>
                  <a:close/>
                </a:path>
              </a:pathLst>
            </a:custGeom>
            <a:solidFill>
              <a:srgbClr val="93C52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07" name="Freeform 83"/>
            <p:cNvSpPr>
              <a:spLocks noChangeArrowheads="1"/>
            </p:cNvSpPr>
            <p:nvPr/>
          </p:nvSpPr>
          <p:spPr bwMode="auto">
            <a:xfrm>
              <a:off x="330200" y="220663"/>
              <a:ext cx="1577975" cy="2025650"/>
            </a:xfrm>
            <a:custGeom>
              <a:avLst/>
              <a:gdLst>
                <a:gd name="T0" fmla="*/ 1577975 w 994"/>
                <a:gd name="T1" fmla="*/ 1295400 h 1276"/>
                <a:gd name="T2" fmla="*/ 1306513 w 994"/>
                <a:gd name="T3" fmla="*/ 2025650 h 1276"/>
                <a:gd name="T4" fmla="*/ 0 w 994"/>
                <a:gd name="T5" fmla="*/ 0 h 1276"/>
                <a:gd name="T6" fmla="*/ 1577975 w 994"/>
                <a:gd name="T7" fmla="*/ 1295400 h 1276"/>
                <a:gd name="T8" fmla="*/ 0 60000 65536"/>
                <a:gd name="T9" fmla="*/ 0 60000 65536"/>
                <a:gd name="T10" fmla="*/ 0 60000 65536"/>
                <a:gd name="T11" fmla="*/ 0 60000 65536"/>
                <a:gd name="T12" fmla="*/ 0 w 994"/>
                <a:gd name="T13" fmla="*/ 0 h 1276"/>
                <a:gd name="T14" fmla="*/ 994 w 994"/>
                <a:gd name="T15" fmla="*/ 1276 h 1276"/>
              </a:gdLst>
              <a:ahLst/>
              <a:cxnLst>
                <a:cxn ang="T8">
                  <a:pos x="T0" y="T1"/>
                </a:cxn>
                <a:cxn ang="T9">
                  <a:pos x="T2" y="T3"/>
                </a:cxn>
                <a:cxn ang="T10">
                  <a:pos x="T4" y="T5"/>
                </a:cxn>
                <a:cxn ang="T11">
                  <a:pos x="T6" y="T7"/>
                </a:cxn>
              </a:cxnLst>
              <a:rect l="T12" t="T13" r="T14" b="T15"/>
              <a:pathLst>
                <a:path w="994" h="1276">
                  <a:moveTo>
                    <a:pt x="994" y="816"/>
                  </a:moveTo>
                  <a:lnTo>
                    <a:pt x="823" y="1276"/>
                  </a:lnTo>
                  <a:lnTo>
                    <a:pt x="0" y="0"/>
                  </a:lnTo>
                  <a:lnTo>
                    <a:pt x="994" y="816"/>
                  </a:lnTo>
                  <a:close/>
                </a:path>
              </a:pathLst>
            </a:custGeom>
            <a:solidFill>
              <a:srgbClr val="4CBAC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08" name="Freeform 84"/>
            <p:cNvSpPr>
              <a:spLocks noChangeArrowheads="1"/>
            </p:cNvSpPr>
            <p:nvPr/>
          </p:nvSpPr>
          <p:spPr bwMode="auto">
            <a:xfrm>
              <a:off x="1908175" y="1516063"/>
              <a:ext cx="1036638" cy="1752600"/>
            </a:xfrm>
            <a:custGeom>
              <a:avLst/>
              <a:gdLst>
                <a:gd name="T0" fmla="*/ 1036638 w 653"/>
                <a:gd name="T1" fmla="*/ 519113 h 1104"/>
                <a:gd name="T2" fmla="*/ 31750 w 653"/>
                <a:gd name="T3" fmla="*/ 1752600 h 1104"/>
                <a:gd name="T4" fmla="*/ 0 w 653"/>
                <a:gd name="T5" fmla="*/ 0 h 1104"/>
                <a:gd name="T6" fmla="*/ 1036638 w 653"/>
                <a:gd name="T7" fmla="*/ 519113 h 1104"/>
                <a:gd name="T8" fmla="*/ 0 60000 65536"/>
                <a:gd name="T9" fmla="*/ 0 60000 65536"/>
                <a:gd name="T10" fmla="*/ 0 60000 65536"/>
                <a:gd name="T11" fmla="*/ 0 60000 65536"/>
                <a:gd name="T12" fmla="*/ 0 w 653"/>
                <a:gd name="T13" fmla="*/ 0 h 1104"/>
                <a:gd name="T14" fmla="*/ 653 w 653"/>
                <a:gd name="T15" fmla="*/ 1104 h 1104"/>
              </a:gdLst>
              <a:ahLst/>
              <a:cxnLst>
                <a:cxn ang="T8">
                  <a:pos x="T0" y="T1"/>
                </a:cxn>
                <a:cxn ang="T9">
                  <a:pos x="T2" y="T3"/>
                </a:cxn>
                <a:cxn ang="T10">
                  <a:pos x="T4" y="T5"/>
                </a:cxn>
                <a:cxn ang="T11">
                  <a:pos x="T6" y="T7"/>
                </a:cxn>
              </a:cxnLst>
              <a:rect l="T12" t="T13" r="T14" b="T15"/>
              <a:pathLst>
                <a:path w="653" h="1104">
                  <a:moveTo>
                    <a:pt x="653" y="327"/>
                  </a:moveTo>
                  <a:lnTo>
                    <a:pt x="20" y="1104"/>
                  </a:lnTo>
                  <a:lnTo>
                    <a:pt x="0" y="0"/>
                  </a:lnTo>
                  <a:lnTo>
                    <a:pt x="653" y="327"/>
                  </a:lnTo>
                  <a:close/>
                </a:path>
              </a:pathLst>
            </a:custGeom>
            <a:solidFill>
              <a:srgbClr val="27AB7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09" name="Freeform 85"/>
            <p:cNvSpPr>
              <a:spLocks noChangeArrowheads="1"/>
            </p:cNvSpPr>
            <p:nvPr/>
          </p:nvSpPr>
          <p:spPr bwMode="auto">
            <a:xfrm>
              <a:off x="1908175" y="6350"/>
              <a:ext cx="1035050" cy="2027237"/>
            </a:xfrm>
            <a:custGeom>
              <a:avLst/>
              <a:gdLst>
                <a:gd name="T0" fmla="*/ 0 w 652"/>
                <a:gd name="T1" fmla="*/ 1509712 h 1277"/>
                <a:gd name="T2" fmla="*/ 538163 w 652"/>
                <a:gd name="T3" fmla="*/ 0 h 1277"/>
                <a:gd name="T4" fmla="*/ 1035050 w 652"/>
                <a:gd name="T5" fmla="*/ 2027237 h 1277"/>
                <a:gd name="T6" fmla="*/ 0 w 652"/>
                <a:gd name="T7" fmla="*/ 1509712 h 1277"/>
                <a:gd name="T8" fmla="*/ 0 60000 65536"/>
                <a:gd name="T9" fmla="*/ 0 60000 65536"/>
                <a:gd name="T10" fmla="*/ 0 60000 65536"/>
                <a:gd name="T11" fmla="*/ 0 60000 65536"/>
                <a:gd name="T12" fmla="*/ 0 w 652"/>
                <a:gd name="T13" fmla="*/ 0 h 1277"/>
                <a:gd name="T14" fmla="*/ 652 w 652"/>
                <a:gd name="T15" fmla="*/ 1277 h 1277"/>
              </a:gdLst>
              <a:ahLst/>
              <a:cxnLst>
                <a:cxn ang="T8">
                  <a:pos x="T0" y="T1"/>
                </a:cxn>
                <a:cxn ang="T9">
                  <a:pos x="T2" y="T3"/>
                </a:cxn>
                <a:cxn ang="T10">
                  <a:pos x="T4" y="T5"/>
                </a:cxn>
                <a:cxn ang="T11">
                  <a:pos x="T6" y="T7"/>
                </a:cxn>
              </a:cxnLst>
              <a:rect l="T12" t="T13" r="T14" b="T15"/>
              <a:pathLst>
                <a:path w="652" h="1277">
                  <a:moveTo>
                    <a:pt x="0" y="951"/>
                  </a:moveTo>
                  <a:lnTo>
                    <a:pt x="339" y="0"/>
                  </a:lnTo>
                  <a:lnTo>
                    <a:pt x="652" y="1277"/>
                  </a:lnTo>
                  <a:lnTo>
                    <a:pt x="0" y="951"/>
                  </a:lnTo>
                  <a:close/>
                </a:path>
              </a:pathLst>
            </a:custGeom>
            <a:solidFill>
              <a:srgbClr val="65BA9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10" name="Freeform 86"/>
            <p:cNvSpPr>
              <a:spLocks noChangeArrowheads="1"/>
            </p:cNvSpPr>
            <p:nvPr/>
          </p:nvSpPr>
          <p:spPr bwMode="auto">
            <a:xfrm>
              <a:off x="2446338" y="4763"/>
              <a:ext cx="1582738" cy="2736850"/>
            </a:xfrm>
            <a:custGeom>
              <a:avLst/>
              <a:gdLst>
                <a:gd name="T0" fmla="*/ 498475 w 997"/>
                <a:gd name="T1" fmla="*/ 2030413 h 1724"/>
                <a:gd name="T2" fmla="*/ 496888 w 997"/>
                <a:gd name="T3" fmla="*/ 2028825 h 1724"/>
                <a:gd name="T4" fmla="*/ 0 w 997"/>
                <a:gd name="T5" fmla="*/ 1588 h 1724"/>
                <a:gd name="T6" fmla="*/ 3175 w 997"/>
                <a:gd name="T7" fmla="*/ 0 h 1724"/>
                <a:gd name="T8" fmla="*/ 1582738 w 997"/>
                <a:gd name="T9" fmla="*/ 2736850 h 1724"/>
                <a:gd name="T10" fmla="*/ 498475 w 997"/>
                <a:gd name="T11" fmla="*/ 2030413 h 1724"/>
                <a:gd name="T12" fmla="*/ 0 60000 65536"/>
                <a:gd name="T13" fmla="*/ 0 60000 65536"/>
                <a:gd name="T14" fmla="*/ 0 60000 65536"/>
                <a:gd name="T15" fmla="*/ 0 60000 65536"/>
                <a:gd name="T16" fmla="*/ 0 60000 65536"/>
                <a:gd name="T17" fmla="*/ 0 60000 65536"/>
                <a:gd name="T18" fmla="*/ 0 w 997"/>
                <a:gd name="T19" fmla="*/ 0 h 1724"/>
                <a:gd name="T20" fmla="*/ 997 w 997"/>
                <a:gd name="T21" fmla="*/ 1724 h 1724"/>
              </a:gdLst>
              <a:ahLst/>
              <a:cxnLst>
                <a:cxn ang="T12">
                  <a:pos x="T0" y="T1"/>
                </a:cxn>
                <a:cxn ang="T13">
                  <a:pos x="T2" y="T3"/>
                </a:cxn>
                <a:cxn ang="T14">
                  <a:pos x="T4" y="T5"/>
                </a:cxn>
                <a:cxn ang="T15">
                  <a:pos x="T6" y="T7"/>
                </a:cxn>
                <a:cxn ang="T16">
                  <a:pos x="T8" y="T9"/>
                </a:cxn>
                <a:cxn ang="T17">
                  <a:pos x="T10" y="T11"/>
                </a:cxn>
              </a:cxnLst>
              <a:rect l="T18" t="T19" r="T20" b="T21"/>
              <a:pathLst>
                <a:path w="997" h="1724">
                  <a:moveTo>
                    <a:pt x="314" y="1279"/>
                  </a:moveTo>
                  <a:lnTo>
                    <a:pt x="313" y="1278"/>
                  </a:lnTo>
                  <a:lnTo>
                    <a:pt x="0" y="1"/>
                  </a:lnTo>
                  <a:lnTo>
                    <a:pt x="2" y="0"/>
                  </a:lnTo>
                  <a:lnTo>
                    <a:pt x="997" y="1724"/>
                  </a:lnTo>
                  <a:lnTo>
                    <a:pt x="314" y="1279"/>
                  </a:lnTo>
                  <a:close/>
                </a:path>
              </a:pathLst>
            </a:custGeom>
            <a:solidFill>
              <a:srgbClr val="F4E67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11" name="Freeform 87"/>
            <p:cNvSpPr>
              <a:spLocks noChangeArrowheads="1"/>
            </p:cNvSpPr>
            <p:nvPr/>
          </p:nvSpPr>
          <p:spPr bwMode="auto">
            <a:xfrm>
              <a:off x="2449513" y="0"/>
              <a:ext cx="2306638" cy="2741612"/>
            </a:xfrm>
            <a:custGeom>
              <a:avLst/>
              <a:gdLst>
                <a:gd name="T0" fmla="*/ 2306638 w 1453"/>
                <a:gd name="T1" fmla="*/ 2205037 h 1727"/>
                <a:gd name="T2" fmla="*/ 1579563 w 1453"/>
                <a:gd name="T3" fmla="*/ 2741612 h 1727"/>
                <a:gd name="T4" fmla="*/ 0 w 1453"/>
                <a:gd name="T5" fmla="*/ 4762 h 1727"/>
                <a:gd name="T6" fmla="*/ 12700 w 1453"/>
                <a:gd name="T7" fmla="*/ 0 h 1727"/>
                <a:gd name="T8" fmla="*/ 2306638 w 1453"/>
                <a:gd name="T9" fmla="*/ 1570037 h 1727"/>
                <a:gd name="T10" fmla="*/ 2306638 w 1453"/>
                <a:gd name="T11" fmla="*/ 2205037 h 1727"/>
                <a:gd name="T12" fmla="*/ 0 60000 65536"/>
                <a:gd name="T13" fmla="*/ 0 60000 65536"/>
                <a:gd name="T14" fmla="*/ 0 60000 65536"/>
                <a:gd name="T15" fmla="*/ 0 60000 65536"/>
                <a:gd name="T16" fmla="*/ 0 60000 65536"/>
                <a:gd name="T17" fmla="*/ 0 60000 65536"/>
                <a:gd name="T18" fmla="*/ 0 w 1453"/>
                <a:gd name="T19" fmla="*/ 0 h 1727"/>
                <a:gd name="T20" fmla="*/ 1453 w 1453"/>
                <a:gd name="T21" fmla="*/ 1727 h 1727"/>
              </a:gdLst>
              <a:ahLst/>
              <a:cxnLst>
                <a:cxn ang="T12">
                  <a:pos x="T0" y="T1"/>
                </a:cxn>
                <a:cxn ang="T13">
                  <a:pos x="T2" y="T3"/>
                </a:cxn>
                <a:cxn ang="T14">
                  <a:pos x="T4" y="T5"/>
                </a:cxn>
                <a:cxn ang="T15">
                  <a:pos x="T6" y="T7"/>
                </a:cxn>
                <a:cxn ang="T16">
                  <a:pos x="T8" y="T9"/>
                </a:cxn>
                <a:cxn ang="T17">
                  <a:pos x="T10" y="T11"/>
                </a:cxn>
              </a:cxnLst>
              <a:rect l="T18" t="T19" r="T20" b="T21"/>
              <a:pathLst>
                <a:path w="1453" h="1727">
                  <a:moveTo>
                    <a:pt x="1453" y="1389"/>
                  </a:moveTo>
                  <a:lnTo>
                    <a:pt x="995" y="1727"/>
                  </a:lnTo>
                  <a:lnTo>
                    <a:pt x="0" y="3"/>
                  </a:lnTo>
                  <a:lnTo>
                    <a:pt x="8" y="0"/>
                  </a:lnTo>
                  <a:lnTo>
                    <a:pt x="1453" y="989"/>
                  </a:lnTo>
                  <a:lnTo>
                    <a:pt x="1453" y="1389"/>
                  </a:lnTo>
                  <a:close/>
                </a:path>
              </a:pathLst>
            </a:custGeom>
            <a:solidFill>
              <a:srgbClr val="E58A2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12" name="Freeform 88"/>
            <p:cNvSpPr>
              <a:spLocks noChangeArrowheads="1"/>
            </p:cNvSpPr>
            <p:nvPr/>
          </p:nvSpPr>
          <p:spPr bwMode="auto">
            <a:xfrm>
              <a:off x="2462213" y="0"/>
              <a:ext cx="2293938" cy="1570037"/>
            </a:xfrm>
            <a:custGeom>
              <a:avLst/>
              <a:gdLst>
                <a:gd name="T0" fmla="*/ 2293938 w 1445"/>
                <a:gd name="T1" fmla="*/ 1570037 h 989"/>
                <a:gd name="T2" fmla="*/ 0 w 1445"/>
                <a:gd name="T3" fmla="*/ 0 h 989"/>
                <a:gd name="T4" fmla="*/ 2293938 w 1445"/>
                <a:gd name="T5" fmla="*/ 415925 h 989"/>
                <a:gd name="T6" fmla="*/ 2293938 w 1445"/>
                <a:gd name="T7" fmla="*/ 1570037 h 989"/>
                <a:gd name="T8" fmla="*/ 0 60000 65536"/>
                <a:gd name="T9" fmla="*/ 0 60000 65536"/>
                <a:gd name="T10" fmla="*/ 0 60000 65536"/>
                <a:gd name="T11" fmla="*/ 0 60000 65536"/>
                <a:gd name="T12" fmla="*/ 0 w 1445"/>
                <a:gd name="T13" fmla="*/ 0 h 989"/>
                <a:gd name="T14" fmla="*/ 1445 w 1445"/>
                <a:gd name="T15" fmla="*/ 989 h 989"/>
              </a:gdLst>
              <a:ahLst/>
              <a:cxnLst>
                <a:cxn ang="T8">
                  <a:pos x="T0" y="T1"/>
                </a:cxn>
                <a:cxn ang="T9">
                  <a:pos x="T2" y="T3"/>
                </a:cxn>
                <a:cxn ang="T10">
                  <a:pos x="T4" y="T5"/>
                </a:cxn>
                <a:cxn ang="T11">
                  <a:pos x="T6" y="T7"/>
                </a:cxn>
              </a:cxnLst>
              <a:rect l="T12" t="T13" r="T14" b="T15"/>
              <a:pathLst>
                <a:path w="1445" h="989">
                  <a:moveTo>
                    <a:pt x="1445" y="989"/>
                  </a:moveTo>
                  <a:lnTo>
                    <a:pt x="0" y="0"/>
                  </a:lnTo>
                  <a:lnTo>
                    <a:pt x="1445" y="262"/>
                  </a:lnTo>
                  <a:lnTo>
                    <a:pt x="1445" y="989"/>
                  </a:lnTo>
                  <a:close/>
                </a:path>
              </a:pathLst>
            </a:custGeom>
            <a:solidFill>
              <a:srgbClr val="E25D2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13" name="Freeform 89"/>
            <p:cNvSpPr>
              <a:spLocks noChangeArrowheads="1"/>
            </p:cNvSpPr>
            <p:nvPr/>
          </p:nvSpPr>
          <p:spPr bwMode="auto">
            <a:xfrm>
              <a:off x="4029075" y="2205038"/>
              <a:ext cx="727075" cy="2365375"/>
            </a:xfrm>
            <a:custGeom>
              <a:avLst/>
              <a:gdLst>
                <a:gd name="T0" fmla="*/ 727075 w 458"/>
                <a:gd name="T1" fmla="*/ 0 h 1490"/>
                <a:gd name="T2" fmla="*/ 0 w 458"/>
                <a:gd name="T3" fmla="*/ 536575 h 1490"/>
                <a:gd name="T4" fmla="*/ 727075 w 458"/>
                <a:gd name="T5" fmla="*/ 2365375 h 1490"/>
                <a:gd name="T6" fmla="*/ 727075 w 458"/>
                <a:gd name="T7" fmla="*/ 0 h 1490"/>
                <a:gd name="T8" fmla="*/ 0 60000 65536"/>
                <a:gd name="T9" fmla="*/ 0 60000 65536"/>
                <a:gd name="T10" fmla="*/ 0 60000 65536"/>
                <a:gd name="T11" fmla="*/ 0 60000 65536"/>
                <a:gd name="T12" fmla="*/ 0 w 458"/>
                <a:gd name="T13" fmla="*/ 0 h 1490"/>
                <a:gd name="T14" fmla="*/ 458 w 458"/>
                <a:gd name="T15" fmla="*/ 1490 h 1490"/>
              </a:gdLst>
              <a:ahLst/>
              <a:cxnLst>
                <a:cxn ang="T8">
                  <a:pos x="T0" y="T1"/>
                </a:cxn>
                <a:cxn ang="T9">
                  <a:pos x="T2" y="T3"/>
                </a:cxn>
                <a:cxn ang="T10">
                  <a:pos x="T4" y="T5"/>
                </a:cxn>
                <a:cxn ang="T11">
                  <a:pos x="T6" y="T7"/>
                </a:cxn>
              </a:cxnLst>
              <a:rect l="T12" t="T13" r="T14" b="T15"/>
              <a:pathLst>
                <a:path w="458" h="1490">
                  <a:moveTo>
                    <a:pt x="458" y="0"/>
                  </a:moveTo>
                  <a:lnTo>
                    <a:pt x="0" y="338"/>
                  </a:lnTo>
                  <a:lnTo>
                    <a:pt x="458" y="1490"/>
                  </a:lnTo>
                  <a:lnTo>
                    <a:pt x="458" y="0"/>
                  </a:lnTo>
                  <a:close/>
                </a:path>
              </a:pathLst>
            </a:custGeom>
            <a:solidFill>
              <a:srgbClr val="F4C51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14" name="Freeform 90"/>
            <p:cNvSpPr>
              <a:spLocks noChangeArrowheads="1"/>
            </p:cNvSpPr>
            <p:nvPr/>
          </p:nvSpPr>
          <p:spPr bwMode="auto">
            <a:xfrm>
              <a:off x="2944813" y="2035175"/>
              <a:ext cx="1811338" cy="2535237"/>
            </a:xfrm>
            <a:custGeom>
              <a:avLst/>
              <a:gdLst>
                <a:gd name="T0" fmla="*/ 815975 w 1141"/>
                <a:gd name="T1" fmla="*/ 2535237 h 1597"/>
                <a:gd name="T2" fmla="*/ 1811338 w 1141"/>
                <a:gd name="T3" fmla="*/ 2535237 h 1597"/>
                <a:gd name="T4" fmla="*/ 1811338 w 1141"/>
                <a:gd name="T5" fmla="*/ 2535237 h 1597"/>
                <a:gd name="T6" fmla="*/ 1084263 w 1141"/>
                <a:gd name="T7" fmla="*/ 706437 h 1597"/>
                <a:gd name="T8" fmla="*/ 0 w 1141"/>
                <a:gd name="T9" fmla="*/ 0 h 1597"/>
                <a:gd name="T10" fmla="*/ 815975 w 1141"/>
                <a:gd name="T11" fmla="*/ 2535237 h 1597"/>
                <a:gd name="T12" fmla="*/ 0 60000 65536"/>
                <a:gd name="T13" fmla="*/ 0 60000 65536"/>
                <a:gd name="T14" fmla="*/ 0 60000 65536"/>
                <a:gd name="T15" fmla="*/ 0 60000 65536"/>
                <a:gd name="T16" fmla="*/ 0 60000 65536"/>
                <a:gd name="T17" fmla="*/ 0 60000 65536"/>
                <a:gd name="T18" fmla="*/ 0 w 1141"/>
                <a:gd name="T19" fmla="*/ 0 h 1597"/>
                <a:gd name="T20" fmla="*/ 1141 w 1141"/>
                <a:gd name="T21" fmla="*/ 1597 h 1597"/>
              </a:gdLst>
              <a:ahLst/>
              <a:cxnLst>
                <a:cxn ang="T12">
                  <a:pos x="T0" y="T1"/>
                </a:cxn>
                <a:cxn ang="T13">
                  <a:pos x="T2" y="T3"/>
                </a:cxn>
                <a:cxn ang="T14">
                  <a:pos x="T4" y="T5"/>
                </a:cxn>
                <a:cxn ang="T15">
                  <a:pos x="T6" y="T7"/>
                </a:cxn>
                <a:cxn ang="T16">
                  <a:pos x="T8" y="T9"/>
                </a:cxn>
                <a:cxn ang="T17">
                  <a:pos x="T10" y="T11"/>
                </a:cxn>
              </a:cxnLst>
              <a:rect l="T18" t="T19" r="T20" b="T21"/>
              <a:pathLst>
                <a:path w="1141" h="1597">
                  <a:moveTo>
                    <a:pt x="514" y="1597"/>
                  </a:moveTo>
                  <a:lnTo>
                    <a:pt x="1141" y="1597"/>
                  </a:lnTo>
                  <a:lnTo>
                    <a:pt x="683" y="445"/>
                  </a:lnTo>
                  <a:lnTo>
                    <a:pt x="0" y="0"/>
                  </a:lnTo>
                  <a:lnTo>
                    <a:pt x="514" y="1597"/>
                  </a:lnTo>
                  <a:close/>
                </a:path>
              </a:pathLst>
            </a:custGeom>
            <a:solidFill>
              <a:srgbClr val="E7AC2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15" name="Freeform 91"/>
            <p:cNvSpPr>
              <a:spLocks noChangeArrowheads="1"/>
            </p:cNvSpPr>
            <p:nvPr/>
          </p:nvSpPr>
          <p:spPr bwMode="auto">
            <a:xfrm>
              <a:off x="1939925" y="2035175"/>
              <a:ext cx="1820863" cy="2535237"/>
            </a:xfrm>
            <a:custGeom>
              <a:avLst/>
              <a:gdLst>
                <a:gd name="T0" fmla="*/ 1223963 w 1147"/>
                <a:gd name="T1" fmla="*/ 2535237 h 1597"/>
                <a:gd name="T2" fmla="*/ 0 w 1147"/>
                <a:gd name="T3" fmla="*/ 1233487 h 1597"/>
                <a:gd name="T4" fmla="*/ 1004888 w 1147"/>
                <a:gd name="T5" fmla="*/ 0 h 1597"/>
                <a:gd name="T6" fmla="*/ 1820863 w 1147"/>
                <a:gd name="T7" fmla="*/ 2535237 h 1597"/>
                <a:gd name="T8" fmla="*/ 1223963 w 1147"/>
                <a:gd name="T9" fmla="*/ 2535237 h 1597"/>
                <a:gd name="T10" fmla="*/ 0 60000 65536"/>
                <a:gd name="T11" fmla="*/ 0 60000 65536"/>
                <a:gd name="T12" fmla="*/ 0 60000 65536"/>
                <a:gd name="T13" fmla="*/ 0 60000 65536"/>
                <a:gd name="T14" fmla="*/ 0 60000 65536"/>
                <a:gd name="T15" fmla="*/ 0 w 1147"/>
                <a:gd name="T16" fmla="*/ 0 h 1597"/>
                <a:gd name="T17" fmla="*/ 1147 w 1147"/>
                <a:gd name="T18" fmla="*/ 1597 h 1597"/>
              </a:gdLst>
              <a:ahLst/>
              <a:cxnLst>
                <a:cxn ang="T10">
                  <a:pos x="T0" y="T1"/>
                </a:cxn>
                <a:cxn ang="T11">
                  <a:pos x="T2" y="T3"/>
                </a:cxn>
                <a:cxn ang="T12">
                  <a:pos x="T4" y="T5"/>
                </a:cxn>
                <a:cxn ang="T13">
                  <a:pos x="T6" y="T7"/>
                </a:cxn>
                <a:cxn ang="T14">
                  <a:pos x="T8" y="T9"/>
                </a:cxn>
              </a:cxnLst>
              <a:rect l="T15" t="T16" r="T17" b="T18"/>
              <a:pathLst>
                <a:path w="1147" h="1597">
                  <a:moveTo>
                    <a:pt x="771" y="1597"/>
                  </a:moveTo>
                  <a:lnTo>
                    <a:pt x="0" y="777"/>
                  </a:lnTo>
                  <a:lnTo>
                    <a:pt x="633" y="0"/>
                  </a:lnTo>
                  <a:lnTo>
                    <a:pt x="1147" y="1597"/>
                  </a:lnTo>
                  <a:lnTo>
                    <a:pt x="771" y="1597"/>
                  </a:lnTo>
                  <a:close/>
                </a:path>
              </a:pathLst>
            </a:custGeom>
            <a:solidFill>
              <a:srgbClr val="E9DB2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16" name="Freeform 92"/>
            <p:cNvSpPr>
              <a:spLocks noChangeArrowheads="1"/>
            </p:cNvSpPr>
            <p:nvPr/>
          </p:nvSpPr>
          <p:spPr bwMode="auto">
            <a:xfrm>
              <a:off x="1939925" y="3268663"/>
              <a:ext cx="1223963" cy="1301750"/>
            </a:xfrm>
            <a:custGeom>
              <a:avLst/>
              <a:gdLst>
                <a:gd name="T0" fmla="*/ 354013 w 771"/>
                <a:gd name="T1" fmla="*/ 1301750 h 820"/>
                <a:gd name="T2" fmla="*/ 1223963 w 771"/>
                <a:gd name="T3" fmla="*/ 1301750 h 820"/>
                <a:gd name="T4" fmla="*/ 0 w 771"/>
                <a:gd name="T5" fmla="*/ 0 h 820"/>
                <a:gd name="T6" fmla="*/ 354013 w 771"/>
                <a:gd name="T7" fmla="*/ 1301750 h 820"/>
                <a:gd name="T8" fmla="*/ 0 60000 65536"/>
                <a:gd name="T9" fmla="*/ 0 60000 65536"/>
                <a:gd name="T10" fmla="*/ 0 60000 65536"/>
                <a:gd name="T11" fmla="*/ 0 60000 65536"/>
                <a:gd name="T12" fmla="*/ 0 w 771"/>
                <a:gd name="T13" fmla="*/ 0 h 820"/>
                <a:gd name="T14" fmla="*/ 771 w 771"/>
                <a:gd name="T15" fmla="*/ 820 h 820"/>
              </a:gdLst>
              <a:ahLst/>
              <a:cxnLst>
                <a:cxn ang="T8">
                  <a:pos x="T0" y="T1"/>
                </a:cxn>
                <a:cxn ang="T9">
                  <a:pos x="T2" y="T3"/>
                </a:cxn>
                <a:cxn ang="T10">
                  <a:pos x="T4" y="T5"/>
                </a:cxn>
                <a:cxn ang="T11">
                  <a:pos x="T6" y="T7"/>
                </a:cxn>
              </a:cxnLst>
              <a:rect l="T12" t="T13" r="T14" b="T15"/>
              <a:pathLst>
                <a:path w="771" h="820">
                  <a:moveTo>
                    <a:pt x="223" y="820"/>
                  </a:moveTo>
                  <a:lnTo>
                    <a:pt x="771" y="820"/>
                  </a:lnTo>
                  <a:lnTo>
                    <a:pt x="0" y="0"/>
                  </a:lnTo>
                  <a:lnTo>
                    <a:pt x="223" y="820"/>
                  </a:lnTo>
                  <a:close/>
                </a:path>
              </a:pathLst>
            </a:custGeom>
            <a:solidFill>
              <a:srgbClr val="B2CB3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17" name="Freeform 93"/>
            <p:cNvSpPr>
              <a:spLocks noChangeArrowheads="1"/>
            </p:cNvSpPr>
            <p:nvPr/>
          </p:nvSpPr>
          <p:spPr bwMode="auto">
            <a:xfrm>
              <a:off x="1279525" y="2246313"/>
              <a:ext cx="658813" cy="2324100"/>
            </a:xfrm>
            <a:custGeom>
              <a:avLst/>
              <a:gdLst>
                <a:gd name="T0" fmla="*/ 0 w 415"/>
                <a:gd name="T1" fmla="*/ 2324100 h 1464"/>
                <a:gd name="T2" fmla="*/ 658813 w 415"/>
                <a:gd name="T3" fmla="*/ 1022350 h 1464"/>
                <a:gd name="T4" fmla="*/ 357188 w 415"/>
                <a:gd name="T5" fmla="*/ 0 h 1464"/>
                <a:gd name="T6" fmla="*/ 0 w 415"/>
                <a:gd name="T7" fmla="*/ 2324100 h 1464"/>
                <a:gd name="T8" fmla="*/ 0 60000 65536"/>
                <a:gd name="T9" fmla="*/ 0 60000 65536"/>
                <a:gd name="T10" fmla="*/ 0 60000 65536"/>
                <a:gd name="T11" fmla="*/ 0 60000 65536"/>
                <a:gd name="T12" fmla="*/ 0 w 415"/>
                <a:gd name="T13" fmla="*/ 0 h 1464"/>
                <a:gd name="T14" fmla="*/ 415 w 415"/>
                <a:gd name="T15" fmla="*/ 1464 h 1464"/>
              </a:gdLst>
              <a:ahLst/>
              <a:cxnLst>
                <a:cxn ang="T8">
                  <a:pos x="T0" y="T1"/>
                </a:cxn>
                <a:cxn ang="T9">
                  <a:pos x="T2" y="T3"/>
                </a:cxn>
                <a:cxn ang="T10">
                  <a:pos x="T4" y="T5"/>
                </a:cxn>
                <a:cxn ang="T11">
                  <a:pos x="T6" y="T7"/>
                </a:cxn>
              </a:cxnLst>
              <a:rect l="T12" t="T13" r="T14" b="T15"/>
              <a:pathLst>
                <a:path w="415" h="1464">
                  <a:moveTo>
                    <a:pt x="0" y="1464"/>
                  </a:moveTo>
                  <a:lnTo>
                    <a:pt x="415" y="644"/>
                  </a:lnTo>
                  <a:lnTo>
                    <a:pt x="225" y="0"/>
                  </a:lnTo>
                  <a:lnTo>
                    <a:pt x="0" y="1464"/>
                  </a:lnTo>
                  <a:close/>
                </a:path>
              </a:pathLst>
            </a:custGeom>
            <a:solidFill>
              <a:srgbClr val="14885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18" name="Freeform 94"/>
            <p:cNvSpPr>
              <a:spLocks noChangeArrowheads="1"/>
            </p:cNvSpPr>
            <p:nvPr/>
          </p:nvSpPr>
          <p:spPr bwMode="auto">
            <a:xfrm>
              <a:off x="1636713" y="1516063"/>
              <a:ext cx="303213" cy="1752600"/>
            </a:xfrm>
            <a:custGeom>
              <a:avLst/>
              <a:gdLst>
                <a:gd name="T0" fmla="*/ 301625 w 191"/>
                <a:gd name="T1" fmla="*/ 1752600 h 1104"/>
                <a:gd name="T2" fmla="*/ 303213 w 191"/>
                <a:gd name="T3" fmla="*/ 1752600 h 1104"/>
                <a:gd name="T4" fmla="*/ 271463 w 191"/>
                <a:gd name="T5" fmla="*/ 0 h 1104"/>
                <a:gd name="T6" fmla="*/ 0 w 191"/>
                <a:gd name="T7" fmla="*/ 730250 h 1104"/>
                <a:gd name="T8" fmla="*/ 301625 w 191"/>
                <a:gd name="T9" fmla="*/ 1752600 h 1104"/>
                <a:gd name="T10" fmla="*/ 0 60000 65536"/>
                <a:gd name="T11" fmla="*/ 0 60000 65536"/>
                <a:gd name="T12" fmla="*/ 0 60000 65536"/>
                <a:gd name="T13" fmla="*/ 0 60000 65536"/>
                <a:gd name="T14" fmla="*/ 0 60000 65536"/>
                <a:gd name="T15" fmla="*/ 0 w 191"/>
                <a:gd name="T16" fmla="*/ 0 h 1104"/>
                <a:gd name="T17" fmla="*/ 191 w 191"/>
                <a:gd name="T18" fmla="*/ 1104 h 1104"/>
              </a:gdLst>
              <a:ahLst/>
              <a:cxnLst>
                <a:cxn ang="T10">
                  <a:pos x="T0" y="T1"/>
                </a:cxn>
                <a:cxn ang="T11">
                  <a:pos x="T2" y="T3"/>
                </a:cxn>
                <a:cxn ang="T12">
                  <a:pos x="T4" y="T5"/>
                </a:cxn>
                <a:cxn ang="T13">
                  <a:pos x="T6" y="T7"/>
                </a:cxn>
                <a:cxn ang="T14">
                  <a:pos x="T8" y="T9"/>
                </a:cxn>
              </a:cxnLst>
              <a:rect l="T15" t="T16" r="T17" b="T18"/>
              <a:pathLst>
                <a:path w="191" h="1104">
                  <a:moveTo>
                    <a:pt x="190" y="1104"/>
                  </a:moveTo>
                  <a:lnTo>
                    <a:pt x="191" y="1104"/>
                  </a:lnTo>
                  <a:lnTo>
                    <a:pt x="171" y="0"/>
                  </a:lnTo>
                  <a:lnTo>
                    <a:pt x="0" y="460"/>
                  </a:lnTo>
                  <a:lnTo>
                    <a:pt x="190" y="1104"/>
                  </a:lnTo>
                  <a:close/>
                </a:path>
              </a:pathLst>
            </a:custGeom>
            <a:solidFill>
              <a:srgbClr val="24624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19" name="Oval 104"/>
            <p:cNvSpPr>
              <a:spLocks noChangeArrowheads="1"/>
            </p:cNvSpPr>
            <p:nvPr/>
          </p:nvSpPr>
          <p:spPr bwMode="auto">
            <a:xfrm>
              <a:off x="133350" y="3565525"/>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000000"/>
                </a:solidFill>
                <a:latin typeface="Calibri" panose="020F0502020204030204" pitchFamily="34" charset="0"/>
                <a:sym typeface="宋体" panose="02010600030101010101" pitchFamily="2" charset="-122"/>
              </a:endParaRPr>
            </a:p>
          </p:txBody>
        </p:sp>
        <p:sp>
          <p:nvSpPr>
            <p:cNvPr id="20520" name="Oval 105"/>
            <p:cNvSpPr>
              <a:spLocks noChangeArrowheads="1"/>
            </p:cNvSpPr>
            <p:nvPr/>
          </p:nvSpPr>
          <p:spPr bwMode="auto">
            <a:xfrm>
              <a:off x="171450" y="4113213"/>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000000"/>
                </a:solidFill>
                <a:latin typeface="Calibri" panose="020F0502020204030204" pitchFamily="34" charset="0"/>
                <a:sym typeface="宋体" panose="02010600030101010101" pitchFamily="2" charset="-122"/>
              </a:endParaRPr>
            </a:p>
          </p:txBody>
        </p:sp>
        <p:sp>
          <p:nvSpPr>
            <p:cNvPr id="20521" name="Oval 106"/>
            <p:cNvSpPr>
              <a:spLocks noChangeArrowheads="1"/>
            </p:cNvSpPr>
            <p:nvPr/>
          </p:nvSpPr>
          <p:spPr bwMode="auto">
            <a:xfrm>
              <a:off x="654050" y="2611438"/>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000000"/>
                </a:solidFill>
                <a:latin typeface="Calibri" panose="020F0502020204030204" pitchFamily="34" charset="0"/>
                <a:sym typeface="宋体" panose="02010600030101010101" pitchFamily="2" charset="-122"/>
              </a:endParaRPr>
            </a:p>
          </p:txBody>
        </p:sp>
        <p:sp>
          <p:nvSpPr>
            <p:cNvPr id="20522" name="Oval 107"/>
            <p:cNvSpPr>
              <a:spLocks noChangeArrowheads="1"/>
            </p:cNvSpPr>
            <p:nvPr/>
          </p:nvSpPr>
          <p:spPr bwMode="auto">
            <a:xfrm>
              <a:off x="1711325" y="2390775"/>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000000"/>
                </a:solidFill>
                <a:latin typeface="Calibri" panose="020F0502020204030204" pitchFamily="34" charset="0"/>
                <a:sym typeface="宋体" panose="02010600030101010101" pitchFamily="2" charset="-122"/>
              </a:endParaRPr>
            </a:p>
          </p:txBody>
        </p:sp>
        <p:sp>
          <p:nvSpPr>
            <p:cNvPr id="20523" name="Oval 108"/>
            <p:cNvSpPr>
              <a:spLocks noChangeArrowheads="1"/>
            </p:cNvSpPr>
            <p:nvPr/>
          </p:nvSpPr>
          <p:spPr bwMode="auto">
            <a:xfrm>
              <a:off x="1990725" y="1717675"/>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000000"/>
                </a:solidFill>
                <a:latin typeface="Calibri" panose="020F0502020204030204" pitchFamily="34" charset="0"/>
                <a:sym typeface="宋体" panose="02010600030101010101" pitchFamily="2" charset="-122"/>
              </a:endParaRPr>
            </a:p>
          </p:txBody>
        </p:sp>
        <p:sp>
          <p:nvSpPr>
            <p:cNvPr id="20524" name="Oval 109"/>
            <p:cNvSpPr>
              <a:spLocks noChangeArrowheads="1"/>
            </p:cNvSpPr>
            <p:nvPr/>
          </p:nvSpPr>
          <p:spPr bwMode="auto">
            <a:xfrm>
              <a:off x="2003425" y="3325813"/>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000000"/>
                </a:solidFill>
                <a:latin typeface="Calibri" panose="020F0502020204030204" pitchFamily="34" charset="0"/>
                <a:sym typeface="宋体" panose="02010600030101010101" pitchFamily="2" charset="-122"/>
              </a:endParaRPr>
            </a:p>
          </p:txBody>
        </p:sp>
        <p:sp>
          <p:nvSpPr>
            <p:cNvPr id="20525" name="Oval 110"/>
            <p:cNvSpPr>
              <a:spLocks noChangeArrowheads="1"/>
            </p:cNvSpPr>
            <p:nvPr/>
          </p:nvSpPr>
          <p:spPr bwMode="auto">
            <a:xfrm>
              <a:off x="2979738" y="2205038"/>
              <a:ext cx="58738" cy="79375"/>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000000"/>
                </a:solidFill>
                <a:latin typeface="Calibri" panose="020F0502020204030204" pitchFamily="34" charset="0"/>
                <a:sym typeface="宋体" panose="02010600030101010101" pitchFamily="2" charset="-122"/>
              </a:endParaRPr>
            </a:p>
          </p:txBody>
        </p:sp>
        <p:sp>
          <p:nvSpPr>
            <p:cNvPr id="20526" name="Oval 111"/>
            <p:cNvSpPr>
              <a:spLocks noChangeArrowheads="1"/>
            </p:cNvSpPr>
            <p:nvPr/>
          </p:nvSpPr>
          <p:spPr bwMode="auto">
            <a:xfrm>
              <a:off x="4024313" y="2819400"/>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000000"/>
                </a:solidFill>
                <a:latin typeface="Calibri" panose="020F0502020204030204" pitchFamily="34" charset="0"/>
                <a:sym typeface="宋体" panose="02010600030101010101" pitchFamily="2" charset="-122"/>
              </a:endParaRPr>
            </a:p>
          </p:txBody>
        </p:sp>
      </p:grpSp>
      <p:sp>
        <p:nvSpPr>
          <p:cNvPr id="20577" name="文本框 2"/>
          <p:cNvSpPr>
            <a:spLocks noChangeArrowheads="1"/>
          </p:cNvSpPr>
          <p:nvPr/>
        </p:nvSpPr>
        <p:spPr bwMode="auto">
          <a:xfrm>
            <a:off x="3803650" y="2630488"/>
            <a:ext cx="4884738"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5400" b="1" dirty="0">
                <a:solidFill>
                  <a:srgbClr val="000000"/>
                </a:solidFill>
                <a:latin typeface="Calibri" panose="020F0502020204030204" pitchFamily="34" charset="0"/>
                <a:cs typeface="Calibri" panose="020F0502020204030204" pitchFamily="34" charset="0"/>
                <a:sym typeface="Calibri" panose="020F0502020204030204" pitchFamily="34" charset="0"/>
              </a:rPr>
              <a:t>PART 4</a:t>
            </a:r>
          </a:p>
          <a:p>
            <a:pPr algn="ctr" eaLnBrk="1" hangingPunct="1"/>
            <a:r>
              <a:rPr lang="zh-CN" altLang="en-US" sz="3200" b="1" dirty="0">
                <a:solidFill>
                  <a:srgbClr val="000000"/>
                </a:solidFill>
                <a:latin typeface="Calibri" panose="020F0502020204030204" pitchFamily="34" charset="0"/>
                <a:sym typeface="宋体" panose="02010600030101010101" pitchFamily="2" charset="-122"/>
              </a:rPr>
              <a:t>项目分工</a:t>
            </a:r>
          </a:p>
        </p:txBody>
      </p:sp>
    </p:spTree>
  </p:cSld>
  <p:clrMapOvr>
    <a:masterClrMapping/>
  </p:clrMapOvr>
  <p:transition spd="slow" advClick="0" advTm="3000">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9" fill="hold" nodeType="afterEffect">
                                  <p:stCondLst>
                                    <p:cond delay="0"/>
                                  </p:stCondLst>
                                  <p:childTnLst>
                                    <p:set>
                                      <p:cBhvr>
                                        <p:cTn id="6" dur="1" fill="hold">
                                          <p:stCondLst>
                                            <p:cond delay="0"/>
                                          </p:stCondLst>
                                        </p:cTn>
                                        <p:tgtEl>
                                          <p:spTgt spid="20534"/>
                                        </p:tgtEl>
                                        <p:attrNameLst>
                                          <p:attrName>style.visibility</p:attrName>
                                        </p:attrNameLst>
                                      </p:cBhvr>
                                      <p:to>
                                        <p:strVal val="visible"/>
                                      </p:to>
                                    </p:set>
                                    <p:anim calcmode="lin" valueType="num">
                                      <p:cBhvr>
                                        <p:cTn id="7" dur="500" fill="hold"/>
                                        <p:tgtEl>
                                          <p:spTgt spid="20534"/>
                                        </p:tgtEl>
                                        <p:attrNameLst>
                                          <p:attrName>ppt_x</p:attrName>
                                        </p:attrNameLst>
                                      </p:cBhvr>
                                      <p:tavLst>
                                        <p:tav tm="0">
                                          <p:val>
                                            <p:strVal val="0-#ppt_w/2"/>
                                          </p:val>
                                        </p:tav>
                                        <p:tav tm="100000">
                                          <p:val>
                                            <p:strVal val="#ppt_x"/>
                                          </p:val>
                                        </p:tav>
                                      </p:tavLst>
                                    </p:anim>
                                    <p:anim calcmode="lin" valueType="num">
                                      <p:cBhvr>
                                        <p:cTn id="8" dur="500" fill="hold"/>
                                        <p:tgtEl>
                                          <p:spTgt spid="20534"/>
                                        </p:tgtEl>
                                        <p:attrNameLst>
                                          <p:attrName>ppt_y</p:attrName>
                                        </p:attrNameLst>
                                      </p:cBhvr>
                                      <p:tavLst>
                                        <p:tav tm="0">
                                          <p:val>
                                            <p:strVal val="0-#ppt_h/2"/>
                                          </p:val>
                                        </p:tav>
                                        <p:tav tm="100000">
                                          <p:val>
                                            <p:strVal val="#ppt_y"/>
                                          </p:val>
                                        </p:tav>
                                      </p:tavLst>
                                    </p:anim>
                                  </p:childTnLst>
                                </p:cTn>
                              </p:par>
                              <p:par>
                                <p:cTn id="9" presetID="2" presetClass="entr" presetSubtype="6" fill="hold" nodeType="withEffect">
                                  <p:stCondLst>
                                    <p:cond delay="0"/>
                                  </p:stCondLst>
                                  <p:childTnLst>
                                    <p:set>
                                      <p:cBhvr>
                                        <p:cTn id="10" dur="1" fill="hold">
                                          <p:stCondLst>
                                            <p:cond delay="0"/>
                                          </p:stCondLst>
                                        </p:cTn>
                                        <p:tgtEl>
                                          <p:spTgt spid="20482"/>
                                        </p:tgtEl>
                                        <p:attrNameLst>
                                          <p:attrName>style.visibility</p:attrName>
                                        </p:attrNameLst>
                                      </p:cBhvr>
                                      <p:to>
                                        <p:strVal val="visible"/>
                                      </p:to>
                                    </p:set>
                                    <p:anim calcmode="lin" valueType="num">
                                      <p:cBhvr>
                                        <p:cTn id="11" dur="500" fill="hold"/>
                                        <p:tgtEl>
                                          <p:spTgt spid="20482"/>
                                        </p:tgtEl>
                                        <p:attrNameLst>
                                          <p:attrName>ppt_x</p:attrName>
                                        </p:attrNameLst>
                                      </p:cBhvr>
                                      <p:tavLst>
                                        <p:tav tm="0">
                                          <p:val>
                                            <p:strVal val="1+#ppt_w/2"/>
                                          </p:val>
                                        </p:tav>
                                        <p:tav tm="100000">
                                          <p:val>
                                            <p:strVal val="#ppt_x"/>
                                          </p:val>
                                        </p:tav>
                                      </p:tavLst>
                                    </p:anim>
                                    <p:anim calcmode="lin" valueType="num">
                                      <p:cBhvr>
                                        <p:cTn id="12" dur="500" fill="hold"/>
                                        <p:tgtEl>
                                          <p:spTgt spid="20482"/>
                                        </p:tgtEl>
                                        <p:attrNameLst>
                                          <p:attrName>ppt_y</p:attrName>
                                        </p:attrNameLst>
                                      </p:cBhvr>
                                      <p:tavLst>
                                        <p:tav tm="0">
                                          <p:val>
                                            <p:strVal val="1+#ppt_h/2"/>
                                          </p:val>
                                        </p:tav>
                                        <p:tav tm="100000">
                                          <p:val>
                                            <p:strVal val="#ppt_y"/>
                                          </p:val>
                                        </p:tav>
                                      </p:tavLst>
                                    </p:anim>
                                  </p:childTnLst>
                                </p:cTn>
                              </p:par>
                            </p:childTnLst>
                          </p:cTn>
                        </p:par>
                        <p:par>
                          <p:cTn id="13" fill="hold" nodeType="afterGroup">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20577"/>
                                        </p:tgtEl>
                                        <p:attrNameLst>
                                          <p:attrName>style.visibility</p:attrName>
                                        </p:attrNameLst>
                                      </p:cBhvr>
                                      <p:to>
                                        <p:strVal val="visible"/>
                                      </p:to>
                                    </p:set>
                                    <p:anim calcmode="lin" valueType="num">
                                      <p:cBhvr>
                                        <p:cTn id="16" dur="500" fill="hold"/>
                                        <p:tgtEl>
                                          <p:spTgt spid="20577"/>
                                        </p:tgtEl>
                                        <p:attrNameLst>
                                          <p:attrName>ppt_w</p:attrName>
                                        </p:attrNameLst>
                                      </p:cBhvr>
                                      <p:tavLst>
                                        <p:tav tm="0">
                                          <p:val>
                                            <p:fltVal val="0"/>
                                          </p:val>
                                        </p:tav>
                                        <p:tav tm="100000">
                                          <p:val>
                                            <p:strVal val="#ppt_w"/>
                                          </p:val>
                                        </p:tav>
                                      </p:tavLst>
                                    </p:anim>
                                    <p:anim calcmode="lin" valueType="num">
                                      <p:cBhvr>
                                        <p:cTn id="17" dur="500" fill="hold"/>
                                        <p:tgtEl>
                                          <p:spTgt spid="20577"/>
                                        </p:tgtEl>
                                        <p:attrNameLst>
                                          <p:attrName>ppt_h</p:attrName>
                                        </p:attrNameLst>
                                      </p:cBhvr>
                                      <p:tavLst>
                                        <p:tav tm="0">
                                          <p:val>
                                            <p:fltVal val="0"/>
                                          </p:val>
                                        </p:tav>
                                        <p:tav tm="100000">
                                          <p:val>
                                            <p:strVal val="#ppt_h"/>
                                          </p:val>
                                        </p:tav>
                                      </p:tavLst>
                                    </p:anim>
                                    <p:animEffect>
                                      <p:cBhvr>
                                        <p:cTn id="18" dur="500"/>
                                        <p:tgtEl>
                                          <p:spTgt spid="205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77" grpId="0" bldLvl="0" autoUpdateAnimBg="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530" name="Group 2"/>
          <p:cNvGrpSpPr>
            <a:grpSpLocks/>
          </p:cNvGrpSpPr>
          <p:nvPr/>
        </p:nvGrpSpPr>
        <p:grpSpPr bwMode="auto">
          <a:xfrm rot="-5400000">
            <a:off x="10806112" y="5465763"/>
            <a:ext cx="1304925" cy="1466850"/>
            <a:chOff x="0" y="0"/>
            <a:chExt cx="4570414" cy="5137881"/>
          </a:xfrm>
        </p:grpSpPr>
        <p:sp>
          <p:nvSpPr>
            <p:cNvPr id="22623" name="Freeform 5"/>
            <p:cNvSpPr>
              <a:spLocks noChangeArrowheads="1"/>
            </p:cNvSpPr>
            <p:nvPr/>
          </p:nvSpPr>
          <p:spPr bwMode="auto">
            <a:xfrm>
              <a:off x="0" y="1283431"/>
              <a:ext cx="1301750" cy="850900"/>
            </a:xfrm>
            <a:custGeom>
              <a:avLst/>
              <a:gdLst>
                <a:gd name="T0" fmla="*/ 0 w 820"/>
                <a:gd name="T1" fmla="*/ 850900 h 536"/>
                <a:gd name="T2" fmla="*/ 0 w 820"/>
                <a:gd name="T3" fmla="*/ 0 h 536"/>
                <a:gd name="T4" fmla="*/ 1301750 w 820"/>
                <a:gd name="T5" fmla="*/ 592138 h 536"/>
                <a:gd name="T6" fmla="*/ 0 w 820"/>
                <a:gd name="T7" fmla="*/ 850900 h 536"/>
                <a:gd name="T8" fmla="*/ 0 60000 65536"/>
                <a:gd name="T9" fmla="*/ 0 60000 65536"/>
                <a:gd name="T10" fmla="*/ 0 60000 65536"/>
                <a:gd name="T11" fmla="*/ 0 60000 65536"/>
                <a:gd name="T12" fmla="*/ 0 w 820"/>
                <a:gd name="T13" fmla="*/ 0 h 536"/>
                <a:gd name="T14" fmla="*/ 820 w 820"/>
                <a:gd name="T15" fmla="*/ 536 h 536"/>
              </a:gdLst>
              <a:ahLst/>
              <a:cxnLst>
                <a:cxn ang="T8">
                  <a:pos x="T0" y="T1"/>
                </a:cxn>
                <a:cxn ang="T9">
                  <a:pos x="T2" y="T3"/>
                </a:cxn>
                <a:cxn ang="T10">
                  <a:pos x="T4" y="T5"/>
                </a:cxn>
                <a:cxn ang="T11">
                  <a:pos x="T6" y="T7"/>
                </a:cxn>
              </a:cxnLst>
              <a:rect l="T12" t="T13" r="T14" b="T15"/>
              <a:pathLst>
                <a:path w="820" h="536">
                  <a:moveTo>
                    <a:pt x="0" y="536"/>
                  </a:moveTo>
                  <a:lnTo>
                    <a:pt x="0" y="0"/>
                  </a:lnTo>
                  <a:lnTo>
                    <a:pt x="820" y="373"/>
                  </a:lnTo>
                  <a:lnTo>
                    <a:pt x="0" y="536"/>
                  </a:lnTo>
                  <a:close/>
                </a:path>
              </a:pathLst>
            </a:custGeom>
            <a:solidFill>
              <a:srgbClr val="E8CB2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2624" name="Freeform 6"/>
            <p:cNvSpPr>
              <a:spLocks noChangeArrowheads="1"/>
            </p:cNvSpPr>
            <p:nvPr/>
          </p:nvSpPr>
          <p:spPr bwMode="auto">
            <a:xfrm>
              <a:off x="0" y="826231"/>
              <a:ext cx="1847850" cy="1049337"/>
            </a:xfrm>
            <a:custGeom>
              <a:avLst/>
              <a:gdLst>
                <a:gd name="T0" fmla="*/ 0 w 1164"/>
                <a:gd name="T1" fmla="*/ 457200 h 661"/>
                <a:gd name="T2" fmla="*/ 1847850 w 1164"/>
                <a:gd name="T3" fmla="*/ 0 h 661"/>
                <a:gd name="T4" fmla="*/ 1301750 w 1164"/>
                <a:gd name="T5" fmla="*/ 1049337 h 661"/>
                <a:gd name="T6" fmla="*/ 0 w 1164"/>
                <a:gd name="T7" fmla="*/ 457200 h 661"/>
                <a:gd name="T8" fmla="*/ 0 60000 65536"/>
                <a:gd name="T9" fmla="*/ 0 60000 65536"/>
                <a:gd name="T10" fmla="*/ 0 60000 65536"/>
                <a:gd name="T11" fmla="*/ 0 60000 65536"/>
                <a:gd name="T12" fmla="*/ 0 w 1164"/>
                <a:gd name="T13" fmla="*/ 0 h 661"/>
                <a:gd name="T14" fmla="*/ 1164 w 1164"/>
                <a:gd name="T15" fmla="*/ 661 h 661"/>
              </a:gdLst>
              <a:ahLst/>
              <a:cxnLst>
                <a:cxn ang="T8">
                  <a:pos x="T0" y="T1"/>
                </a:cxn>
                <a:cxn ang="T9">
                  <a:pos x="T2" y="T3"/>
                </a:cxn>
                <a:cxn ang="T10">
                  <a:pos x="T4" y="T5"/>
                </a:cxn>
                <a:cxn ang="T11">
                  <a:pos x="T6" y="T7"/>
                </a:cxn>
              </a:cxnLst>
              <a:rect l="T12" t="T13" r="T14" b="T15"/>
              <a:pathLst>
                <a:path w="1164" h="661">
                  <a:moveTo>
                    <a:pt x="0" y="288"/>
                  </a:moveTo>
                  <a:lnTo>
                    <a:pt x="1164" y="0"/>
                  </a:lnTo>
                  <a:lnTo>
                    <a:pt x="820" y="661"/>
                  </a:lnTo>
                  <a:lnTo>
                    <a:pt x="0" y="288"/>
                  </a:lnTo>
                  <a:close/>
                </a:path>
              </a:pathLst>
            </a:custGeom>
            <a:solidFill>
              <a:srgbClr val="E7AC2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2625" name="Freeform 7"/>
            <p:cNvSpPr>
              <a:spLocks noChangeArrowheads="1"/>
            </p:cNvSpPr>
            <p:nvPr/>
          </p:nvSpPr>
          <p:spPr bwMode="auto">
            <a:xfrm>
              <a:off x="0" y="2134331"/>
              <a:ext cx="719138" cy="2290762"/>
            </a:xfrm>
            <a:custGeom>
              <a:avLst/>
              <a:gdLst>
                <a:gd name="T0" fmla="*/ 0 w 453"/>
                <a:gd name="T1" fmla="*/ 2290762 h 1443"/>
                <a:gd name="T2" fmla="*/ 0 w 453"/>
                <a:gd name="T3" fmla="*/ 0 h 1443"/>
                <a:gd name="T4" fmla="*/ 719138 w 453"/>
                <a:gd name="T5" fmla="*/ 1557337 h 1443"/>
                <a:gd name="T6" fmla="*/ 0 w 453"/>
                <a:gd name="T7" fmla="*/ 2290762 h 1443"/>
                <a:gd name="T8" fmla="*/ 0 60000 65536"/>
                <a:gd name="T9" fmla="*/ 0 60000 65536"/>
                <a:gd name="T10" fmla="*/ 0 60000 65536"/>
                <a:gd name="T11" fmla="*/ 0 60000 65536"/>
                <a:gd name="T12" fmla="*/ 0 w 453"/>
                <a:gd name="T13" fmla="*/ 0 h 1443"/>
                <a:gd name="T14" fmla="*/ 453 w 453"/>
                <a:gd name="T15" fmla="*/ 1443 h 1443"/>
              </a:gdLst>
              <a:ahLst/>
              <a:cxnLst>
                <a:cxn ang="T8">
                  <a:pos x="T0" y="T1"/>
                </a:cxn>
                <a:cxn ang="T9">
                  <a:pos x="T2" y="T3"/>
                </a:cxn>
                <a:cxn ang="T10">
                  <a:pos x="T4" y="T5"/>
                </a:cxn>
                <a:cxn ang="T11">
                  <a:pos x="T6" y="T7"/>
                </a:cxn>
              </a:cxnLst>
              <a:rect l="T12" t="T13" r="T14" b="T15"/>
              <a:pathLst>
                <a:path w="453" h="1443">
                  <a:moveTo>
                    <a:pt x="0" y="1443"/>
                  </a:moveTo>
                  <a:lnTo>
                    <a:pt x="0" y="0"/>
                  </a:lnTo>
                  <a:lnTo>
                    <a:pt x="453" y="981"/>
                  </a:lnTo>
                  <a:lnTo>
                    <a:pt x="0" y="1443"/>
                  </a:lnTo>
                  <a:close/>
                </a:path>
              </a:pathLst>
            </a:custGeom>
            <a:solidFill>
              <a:srgbClr val="E24C2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 name="Freeform 8"/>
            <p:cNvSpPr>
              <a:spLocks noChangeArrowheads="1"/>
            </p:cNvSpPr>
            <p:nvPr/>
          </p:nvSpPr>
          <p:spPr bwMode="auto">
            <a:xfrm>
              <a:off x="0" y="2134331"/>
              <a:ext cx="2316163" cy="1557337"/>
            </a:xfrm>
            <a:custGeom>
              <a:avLst/>
              <a:gdLst>
                <a:gd name="T0" fmla="*/ 0 w 1459"/>
                <a:gd name="T1" fmla="*/ 0 h 981"/>
                <a:gd name="T2" fmla="*/ 2316163 w 1459"/>
                <a:gd name="T3" fmla="*/ 398462 h 981"/>
                <a:gd name="T4" fmla="*/ 719138 w 1459"/>
                <a:gd name="T5" fmla="*/ 1557337 h 981"/>
                <a:gd name="T6" fmla="*/ 0 w 1459"/>
                <a:gd name="T7" fmla="*/ 0 h 981"/>
                <a:gd name="T8" fmla="*/ 0 60000 65536"/>
                <a:gd name="T9" fmla="*/ 0 60000 65536"/>
                <a:gd name="T10" fmla="*/ 0 60000 65536"/>
                <a:gd name="T11" fmla="*/ 0 60000 65536"/>
                <a:gd name="T12" fmla="*/ 0 w 1459"/>
                <a:gd name="T13" fmla="*/ 0 h 981"/>
                <a:gd name="T14" fmla="*/ 1459 w 1459"/>
                <a:gd name="T15" fmla="*/ 981 h 981"/>
              </a:gdLst>
              <a:ahLst/>
              <a:cxnLst>
                <a:cxn ang="T8">
                  <a:pos x="T0" y="T1"/>
                </a:cxn>
                <a:cxn ang="T9">
                  <a:pos x="T2" y="T3"/>
                </a:cxn>
                <a:cxn ang="T10">
                  <a:pos x="T4" y="T5"/>
                </a:cxn>
                <a:cxn ang="T11">
                  <a:pos x="T6" y="T7"/>
                </a:cxn>
              </a:cxnLst>
              <a:rect l="T12" t="T13" r="T14" b="T15"/>
              <a:pathLst>
                <a:path w="1459" h="981">
                  <a:moveTo>
                    <a:pt x="0" y="0"/>
                  </a:moveTo>
                  <a:lnTo>
                    <a:pt x="1459" y="251"/>
                  </a:lnTo>
                  <a:lnTo>
                    <a:pt x="453" y="981"/>
                  </a:lnTo>
                  <a:lnTo>
                    <a:pt x="0" y="0"/>
                  </a:lnTo>
                  <a:close/>
                </a:path>
              </a:pathLst>
            </a:custGeom>
            <a:solidFill>
              <a:srgbClr val="E25D2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2627" name="Freeform 9"/>
            <p:cNvSpPr>
              <a:spLocks noChangeArrowheads="1"/>
            </p:cNvSpPr>
            <p:nvPr/>
          </p:nvSpPr>
          <p:spPr bwMode="auto">
            <a:xfrm>
              <a:off x="0" y="3691668"/>
              <a:ext cx="719138" cy="1446212"/>
            </a:xfrm>
            <a:custGeom>
              <a:avLst/>
              <a:gdLst>
                <a:gd name="T0" fmla="*/ 719138 w 453"/>
                <a:gd name="T1" fmla="*/ 0 h 911"/>
                <a:gd name="T2" fmla="*/ 620713 w 453"/>
                <a:gd name="T3" fmla="*/ 1446212 h 911"/>
                <a:gd name="T4" fmla="*/ 0 w 453"/>
                <a:gd name="T5" fmla="*/ 733425 h 911"/>
                <a:gd name="T6" fmla="*/ 719138 w 453"/>
                <a:gd name="T7" fmla="*/ 0 h 911"/>
                <a:gd name="T8" fmla="*/ 0 60000 65536"/>
                <a:gd name="T9" fmla="*/ 0 60000 65536"/>
                <a:gd name="T10" fmla="*/ 0 60000 65536"/>
                <a:gd name="T11" fmla="*/ 0 60000 65536"/>
                <a:gd name="T12" fmla="*/ 0 w 453"/>
                <a:gd name="T13" fmla="*/ 0 h 911"/>
                <a:gd name="T14" fmla="*/ 453 w 453"/>
                <a:gd name="T15" fmla="*/ 911 h 911"/>
              </a:gdLst>
              <a:ahLst/>
              <a:cxnLst>
                <a:cxn ang="T8">
                  <a:pos x="T0" y="T1"/>
                </a:cxn>
                <a:cxn ang="T9">
                  <a:pos x="T2" y="T3"/>
                </a:cxn>
                <a:cxn ang="T10">
                  <a:pos x="T4" y="T5"/>
                </a:cxn>
                <a:cxn ang="T11">
                  <a:pos x="T6" y="T7"/>
                </a:cxn>
              </a:cxnLst>
              <a:rect l="T12" t="T13" r="T14" b="T15"/>
              <a:pathLst>
                <a:path w="453" h="911">
                  <a:moveTo>
                    <a:pt x="453" y="0"/>
                  </a:moveTo>
                  <a:lnTo>
                    <a:pt x="391" y="911"/>
                  </a:lnTo>
                  <a:lnTo>
                    <a:pt x="0" y="462"/>
                  </a:lnTo>
                  <a:lnTo>
                    <a:pt x="453" y="0"/>
                  </a:lnTo>
                  <a:close/>
                </a:path>
              </a:pathLst>
            </a:custGeom>
            <a:solidFill>
              <a:srgbClr val="DD272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2628" name="Freeform 10"/>
            <p:cNvSpPr>
              <a:spLocks noChangeArrowheads="1"/>
            </p:cNvSpPr>
            <p:nvPr/>
          </p:nvSpPr>
          <p:spPr bwMode="auto">
            <a:xfrm>
              <a:off x="620713" y="3691668"/>
              <a:ext cx="1046163" cy="1446212"/>
            </a:xfrm>
            <a:custGeom>
              <a:avLst/>
              <a:gdLst>
                <a:gd name="T0" fmla="*/ 98425 w 659"/>
                <a:gd name="T1" fmla="*/ 0 h 911"/>
                <a:gd name="T2" fmla="*/ 1046163 w 659"/>
                <a:gd name="T3" fmla="*/ 1446212 h 911"/>
                <a:gd name="T4" fmla="*/ 0 w 659"/>
                <a:gd name="T5" fmla="*/ 1446212 h 911"/>
                <a:gd name="T6" fmla="*/ 98425 w 659"/>
                <a:gd name="T7" fmla="*/ 0 h 911"/>
                <a:gd name="T8" fmla="*/ 0 60000 65536"/>
                <a:gd name="T9" fmla="*/ 0 60000 65536"/>
                <a:gd name="T10" fmla="*/ 0 60000 65536"/>
                <a:gd name="T11" fmla="*/ 0 60000 65536"/>
                <a:gd name="T12" fmla="*/ 0 w 659"/>
                <a:gd name="T13" fmla="*/ 0 h 911"/>
                <a:gd name="T14" fmla="*/ 659 w 659"/>
                <a:gd name="T15" fmla="*/ 911 h 911"/>
              </a:gdLst>
              <a:ahLst/>
              <a:cxnLst>
                <a:cxn ang="T8">
                  <a:pos x="T0" y="T1"/>
                </a:cxn>
                <a:cxn ang="T9">
                  <a:pos x="T2" y="T3"/>
                </a:cxn>
                <a:cxn ang="T10">
                  <a:pos x="T4" y="T5"/>
                </a:cxn>
                <a:cxn ang="T11">
                  <a:pos x="T6" y="T7"/>
                </a:cxn>
              </a:cxnLst>
              <a:rect l="T12" t="T13" r="T14" b="T15"/>
              <a:pathLst>
                <a:path w="659" h="911">
                  <a:moveTo>
                    <a:pt x="62" y="0"/>
                  </a:moveTo>
                  <a:lnTo>
                    <a:pt x="659" y="911"/>
                  </a:lnTo>
                  <a:lnTo>
                    <a:pt x="0" y="911"/>
                  </a:lnTo>
                  <a:lnTo>
                    <a:pt x="62" y="0"/>
                  </a:lnTo>
                  <a:close/>
                </a:path>
              </a:pathLst>
            </a:custGeom>
            <a:solidFill>
              <a:srgbClr val="AD232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2629" name="Freeform 11"/>
            <p:cNvSpPr>
              <a:spLocks noChangeArrowheads="1"/>
            </p:cNvSpPr>
            <p:nvPr/>
          </p:nvSpPr>
          <p:spPr bwMode="auto">
            <a:xfrm>
              <a:off x="719138" y="3691668"/>
              <a:ext cx="1901825" cy="1446212"/>
            </a:xfrm>
            <a:custGeom>
              <a:avLst/>
              <a:gdLst>
                <a:gd name="T0" fmla="*/ 0 w 1198"/>
                <a:gd name="T1" fmla="*/ 0 h 911"/>
                <a:gd name="T2" fmla="*/ 1901825 w 1198"/>
                <a:gd name="T3" fmla="*/ 1446212 h 911"/>
                <a:gd name="T4" fmla="*/ 947738 w 1198"/>
                <a:gd name="T5" fmla="*/ 1446212 h 911"/>
                <a:gd name="T6" fmla="*/ 0 w 1198"/>
                <a:gd name="T7" fmla="*/ 0 h 911"/>
                <a:gd name="T8" fmla="*/ 0 60000 65536"/>
                <a:gd name="T9" fmla="*/ 0 60000 65536"/>
                <a:gd name="T10" fmla="*/ 0 60000 65536"/>
                <a:gd name="T11" fmla="*/ 0 60000 65536"/>
                <a:gd name="T12" fmla="*/ 0 w 1198"/>
                <a:gd name="T13" fmla="*/ 0 h 911"/>
                <a:gd name="T14" fmla="*/ 1198 w 1198"/>
                <a:gd name="T15" fmla="*/ 911 h 911"/>
              </a:gdLst>
              <a:ahLst/>
              <a:cxnLst>
                <a:cxn ang="T8">
                  <a:pos x="T0" y="T1"/>
                </a:cxn>
                <a:cxn ang="T9">
                  <a:pos x="T2" y="T3"/>
                </a:cxn>
                <a:cxn ang="T10">
                  <a:pos x="T4" y="T5"/>
                </a:cxn>
                <a:cxn ang="T11">
                  <a:pos x="T6" y="T7"/>
                </a:cxn>
              </a:cxnLst>
              <a:rect l="T12" t="T13" r="T14" b="T15"/>
              <a:pathLst>
                <a:path w="1198" h="911">
                  <a:moveTo>
                    <a:pt x="0" y="0"/>
                  </a:moveTo>
                  <a:lnTo>
                    <a:pt x="1198" y="911"/>
                  </a:lnTo>
                  <a:lnTo>
                    <a:pt x="597" y="911"/>
                  </a:lnTo>
                  <a:lnTo>
                    <a:pt x="0" y="0"/>
                  </a:lnTo>
                  <a:close/>
                </a:path>
              </a:pathLst>
            </a:custGeom>
            <a:solidFill>
              <a:srgbClr val="DD272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2630" name="Freeform 12"/>
            <p:cNvSpPr>
              <a:spLocks noChangeArrowheads="1"/>
            </p:cNvSpPr>
            <p:nvPr/>
          </p:nvSpPr>
          <p:spPr bwMode="auto">
            <a:xfrm>
              <a:off x="719138" y="3691668"/>
              <a:ext cx="2022475" cy="1446212"/>
            </a:xfrm>
            <a:custGeom>
              <a:avLst/>
              <a:gdLst>
                <a:gd name="T0" fmla="*/ 1901825 w 1274"/>
                <a:gd name="T1" fmla="*/ 1446212 h 911"/>
                <a:gd name="T2" fmla="*/ 2022475 w 1274"/>
                <a:gd name="T3" fmla="*/ 169862 h 911"/>
                <a:gd name="T4" fmla="*/ 0 w 1274"/>
                <a:gd name="T5" fmla="*/ 0 h 911"/>
                <a:gd name="T6" fmla="*/ 1901825 w 1274"/>
                <a:gd name="T7" fmla="*/ 1446212 h 911"/>
                <a:gd name="T8" fmla="*/ 0 60000 65536"/>
                <a:gd name="T9" fmla="*/ 0 60000 65536"/>
                <a:gd name="T10" fmla="*/ 0 60000 65536"/>
                <a:gd name="T11" fmla="*/ 0 60000 65536"/>
                <a:gd name="T12" fmla="*/ 0 w 1274"/>
                <a:gd name="T13" fmla="*/ 0 h 911"/>
                <a:gd name="T14" fmla="*/ 1274 w 1274"/>
                <a:gd name="T15" fmla="*/ 911 h 911"/>
              </a:gdLst>
              <a:ahLst/>
              <a:cxnLst>
                <a:cxn ang="T8">
                  <a:pos x="T0" y="T1"/>
                </a:cxn>
                <a:cxn ang="T9">
                  <a:pos x="T2" y="T3"/>
                </a:cxn>
                <a:cxn ang="T10">
                  <a:pos x="T4" y="T5"/>
                </a:cxn>
                <a:cxn ang="T11">
                  <a:pos x="T6" y="T7"/>
                </a:cxn>
              </a:cxnLst>
              <a:rect l="T12" t="T13" r="T14" b="T15"/>
              <a:pathLst>
                <a:path w="1274" h="911">
                  <a:moveTo>
                    <a:pt x="1198" y="911"/>
                  </a:moveTo>
                  <a:lnTo>
                    <a:pt x="1274" y="107"/>
                  </a:lnTo>
                  <a:lnTo>
                    <a:pt x="0" y="0"/>
                  </a:lnTo>
                  <a:lnTo>
                    <a:pt x="1198" y="911"/>
                  </a:lnTo>
                  <a:close/>
                </a:path>
              </a:pathLst>
            </a:custGeom>
            <a:solidFill>
              <a:srgbClr val="E24C2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2631" name="Freeform 13"/>
            <p:cNvSpPr>
              <a:spLocks noChangeArrowheads="1"/>
            </p:cNvSpPr>
            <p:nvPr/>
          </p:nvSpPr>
          <p:spPr bwMode="auto">
            <a:xfrm>
              <a:off x="719138" y="2532793"/>
              <a:ext cx="2022475" cy="1328737"/>
            </a:xfrm>
            <a:custGeom>
              <a:avLst/>
              <a:gdLst>
                <a:gd name="T0" fmla="*/ 1597025 w 1274"/>
                <a:gd name="T1" fmla="*/ 0 h 837"/>
                <a:gd name="T2" fmla="*/ 0 w 1274"/>
                <a:gd name="T3" fmla="*/ 1158875 h 837"/>
                <a:gd name="T4" fmla="*/ 2022475 w 1274"/>
                <a:gd name="T5" fmla="*/ 1328737 h 837"/>
                <a:gd name="T6" fmla="*/ 1597025 w 1274"/>
                <a:gd name="T7" fmla="*/ 0 h 837"/>
                <a:gd name="T8" fmla="*/ 0 60000 65536"/>
                <a:gd name="T9" fmla="*/ 0 60000 65536"/>
                <a:gd name="T10" fmla="*/ 0 60000 65536"/>
                <a:gd name="T11" fmla="*/ 0 60000 65536"/>
                <a:gd name="T12" fmla="*/ 0 w 1274"/>
                <a:gd name="T13" fmla="*/ 0 h 837"/>
                <a:gd name="T14" fmla="*/ 1274 w 1274"/>
                <a:gd name="T15" fmla="*/ 837 h 837"/>
              </a:gdLst>
              <a:ahLst/>
              <a:cxnLst>
                <a:cxn ang="T8">
                  <a:pos x="T0" y="T1"/>
                </a:cxn>
                <a:cxn ang="T9">
                  <a:pos x="T2" y="T3"/>
                </a:cxn>
                <a:cxn ang="T10">
                  <a:pos x="T4" y="T5"/>
                </a:cxn>
                <a:cxn ang="T11">
                  <a:pos x="T6" y="T7"/>
                </a:cxn>
              </a:cxnLst>
              <a:rect l="T12" t="T13" r="T14" b="T15"/>
              <a:pathLst>
                <a:path w="1274" h="837">
                  <a:moveTo>
                    <a:pt x="1006" y="0"/>
                  </a:moveTo>
                  <a:lnTo>
                    <a:pt x="0" y="730"/>
                  </a:lnTo>
                  <a:lnTo>
                    <a:pt x="1274" y="837"/>
                  </a:lnTo>
                  <a:lnTo>
                    <a:pt x="1006" y="0"/>
                  </a:lnTo>
                  <a:close/>
                </a:path>
              </a:pathLst>
            </a:custGeom>
            <a:solidFill>
              <a:srgbClr val="C3549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 name="Freeform 14"/>
            <p:cNvSpPr>
              <a:spLocks noChangeArrowheads="1"/>
            </p:cNvSpPr>
            <p:nvPr/>
          </p:nvSpPr>
          <p:spPr bwMode="auto">
            <a:xfrm>
              <a:off x="2316163" y="2532793"/>
              <a:ext cx="1555750" cy="1627187"/>
            </a:xfrm>
            <a:custGeom>
              <a:avLst/>
              <a:gdLst>
                <a:gd name="T0" fmla="*/ 0 w 980"/>
                <a:gd name="T1" fmla="*/ 0 h 1025"/>
                <a:gd name="T2" fmla="*/ 1555750 w 980"/>
                <a:gd name="T3" fmla="*/ 1627187 h 1025"/>
                <a:gd name="T4" fmla="*/ 425450 w 980"/>
                <a:gd name="T5" fmla="*/ 1328737 h 1025"/>
                <a:gd name="T6" fmla="*/ 0 w 980"/>
                <a:gd name="T7" fmla="*/ 0 h 1025"/>
                <a:gd name="T8" fmla="*/ 0 60000 65536"/>
                <a:gd name="T9" fmla="*/ 0 60000 65536"/>
                <a:gd name="T10" fmla="*/ 0 60000 65536"/>
                <a:gd name="T11" fmla="*/ 0 60000 65536"/>
                <a:gd name="T12" fmla="*/ 0 w 980"/>
                <a:gd name="T13" fmla="*/ 0 h 1025"/>
                <a:gd name="T14" fmla="*/ 980 w 980"/>
                <a:gd name="T15" fmla="*/ 1025 h 1025"/>
              </a:gdLst>
              <a:ahLst/>
              <a:cxnLst>
                <a:cxn ang="T8">
                  <a:pos x="T0" y="T1"/>
                </a:cxn>
                <a:cxn ang="T9">
                  <a:pos x="T2" y="T3"/>
                </a:cxn>
                <a:cxn ang="T10">
                  <a:pos x="T4" y="T5"/>
                </a:cxn>
                <a:cxn ang="T11">
                  <a:pos x="T6" y="T7"/>
                </a:cxn>
              </a:cxnLst>
              <a:rect l="T12" t="T13" r="T14" b="T15"/>
              <a:pathLst>
                <a:path w="980" h="1025">
                  <a:moveTo>
                    <a:pt x="0" y="0"/>
                  </a:moveTo>
                  <a:lnTo>
                    <a:pt x="980" y="1025"/>
                  </a:lnTo>
                  <a:lnTo>
                    <a:pt x="268" y="837"/>
                  </a:lnTo>
                  <a:lnTo>
                    <a:pt x="0" y="0"/>
                  </a:lnTo>
                  <a:close/>
                </a:path>
              </a:pathLst>
            </a:custGeom>
            <a:solidFill>
              <a:srgbClr val="DA368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4" name="Freeform 15"/>
            <p:cNvSpPr>
              <a:spLocks noChangeArrowheads="1"/>
            </p:cNvSpPr>
            <p:nvPr/>
          </p:nvSpPr>
          <p:spPr bwMode="auto">
            <a:xfrm>
              <a:off x="2316163" y="1699356"/>
              <a:ext cx="1555750" cy="2460625"/>
            </a:xfrm>
            <a:custGeom>
              <a:avLst/>
              <a:gdLst>
                <a:gd name="T0" fmla="*/ 0 w 980"/>
                <a:gd name="T1" fmla="*/ 833438 h 1550"/>
                <a:gd name="T2" fmla="*/ 903288 w 980"/>
                <a:gd name="T3" fmla="*/ 0 h 1550"/>
                <a:gd name="T4" fmla="*/ 1555750 w 980"/>
                <a:gd name="T5" fmla="*/ 2460625 h 1550"/>
                <a:gd name="T6" fmla="*/ 0 w 980"/>
                <a:gd name="T7" fmla="*/ 833438 h 1550"/>
                <a:gd name="T8" fmla="*/ 0 60000 65536"/>
                <a:gd name="T9" fmla="*/ 0 60000 65536"/>
                <a:gd name="T10" fmla="*/ 0 60000 65536"/>
                <a:gd name="T11" fmla="*/ 0 60000 65536"/>
                <a:gd name="T12" fmla="*/ 0 w 980"/>
                <a:gd name="T13" fmla="*/ 0 h 1550"/>
                <a:gd name="T14" fmla="*/ 980 w 980"/>
                <a:gd name="T15" fmla="*/ 1550 h 1550"/>
              </a:gdLst>
              <a:ahLst/>
              <a:cxnLst>
                <a:cxn ang="T8">
                  <a:pos x="T0" y="T1"/>
                </a:cxn>
                <a:cxn ang="T9">
                  <a:pos x="T2" y="T3"/>
                </a:cxn>
                <a:cxn ang="T10">
                  <a:pos x="T4" y="T5"/>
                </a:cxn>
                <a:cxn ang="T11">
                  <a:pos x="T6" y="T7"/>
                </a:cxn>
              </a:cxnLst>
              <a:rect l="T12" t="T13" r="T14" b="T15"/>
              <a:pathLst>
                <a:path w="980" h="1550">
                  <a:moveTo>
                    <a:pt x="0" y="525"/>
                  </a:moveTo>
                  <a:lnTo>
                    <a:pt x="569" y="0"/>
                  </a:lnTo>
                  <a:lnTo>
                    <a:pt x="980" y="1550"/>
                  </a:lnTo>
                  <a:lnTo>
                    <a:pt x="0" y="525"/>
                  </a:lnTo>
                  <a:close/>
                </a:path>
              </a:pathLst>
            </a:custGeom>
            <a:solidFill>
              <a:srgbClr val="B5207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 name="Freeform 16"/>
            <p:cNvSpPr>
              <a:spLocks noChangeArrowheads="1"/>
            </p:cNvSpPr>
            <p:nvPr/>
          </p:nvSpPr>
          <p:spPr bwMode="auto">
            <a:xfrm>
              <a:off x="3219451" y="1699356"/>
              <a:ext cx="930275" cy="2460625"/>
            </a:xfrm>
            <a:custGeom>
              <a:avLst/>
              <a:gdLst>
                <a:gd name="T0" fmla="*/ 0 w 586"/>
                <a:gd name="T1" fmla="*/ 0 h 1550"/>
                <a:gd name="T2" fmla="*/ 930275 w 586"/>
                <a:gd name="T3" fmla="*/ 600075 h 1550"/>
                <a:gd name="T4" fmla="*/ 652463 w 586"/>
                <a:gd name="T5" fmla="*/ 2460625 h 1550"/>
                <a:gd name="T6" fmla="*/ 0 w 586"/>
                <a:gd name="T7" fmla="*/ 0 h 1550"/>
                <a:gd name="T8" fmla="*/ 0 60000 65536"/>
                <a:gd name="T9" fmla="*/ 0 60000 65536"/>
                <a:gd name="T10" fmla="*/ 0 60000 65536"/>
                <a:gd name="T11" fmla="*/ 0 60000 65536"/>
                <a:gd name="T12" fmla="*/ 0 w 586"/>
                <a:gd name="T13" fmla="*/ 0 h 1550"/>
                <a:gd name="T14" fmla="*/ 586 w 586"/>
                <a:gd name="T15" fmla="*/ 1550 h 1550"/>
              </a:gdLst>
              <a:ahLst/>
              <a:cxnLst>
                <a:cxn ang="T8">
                  <a:pos x="T0" y="T1"/>
                </a:cxn>
                <a:cxn ang="T9">
                  <a:pos x="T2" y="T3"/>
                </a:cxn>
                <a:cxn ang="T10">
                  <a:pos x="T4" y="T5"/>
                </a:cxn>
                <a:cxn ang="T11">
                  <a:pos x="T6" y="T7"/>
                </a:cxn>
              </a:cxnLst>
              <a:rect l="T12" t="T13" r="T14" b="T15"/>
              <a:pathLst>
                <a:path w="586" h="1550">
                  <a:moveTo>
                    <a:pt x="0" y="0"/>
                  </a:moveTo>
                  <a:lnTo>
                    <a:pt x="586" y="378"/>
                  </a:lnTo>
                  <a:lnTo>
                    <a:pt x="411" y="1550"/>
                  </a:lnTo>
                  <a:lnTo>
                    <a:pt x="0" y="0"/>
                  </a:lnTo>
                  <a:close/>
                </a:path>
              </a:pathLst>
            </a:custGeom>
            <a:solidFill>
              <a:srgbClr val="95226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6" name="Freeform 17"/>
            <p:cNvSpPr>
              <a:spLocks noChangeArrowheads="1"/>
            </p:cNvSpPr>
            <p:nvPr/>
          </p:nvSpPr>
          <p:spPr bwMode="auto">
            <a:xfrm>
              <a:off x="2741613" y="3861531"/>
              <a:ext cx="1606550" cy="1276350"/>
            </a:xfrm>
            <a:custGeom>
              <a:avLst/>
              <a:gdLst>
                <a:gd name="T0" fmla="*/ 0 w 1012"/>
                <a:gd name="T1" fmla="*/ 0 h 804"/>
                <a:gd name="T2" fmla="*/ 1606550 w 1012"/>
                <a:gd name="T3" fmla="*/ 1276350 h 804"/>
                <a:gd name="T4" fmla="*/ 1130300 w 1012"/>
                <a:gd name="T5" fmla="*/ 298450 h 804"/>
                <a:gd name="T6" fmla="*/ 0 w 1012"/>
                <a:gd name="T7" fmla="*/ 0 h 804"/>
                <a:gd name="T8" fmla="*/ 0 60000 65536"/>
                <a:gd name="T9" fmla="*/ 0 60000 65536"/>
                <a:gd name="T10" fmla="*/ 0 60000 65536"/>
                <a:gd name="T11" fmla="*/ 0 60000 65536"/>
                <a:gd name="T12" fmla="*/ 0 w 1012"/>
                <a:gd name="T13" fmla="*/ 0 h 804"/>
                <a:gd name="T14" fmla="*/ 1012 w 1012"/>
                <a:gd name="T15" fmla="*/ 804 h 804"/>
              </a:gdLst>
              <a:ahLst/>
              <a:cxnLst>
                <a:cxn ang="T8">
                  <a:pos x="T0" y="T1"/>
                </a:cxn>
                <a:cxn ang="T9">
                  <a:pos x="T2" y="T3"/>
                </a:cxn>
                <a:cxn ang="T10">
                  <a:pos x="T4" y="T5"/>
                </a:cxn>
                <a:cxn ang="T11">
                  <a:pos x="T6" y="T7"/>
                </a:cxn>
              </a:cxnLst>
              <a:rect l="T12" t="T13" r="T14" b="T15"/>
              <a:pathLst>
                <a:path w="1012" h="804">
                  <a:moveTo>
                    <a:pt x="0" y="0"/>
                  </a:moveTo>
                  <a:lnTo>
                    <a:pt x="1012" y="804"/>
                  </a:lnTo>
                  <a:lnTo>
                    <a:pt x="712" y="188"/>
                  </a:lnTo>
                  <a:lnTo>
                    <a:pt x="0" y="0"/>
                  </a:lnTo>
                  <a:close/>
                </a:path>
              </a:pathLst>
            </a:custGeom>
            <a:solidFill>
              <a:srgbClr val="B6225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7" name="Freeform 18"/>
            <p:cNvSpPr>
              <a:spLocks noChangeArrowheads="1"/>
            </p:cNvSpPr>
            <p:nvPr/>
          </p:nvSpPr>
          <p:spPr bwMode="auto">
            <a:xfrm>
              <a:off x="2620963" y="3861531"/>
              <a:ext cx="1727200" cy="1276350"/>
            </a:xfrm>
            <a:custGeom>
              <a:avLst/>
              <a:gdLst>
                <a:gd name="T0" fmla="*/ 0 w 1088"/>
                <a:gd name="T1" fmla="*/ 1276350 h 804"/>
                <a:gd name="T2" fmla="*/ 1727200 w 1088"/>
                <a:gd name="T3" fmla="*/ 1276350 h 804"/>
                <a:gd name="T4" fmla="*/ 120650 w 1088"/>
                <a:gd name="T5" fmla="*/ 0 h 804"/>
                <a:gd name="T6" fmla="*/ 0 w 1088"/>
                <a:gd name="T7" fmla="*/ 1276350 h 804"/>
                <a:gd name="T8" fmla="*/ 0 60000 65536"/>
                <a:gd name="T9" fmla="*/ 0 60000 65536"/>
                <a:gd name="T10" fmla="*/ 0 60000 65536"/>
                <a:gd name="T11" fmla="*/ 0 60000 65536"/>
                <a:gd name="T12" fmla="*/ 0 w 1088"/>
                <a:gd name="T13" fmla="*/ 0 h 804"/>
                <a:gd name="T14" fmla="*/ 1088 w 1088"/>
                <a:gd name="T15" fmla="*/ 804 h 804"/>
              </a:gdLst>
              <a:ahLst/>
              <a:cxnLst>
                <a:cxn ang="T8">
                  <a:pos x="T0" y="T1"/>
                </a:cxn>
                <a:cxn ang="T9">
                  <a:pos x="T2" y="T3"/>
                </a:cxn>
                <a:cxn ang="T10">
                  <a:pos x="T4" y="T5"/>
                </a:cxn>
                <a:cxn ang="T11">
                  <a:pos x="T6" y="T7"/>
                </a:cxn>
              </a:cxnLst>
              <a:rect l="T12" t="T13" r="T14" b="T15"/>
              <a:pathLst>
                <a:path w="1088" h="804">
                  <a:moveTo>
                    <a:pt x="0" y="804"/>
                  </a:moveTo>
                  <a:lnTo>
                    <a:pt x="1088" y="804"/>
                  </a:lnTo>
                  <a:lnTo>
                    <a:pt x="76" y="0"/>
                  </a:lnTo>
                  <a:lnTo>
                    <a:pt x="0" y="804"/>
                  </a:lnTo>
                  <a:close/>
                </a:path>
              </a:pathLst>
            </a:custGeom>
            <a:solidFill>
              <a:srgbClr val="C3549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 name="Freeform 21"/>
            <p:cNvSpPr>
              <a:spLocks noChangeArrowheads="1"/>
            </p:cNvSpPr>
            <p:nvPr/>
          </p:nvSpPr>
          <p:spPr bwMode="auto">
            <a:xfrm>
              <a:off x="1800226" y="1211993"/>
              <a:ext cx="427038" cy="508000"/>
            </a:xfrm>
            <a:custGeom>
              <a:avLst/>
              <a:gdLst>
                <a:gd name="T0" fmla="*/ 206375 w 269"/>
                <a:gd name="T1" fmla="*/ 0 h 320"/>
                <a:gd name="T2" fmla="*/ 0 w 269"/>
                <a:gd name="T3" fmla="*/ 508000 h 320"/>
                <a:gd name="T4" fmla="*/ 427038 w 269"/>
                <a:gd name="T5" fmla="*/ 285750 h 320"/>
                <a:gd name="T6" fmla="*/ 206375 w 269"/>
                <a:gd name="T7" fmla="*/ 0 h 320"/>
                <a:gd name="T8" fmla="*/ 0 60000 65536"/>
                <a:gd name="T9" fmla="*/ 0 60000 65536"/>
                <a:gd name="T10" fmla="*/ 0 60000 65536"/>
                <a:gd name="T11" fmla="*/ 0 60000 65536"/>
                <a:gd name="T12" fmla="*/ 0 w 269"/>
                <a:gd name="T13" fmla="*/ 0 h 320"/>
                <a:gd name="T14" fmla="*/ 269 w 269"/>
                <a:gd name="T15" fmla="*/ 320 h 320"/>
              </a:gdLst>
              <a:ahLst/>
              <a:cxnLst>
                <a:cxn ang="T8">
                  <a:pos x="T0" y="T1"/>
                </a:cxn>
                <a:cxn ang="T9">
                  <a:pos x="T2" y="T3"/>
                </a:cxn>
                <a:cxn ang="T10">
                  <a:pos x="T4" y="T5"/>
                </a:cxn>
                <a:cxn ang="T11">
                  <a:pos x="T6" y="T7"/>
                </a:cxn>
              </a:cxnLst>
              <a:rect l="T12" t="T13" r="T14" b="T15"/>
              <a:pathLst>
                <a:path w="269" h="320">
                  <a:moveTo>
                    <a:pt x="130" y="0"/>
                  </a:moveTo>
                  <a:lnTo>
                    <a:pt x="0" y="320"/>
                  </a:lnTo>
                  <a:lnTo>
                    <a:pt x="269" y="180"/>
                  </a:lnTo>
                  <a:lnTo>
                    <a:pt x="130" y="0"/>
                  </a:lnTo>
                  <a:close/>
                </a:path>
              </a:pathLst>
            </a:custGeom>
            <a:solidFill>
              <a:srgbClr val="E58A2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9" name="Freeform 22"/>
            <p:cNvSpPr>
              <a:spLocks noChangeArrowheads="1"/>
            </p:cNvSpPr>
            <p:nvPr/>
          </p:nvSpPr>
          <p:spPr bwMode="auto">
            <a:xfrm>
              <a:off x="1800226" y="1497743"/>
              <a:ext cx="427038" cy="322262"/>
            </a:xfrm>
            <a:custGeom>
              <a:avLst/>
              <a:gdLst>
                <a:gd name="T0" fmla="*/ 0 w 269"/>
                <a:gd name="T1" fmla="*/ 222250 h 203"/>
                <a:gd name="T2" fmla="*/ 419100 w 269"/>
                <a:gd name="T3" fmla="*/ 322262 h 203"/>
                <a:gd name="T4" fmla="*/ 427038 w 269"/>
                <a:gd name="T5" fmla="*/ 0 h 203"/>
                <a:gd name="T6" fmla="*/ 0 w 269"/>
                <a:gd name="T7" fmla="*/ 222250 h 203"/>
                <a:gd name="T8" fmla="*/ 0 60000 65536"/>
                <a:gd name="T9" fmla="*/ 0 60000 65536"/>
                <a:gd name="T10" fmla="*/ 0 60000 65536"/>
                <a:gd name="T11" fmla="*/ 0 60000 65536"/>
                <a:gd name="T12" fmla="*/ 0 w 269"/>
                <a:gd name="T13" fmla="*/ 0 h 203"/>
                <a:gd name="T14" fmla="*/ 269 w 269"/>
                <a:gd name="T15" fmla="*/ 203 h 203"/>
              </a:gdLst>
              <a:ahLst/>
              <a:cxnLst>
                <a:cxn ang="T8">
                  <a:pos x="T0" y="T1"/>
                </a:cxn>
                <a:cxn ang="T9">
                  <a:pos x="T2" y="T3"/>
                </a:cxn>
                <a:cxn ang="T10">
                  <a:pos x="T4" y="T5"/>
                </a:cxn>
                <a:cxn ang="T11">
                  <a:pos x="T6" y="T7"/>
                </a:cxn>
              </a:cxnLst>
              <a:rect l="T12" t="T13" r="T14" b="T15"/>
              <a:pathLst>
                <a:path w="269" h="203">
                  <a:moveTo>
                    <a:pt x="0" y="140"/>
                  </a:moveTo>
                  <a:lnTo>
                    <a:pt x="264" y="203"/>
                  </a:lnTo>
                  <a:lnTo>
                    <a:pt x="269" y="0"/>
                  </a:lnTo>
                  <a:lnTo>
                    <a:pt x="0" y="140"/>
                  </a:lnTo>
                  <a:close/>
                </a:path>
              </a:pathLst>
            </a:custGeom>
            <a:solidFill>
              <a:srgbClr val="F4E67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2639" name="Freeform 23"/>
            <p:cNvSpPr>
              <a:spLocks noChangeArrowheads="1"/>
            </p:cNvSpPr>
            <p:nvPr/>
          </p:nvSpPr>
          <p:spPr bwMode="auto">
            <a:xfrm>
              <a:off x="0" y="4425093"/>
              <a:ext cx="620713" cy="712787"/>
            </a:xfrm>
            <a:custGeom>
              <a:avLst/>
              <a:gdLst>
                <a:gd name="T0" fmla="*/ 620713 w 391"/>
                <a:gd name="T1" fmla="*/ 712787 h 449"/>
                <a:gd name="T2" fmla="*/ 0 w 391"/>
                <a:gd name="T3" fmla="*/ 712787 h 449"/>
                <a:gd name="T4" fmla="*/ 0 w 391"/>
                <a:gd name="T5" fmla="*/ 0 h 449"/>
                <a:gd name="T6" fmla="*/ 620713 w 391"/>
                <a:gd name="T7" fmla="*/ 712787 h 449"/>
                <a:gd name="T8" fmla="*/ 0 60000 65536"/>
                <a:gd name="T9" fmla="*/ 0 60000 65536"/>
                <a:gd name="T10" fmla="*/ 0 60000 65536"/>
                <a:gd name="T11" fmla="*/ 0 60000 65536"/>
                <a:gd name="T12" fmla="*/ 0 w 391"/>
                <a:gd name="T13" fmla="*/ 0 h 449"/>
                <a:gd name="T14" fmla="*/ 391 w 391"/>
                <a:gd name="T15" fmla="*/ 449 h 449"/>
              </a:gdLst>
              <a:ahLst/>
              <a:cxnLst>
                <a:cxn ang="T8">
                  <a:pos x="T0" y="T1"/>
                </a:cxn>
                <a:cxn ang="T9">
                  <a:pos x="T2" y="T3"/>
                </a:cxn>
                <a:cxn ang="T10">
                  <a:pos x="T4" y="T5"/>
                </a:cxn>
                <a:cxn ang="T11">
                  <a:pos x="T6" y="T7"/>
                </a:cxn>
              </a:cxnLst>
              <a:rect l="T12" t="T13" r="T14" b="T15"/>
              <a:pathLst>
                <a:path w="391" h="449">
                  <a:moveTo>
                    <a:pt x="391" y="449"/>
                  </a:moveTo>
                  <a:lnTo>
                    <a:pt x="0" y="449"/>
                  </a:lnTo>
                  <a:lnTo>
                    <a:pt x="0" y="0"/>
                  </a:lnTo>
                  <a:lnTo>
                    <a:pt x="391" y="449"/>
                  </a:lnTo>
                  <a:close/>
                </a:path>
              </a:pathLst>
            </a:custGeom>
            <a:solidFill>
              <a:srgbClr val="E25A6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2640" name="Freeform 24"/>
            <p:cNvSpPr>
              <a:spLocks noChangeArrowheads="1"/>
            </p:cNvSpPr>
            <p:nvPr/>
          </p:nvSpPr>
          <p:spPr bwMode="auto">
            <a:xfrm>
              <a:off x="0" y="1756506"/>
              <a:ext cx="2316163" cy="776287"/>
            </a:xfrm>
            <a:custGeom>
              <a:avLst/>
              <a:gdLst>
                <a:gd name="T0" fmla="*/ 2316163 w 1459"/>
                <a:gd name="T1" fmla="*/ 776287 h 489"/>
                <a:gd name="T2" fmla="*/ 1617663 w 1459"/>
                <a:gd name="T3" fmla="*/ 0 h 489"/>
                <a:gd name="T4" fmla="*/ 0 w 1459"/>
                <a:gd name="T5" fmla="*/ 377825 h 489"/>
                <a:gd name="T6" fmla="*/ 2316163 w 1459"/>
                <a:gd name="T7" fmla="*/ 776287 h 489"/>
                <a:gd name="T8" fmla="*/ 0 60000 65536"/>
                <a:gd name="T9" fmla="*/ 0 60000 65536"/>
                <a:gd name="T10" fmla="*/ 0 60000 65536"/>
                <a:gd name="T11" fmla="*/ 0 60000 65536"/>
                <a:gd name="T12" fmla="*/ 0 w 1459"/>
                <a:gd name="T13" fmla="*/ 0 h 489"/>
                <a:gd name="T14" fmla="*/ 1459 w 1459"/>
                <a:gd name="T15" fmla="*/ 489 h 489"/>
              </a:gdLst>
              <a:ahLst/>
              <a:cxnLst>
                <a:cxn ang="T8">
                  <a:pos x="T0" y="T1"/>
                </a:cxn>
                <a:cxn ang="T9">
                  <a:pos x="T2" y="T3"/>
                </a:cxn>
                <a:cxn ang="T10">
                  <a:pos x="T4" y="T5"/>
                </a:cxn>
                <a:cxn ang="T11">
                  <a:pos x="T6" y="T7"/>
                </a:cxn>
              </a:cxnLst>
              <a:rect l="T12" t="T13" r="T14" b="T15"/>
              <a:pathLst>
                <a:path w="1459" h="489">
                  <a:moveTo>
                    <a:pt x="1459" y="489"/>
                  </a:moveTo>
                  <a:lnTo>
                    <a:pt x="1019" y="0"/>
                  </a:lnTo>
                  <a:lnTo>
                    <a:pt x="0" y="238"/>
                  </a:lnTo>
                  <a:lnTo>
                    <a:pt x="1459" y="489"/>
                  </a:lnTo>
                  <a:close/>
                </a:path>
              </a:pathLst>
            </a:custGeom>
            <a:solidFill>
              <a:srgbClr val="F4E67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2641" name="Freeform 25"/>
            <p:cNvSpPr>
              <a:spLocks noChangeArrowheads="1"/>
            </p:cNvSpPr>
            <p:nvPr/>
          </p:nvSpPr>
          <p:spPr bwMode="auto">
            <a:xfrm>
              <a:off x="0" y="826231"/>
              <a:ext cx="1847850" cy="1308100"/>
            </a:xfrm>
            <a:custGeom>
              <a:avLst/>
              <a:gdLst>
                <a:gd name="T0" fmla="*/ 1617663 w 1164"/>
                <a:gd name="T1" fmla="*/ 930275 h 824"/>
                <a:gd name="T2" fmla="*/ 1847850 w 1164"/>
                <a:gd name="T3" fmla="*/ 0 h 824"/>
                <a:gd name="T4" fmla="*/ 0 w 1164"/>
                <a:gd name="T5" fmla="*/ 1308100 h 824"/>
                <a:gd name="T6" fmla="*/ 1617663 w 1164"/>
                <a:gd name="T7" fmla="*/ 930275 h 824"/>
                <a:gd name="T8" fmla="*/ 0 60000 65536"/>
                <a:gd name="T9" fmla="*/ 0 60000 65536"/>
                <a:gd name="T10" fmla="*/ 0 60000 65536"/>
                <a:gd name="T11" fmla="*/ 0 60000 65536"/>
                <a:gd name="T12" fmla="*/ 0 w 1164"/>
                <a:gd name="T13" fmla="*/ 0 h 824"/>
                <a:gd name="T14" fmla="*/ 1164 w 1164"/>
                <a:gd name="T15" fmla="*/ 824 h 824"/>
              </a:gdLst>
              <a:ahLst/>
              <a:cxnLst>
                <a:cxn ang="T8">
                  <a:pos x="T0" y="T1"/>
                </a:cxn>
                <a:cxn ang="T9">
                  <a:pos x="T2" y="T3"/>
                </a:cxn>
                <a:cxn ang="T10">
                  <a:pos x="T4" y="T5"/>
                </a:cxn>
                <a:cxn ang="T11">
                  <a:pos x="T6" y="T7"/>
                </a:cxn>
              </a:cxnLst>
              <a:rect l="T12" t="T13" r="T14" b="T15"/>
              <a:pathLst>
                <a:path w="1164" h="824">
                  <a:moveTo>
                    <a:pt x="1019" y="586"/>
                  </a:moveTo>
                  <a:lnTo>
                    <a:pt x="1164" y="0"/>
                  </a:lnTo>
                  <a:lnTo>
                    <a:pt x="0" y="824"/>
                  </a:lnTo>
                  <a:lnTo>
                    <a:pt x="1019" y="586"/>
                  </a:lnTo>
                  <a:close/>
                </a:path>
              </a:pathLst>
            </a:custGeom>
            <a:solidFill>
              <a:srgbClr val="E58A2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2642" name="Freeform 26"/>
            <p:cNvSpPr>
              <a:spLocks noChangeArrowheads="1"/>
            </p:cNvSpPr>
            <p:nvPr/>
          </p:nvSpPr>
          <p:spPr bwMode="auto">
            <a:xfrm>
              <a:off x="0" y="229331"/>
              <a:ext cx="1847850" cy="1054100"/>
            </a:xfrm>
            <a:custGeom>
              <a:avLst/>
              <a:gdLst>
                <a:gd name="T0" fmla="*/ 0 w 1164"/>
                <a:gd name="T1" fmla="*/ 1054100 h 664"/>
                <a:gd name="T2" fmla="*/ 0 w 1164"/>
                <a:gd name="T3" fmla="*/ 0 h 664"/>
                <a:gd name="T4" fmla="*/ 1847850 w 1164"/>
                <a:gd name="T5" fmla="*/ 596900 h 664"/>
                <a:gd name="T6" fmla="*/ 0 w 1164"/>
                <a:gd name="T7" fmla="*/ 1054100 h 664"/>
                <a:gd name="T8" fmla="*/ 0 60000 65536"/>
                <a:gd name="T9" fmla="*/ 0 60000 65536"/>
                <a:gd name="T10" fmla="*/ 0 60000 65536"/>
                <a:gd name="T11" fmla="*/ 0 60000 65536"/>
                <a:gd name="T12" fmla="*/ 0 w 1164"/>
                <a:gd name="T13" fmla="*/ 0 h 664"/>
                <a:gd name="T14" fmla="*/ 1164 w 1164"/>
                <a:gd name="T15" fmla="*/ 664 h 664"/>
              </a:gdLst>
              <a:ahLst/>
              <a:cxnLst>
                <a:cxn ang="T8">
                  <a:pos x="T0" y="T1"/>
                </a:cxn>
                <a:cxn ang="T9">
                  <a:pos x="T2" y="T3"/>
                </a:cxn>
                <a:cxn ang="T10">
                  <a:pos x="T4" y="T5"/>
                </a:cxn>
                <a:cxn ang="T11">
                  <a:pos x="T6" y="T7"/>
                </a:cxn>
              </a:cxnLst>
              <a:rect l="T12" t="T13" r="T14" b="T15"/>
              <a:pathLst>
                <a:path w="1164" h="664">
                  <a:moveTo>
                    <a:pt x="0" y="664"/>
                  </a:moveTo>
                  <a:lnTo>
                    <a:pt x="0" y="0"/>
                  </a:lnTo>
                  <a:lnTo>
                    <a:pt x="1164" y="376"/>
                  </a:lnTo>
                  <a:lnTo>
                    <a:pt x="0" y="664"/>
                  </a:lnTo>
                  <a:close/>
                </a:path>
              </a:pathLst>
            </a:custGeom>
            <a:solidFill>
              <a:srgbClr val="F4C51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0" name="Freeform 27"/>
            <p:cNvSpPr>
              <a:spLocks noChangeArrowheads="1"/>
            </p:cNvSpPr>
            <p:nvPr/>
          </p:nvSpPr>
          <p:spPr bwMode="auto">
            <a:xfrm>
              <a:off x="0" y="1084993"/>
              <a:ext cx="1368425" cy="895350"/>
            </a:xfrm>
            <a:custGeom>
              <a:avLst/>
              <a:gdLst>
                <a:gd name="T0" fmla="*/ 0 w 862"/>
                <a:gd name="T1" fmla="*/ 895350 h 564"/>
                <a:gd name="T2" fmla="*/ 0 w 862"/>
                <a:gd name="T3" fmla="*/ 0 h 564"/>
                <a:gd name="T4" fmla="*/ 1368425 w 862"/>
                <a:gd name="T5" fmla="*/ 622300 h 564"/>
                <a:gd name="T6" fmla="*/ 0 w 862"/>
                <a:gd name="T7" fmla="*/ 895350 h 564"/>
                <a:gd name="T8" fmla="*/ 0 60000 65536"/>
                <a:gd name="T9" fmla="*/ 0 60000 65536"/>
                <a:gd name="T10" fmla="*/ 0 60000 65536"/>
                <a:gd name="T11" fmla="*/ 0 60000 65536"/>
                <a:gd name="T12" fmla="*/ 0 w 862"/>
                <a:gd name="T13" fmla="*/ 0 h 564"/>
                <a:gd name="T14" fmla="*/ 862 w 862"/>
                <a:gd name="T15" fmla="*/ 564 h 564"/>
              </a:gdLst>
              <a:ahLst/>
              <a:cxnLst>
                <a:cxn ang="T8">
                  <a:pos x="T0" y="T1"/>
                </a:cxn>
                <a:cxn ang="T9">
                  <a:pos x="T2" y="T3"/>
                </a:cxn>
                <a:cxn ang="T10">
                  <a:pos x="T4" y="T5"/>
                </a:cxn>
                <a:cxn ang="T11">
                  <a:pos x="T6" y="T7"/>
                </a:cxn>
              </a:cxnLst>
              <a:rect l="T12" t="T13" r="T14" b="T15"/>
              <a:pathLst>
                <a:path w="862" h="564">
                  <a:moveTo>
                    <a:pt x="0" y="564"/>
                  </a:moveTo>
                  <a:lnTo>
                    <a:pt x="0" y="0"/>
                  </a:lnTo>
                  <a:lnTo>
                    <a:pt x="862" y="392"/>
                  </a:lnTo>
                  <a:lnTo>
                    <a:pt x="0" y="564"/>
                  </a:lnTo>
                  <a:close/>
                </a:path>
              </a:pathLst>
            </a:custGeom>
            <a:solidFill>
              <a:srgbClr val="E8CB2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2644" name="Freeform 28"/>
            <p:cNvSpPr>
              <a:spLocks noChangeArrowheads="1"/>
            </p:cNvSpPr>
            <p:nvPr/>
          </p:nvSpPr>
          <p:spPr bwMode="auto">
            <a:xfrm>
              <a:off x="0" y="605568"/>
              <a:ext cx="1941513" cy="1101725"/>
            </a:xfrm>
            <a:custGeom>
              <a:avLst/>
              <a:gdLst>
                <a:gd name="T0" fmla="*/ 0 w 1223"/>
                <a:gd name="T1" fmla="*/ 479425 h 694"/>
                <a:gd name="T2" fmla="*/ 1941513 w 1223"/>
                <a:gd name="T3" fmla="*/ 0 h 694"/>
                <a:gd name="T4" fmla="*/ 1368425 w 1223"/>
                <a:gd name="T5" fmla="*/ 1101725 h 694"/>
                <a:gd name="T6" fmla="*/ 0 w 1223"/>
                <a:gd name="T7" fmla="*/ 479425 h 694"/>
                <a:gd name="T8" fmla="*/ 0 60000 65536"/>
                <a:gd name="T9" fmla="*/ 0 60000 65536"/>
                <a:gd name="T10" fmla="*/ 0 60000 65536"/>
                <a:gd name="T11" fmla="*/ 0 60000 65536"/>
                <a:gd name="T12" fmla="*/ 0 w 1223"/>
                <a:gd name="T13" fmla="*/ 0 h 694"/>
                <a:gd name="T14" fmla="*/ 1223 w 1223"/>
                <a:gd name="T15" fmla="*/ 694 h 694"/>
              </a:gdLst>
              <a:ahLst/>
              <a:cxnLst>
                <a:cxn ang="T8">
                  <a:pos x="T0" y="T1"/>
                </a:cxn>
                <a:cxn ang="T9">
                  <a:pos x="T2" y="T3"/>
                </a:cxn>
                <a:cxn ang="T10">
                  <a:pos x="T4" y="T5"/>
                </a:cxn>
                <a:cxn ang="T11">
                  <a:pos x="T6" y="T7"/>
                </a:cxn>
              </a:cxnLst>
              <a:rect l="T12" t="T13" r="T14" b="T15"/>
              <a:pathLst>
                <a:path w="1223" h="694">
                  <a:moveTo>
                    <a:pt x="0" y="302"/>
                  </a:moveTo>
                  <a:lnTo>
                    <a:pt x="1223" y="0"/>
                  </a:lnTo>
                  <a:lnTo>
                    <a:pt x="862" y="694"/>
                  </a:lnTo>
                  <a:lnTo>
                    <a:pt x="0" y="302"/>
                  </a:lnTo>
                  <a:close/>
                </a:path>
              </a:pathLst>
            </a:custGeom>
            <a:solidFill>
              <a:srgbClr val="F8B62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2645" name="Freeform 29"/>
            <p:cNvSpPr>
              <a:spLocks noChangeArrowheads="1"/>
            </p:cNvSpPr>
            <p:nvPr/>
          </p:nvSpPr>
          <p:spPr bwMode="auto">
            <a:xfrm>
              <a:off x="0" y="1980343"/>
              <a:ext cx="755650" cy="2408237"/>
            </a:xfrm>
            <a:custGeom>
              <a:avLst/>
              <a:gdLst>
                <a:gd name="T0" fmla="*/ 0 w 476"/>
                <a:gd name="T1" fmla="*/ 2408237 h 1517"/>
                <a:gd name="T2" fmla="*/ 0 w 476"/>
                <a:gd name="T3" fmla="*/ 0 h 1517"/>
                <a:gd name="T4" fmla="*/ 755650 w 476"/>
                <a:gd name="T5" fmla="*/ 1636712 h 1517"/>
                <a:gd name="T6" fmla="*/ 0 w 476"/>
                <a:gd name="T7" fmla="*/ 2408237 h 1517"/>
                <a:gd name="T8" fmla="*/ 0 60000 65536"/>
                <a:gd name="T9" fmla="*/ 0 60000 65536"/>
                <a:gd name="T10" fmla="*/ 0 60000 65536"/>
                <a:gd name="T11" fmla="*/ 0 60000 65536"/>
                <a:gd name="T12" fmla="*/ 0 w 476"/>
                <a:gd name="T13" fmla="*/ 0 h 1517"/>
                <a:gd name="T14" fmla="*/ 476 w 476"/>
                <a:gd name="T15" fmla="*/ 1517 h 1517"/>
              </a:gdLst>
              <a:ahLst/>
              <a:cxnLst>
                <a:cxn ang="T8">
                  <a:pos x="T0" y="T1"/>
                </a:cxn>
                <a:cxn ang="T9">
                  <a:pos x="T2" y="T3"/>
                </a:cxn>
                <a:cxn ang="T10">
                  <a:pos x="T4" y="T5"/>
                </a:cxn>
                <a:cxn ang="T11">
                  <a:pos x="T6" y="T7"/>
                </a:cxn>
              </a:cxnLst>
              <a:rect l="T12" t="T13" r="T14" b="T15"/>
              <a:pathLst>
                <a:path w="476" h="1517">
                  <a:moveTo>
                    <a:pt x="0" y="1517"/>
                  </a:moveTo>
                  <a:lnTo>
                    <a:pt x="0" y="0"/>
                  </a:lnTo>
                  <a:lnTo>
                    <a:pt x="476" y="1031"/>
                  </a:lnTo>
                  <a:lnTo>
                    <a:pt x="0" y="1517"/>
                  </a:lnTo>
                  <a:close/>
                </a:path>
              </a:pathLst>
            </a:custGeom>
            <a:solidFill>
              <a:srgbClr val="E24C2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2646" name="Freeform 30"/>
            <p:cNvSpPr>
              <a:spLocks noChangeArrowheads="1"/>
            </p:cNvSpPr>
            <p:nvPr/>
          </p:nvSpPr>
          <p:spPr bwMode="auto">
            <a:xfrm>
              <a:off x="0" y="1980343"/>
              <a:ext cx="2435225" cy="1636712"/>
            </a:xfrm>
            <a:custGeom>
              <a:avLst/>
              <a:gdLst>
                <a:gd name="T0" fmla="*/ 0 w 1534"/>
                <a:gd name="T1" fmla="*/ 0 h 1031"/>
                <a:gd name="T2" fmla="*/ 2435225 w 1534"/>
                <a:gd name="T3" fmla="*/ 419100 h 1031"/>
                <a:gd name="T4" fmla="*/ 755650 w 1534"/>
                <a:gd name="T5" fmla="*/ 1636712 h 1031"/>
                <a:gd name="T6" fmla="*/ 0 w 1534"/>
                <a:gd name="T7" fmla="*/ 0 h 1031"/>
                <a:gd name="T8" fmla="*/ 0 60000 65536"/>
                <a:gd name="T9" fmla="*/ 0 60000 65536"/>
                <a:gd name="T10" fmla="*/ 0 60000 65536"/>
                <a:gd name="T11" fmla="*/ 0 60000 65536"/>
                <a:gd name="T12" fmla="*/ 0 w 1534"/>
                <a:gd name="T13" fmla="*/ 0 h 1031"/>
                <a:gd name="T14" fmla="*/ 1534 w 1534"/>
                <a:gd name="T15" fmla="*/ 1031 h 1031"/>
              </a:gdLst>
              <a:ahLst/>
              <a:cxnLst>
                <a:cxn ang="T8">
                  <a:pos x="T0" y="T1"/>
                </a:cxn>
                <a:cxn ang="T9">
                  <a:pos x="T2" y="T3"/>
                </a:cxn>
                <a:cxn ang="T10">
                  <a:pos x="T4" y="T5"/>
                </a:cxn>
                <a:cxn ang="T11">
                  <a:pos x="T6" y="T7"/>
                </a:cxn>
              </a:cxnLst>
              <a:rect l="T12" t="T13" r="T14" b="T15"/>
              <a:pathLst>
                <a:path w="1534" h="1031">
                  <a:moveTo>
                    <a:pt x="0" y="0"/>
                  </a:moveTo>
                  <a:lnTo>
                    <a:pt x="1534" y="264"/>
                  </a:lnTo>
                  <a:lnTo>
                    <a:pt x="476" y="1031"/>
                  </a:lnTo>
                  <a:lnTo>
                    <a:pt x="0" y="0"/>
                  </a:lnTo>
                  <a:close/>
                </a:path>
              </a:pathLst>
            </a:custGeom>
            <a:solidFill>
              <a:srgbClr val="E25D2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2647" name="Freeform 31"/>
            <p:cNvSpPr>
              <a:spLocks noChangeArrowheads="1"/>
            </p:cNvSpPr>
            <p:nvPr/>
          </p:nvSpPr>
          <p:spPr bwMode="auto">
            <a:xfrm>
              <a:off x="0" y="3617056"/>
              <a:ext cx="755650" cy="1520825"/>
            </a:xfrm>
            <a:custGeom>
              <a:avLst/>
              <a:gdLst>
                <a:gd name="T0" fmla="*/ 755650 w 476"/>
                <a:gd name="T1" fmla="*/ 0 h 958"/>
                <a:gd name="T2" fmla="*/ 652463 w 476"/>
                <a:gd name="T3" fmla="*/ 1520825 h 958"/>
                <a:gd name="T4" fmla="*/ 0 w 476"/>
                <a:gd name="T5" fmla="*/ 771525 h 958"/>
                <a:gd name="T6" fmla="*/ 755650 w 476"/>
                <a:gd name="T7" fmla="*/ 0 h 958"/>
                <a:gd name="T8" fmla="*/ 0 60000 65536"/>
                <a:gd name="T9" fmla="*/ 0 60000 65536"/>
                <a:gd name="T10" fmla="*/ 0 60000 65536"/>
                <a:gd name="T11" fmla="*/ 0 60000 65536"/>
                <a:gd name="T12" fmla="*/ 0 w 476"/>
                <a:gd name="T13" fmla="*/ 0 h 958"/>
                <a:gd name="T14" fmla="*/ 476 w 476"/>
                <a:gd name="T15" fmla="*/ 958 h 958"/>
              </a:gdLst>
              <a:ahLst/>
              <a:cxnLst>
                <a:cxn ang="T8">
                  <a:pos x="T0" y="T1"/>
                </a:cxn>
                <a:cxn ang="T9">
                  <a:pos x="T2" y="T3"/>
                </a:cxn>
                <a:cxn ang="T10">
                  <a:pos x="T4" y="T5"/>
                </a:cxn>
                <a:cxn ang="T11">
                  <a:pos x="T6" y="T7"/>
                </a:cxn>
              </a:cxnLst>
              <a:rect l="T12" t="T13" r="T14" b="T15"/>
              <a:pathLst>
                <a:path w="476" h="958">
                  <a:moveTo>
                    <a:pt x="476" y="0"/>
                  </a:moveTo>
                  <a:lnTo>
                    <a:pt x="411" y="958"/>
                  </a:lnTo>
                  <a:lnTo>
                    <a:pt x="0" y="486"/>
                  </a:lnTo>
                  <a:lnTo>
                    <a:pt x="476" y="0"/>
                  </a:lnTo>
                  <a:close/>
                </a:path>
              </a:pathLst>
            </a:custGeom>
            <a:solidFill>
              <a:srgbClr val="DD272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1" name="Freeform 32"/>
            <p:cNvSpPr>
              <a:spLocks noChangeArrowheads="1"/>
            </p:cNvSpPr>
            <p:nvPr/>
          </p:nvSpPr>
          <p:spPr bwMode="auto">
            <a:xfrm>
              <a:off x="652463" y="3617056"/>
              <a:ext cx="1098550" cy="1520825"/>
            </a:xfrm>
            <a:custGeom>
              <a:avLst/>
              <a:gdLst>
                <a:gd name="T0" fmla="*/ 103188 w 692"/>
                <a:gd name="T1" fmla="*/ 0 h 958"/>
                <a:gd name="T2" fmla="*/ 1098550 w 692"/>
                <a:gd name="T3" fmla="*/ 1520825 h 958"/>
                <a:gd name="T4" fmla="*/ 0 w 692"/>
                <a:gd name="T5" fmla="*/ 1520825 h 958"/>
                <a:gd name="T6" fmla="*/ 103188 w 692"/>
                <a:gd name="T7" fmla="*/ 0 h 958"/>
                <a:gd name="T8" fmla="*/ 0 60000 65536"/>
                <a:gd name="T9" fmla="*/ 0 60000 65536"/>
                <a:gd name="T10" fmla="*/ 0 60000 65536"/>
                <a:gd name="T11" fmla="*/ 0 60000 65536"/>
                <a:gd name="T12" fmla="*/ 0 w 692"/>
                <a:gd name="T13" fmla="*/ 0 h 958"/>
                <a:gd name="T14" fmla="*/ 692 w 692"/>
                <a:gd name="T15" fmla="*/ 958 h 958"/>
              </a:gdLst>
              <a:ahLst/>
              <a:cxnLst>
                <a:cxn ang="T8">
                  <a:pos x="T0" y="T1"/>
                </a:cxn>
                <a:cxn ang="T9">
                  <a:pos x="T2" y="T3"/>
                </a:cxn>
                <a:cxn ang="T10">
                  <a:pos x="T4" y="T5"/>
                </a:cxn>
                <a:cxn ang="T11">
                  <a:pos x="T6" y="T7"/>
                </a:cxn>
              </a:cxnLst>
              <a:rect l="T12" t="T13" r="T14" b="T15"/>
              <a:pathLst>
                <a:path w="692" h="958">
                  <a:moveTo>
                    <a:pt x="65" y="0"/>
                  </a:moveTo>
                  <a:lnTo>
                    <a:pt x="692" y="958"/>
                  </a:lnTo>
                  <a:lnTo>
                    <a:pt x="0" y="958"/>
                  </a:lnTo>
                  <a:lnTo>
                    <a:pt x="65" y="0"/>
                  </a:lnTo>
                  <a:close/>
                </a:path>
              </a:pathLst>
            </a:custGeom>
            <a:solidFill>
              <a:srgbClr val="AD232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2649" name="Freeform 33"/>
            <p:cNvSpPr>
              <a:spLocks noChangeArrowheads="1"/>
            </p:cNvSpPr>
            <p:nvPr/>
          </p:nvSpPr>
          <p:spPr bwMode="auto">
            <a:xfrm>
              <a:off x="755651" y="3617056"/>
              <a:ext cx="2000250" cy="1520825"/>
            </a:xfrm>
            <a:custGeom>
              <a:avLst/>
              <a:gdLst>
                <a:gd name="T0" fmla="*/ 0 w 1260"/>
                <a:gd name="T1" fmla="*/ 0 h 958"/>
                <a:gd name="T2" fmla="*/ 2000250 w 1260"/>
                <a:gd name="T3" fmla="*/ 1520825 h 958"/>
                <a:gd name="T4" fmla="*/ 995363 w 1260"/>
                <a:gd name="T5" fmla="*/ 1520825 h 958"/>
                <a:gd name="T6" fmla="*/ 0 w 1260"/>
                <a:gd name="T7" fmla="*/ 0 h 958"/>
                <a:gd name="T8" fmla="*/ 0 60000 65536"/>
                <a:gd name="T9" fmla="*/ 0 60000 65536"/>
                <a:gd name="T10" fmla="*/ 0 60000 65536"/>
                <a:gd name="T11" fmla="*/ 0 60000 65536"/>
                <a:gd name="T12" fmla="*/ 0 w 1260"/>
                <a:gd name="T13" fmla="*/ 0 h 958"/>
                <a:gd name="T14" fmla="*/ 1260 w 1260"/>
                <a:gd name="T15" fmla="*/ 958 h 958"/>
              </a:gdLst>
              <a:ahLst/>
              <a:cxnLst>
                <a:cxn ang="T8">
                  <a:pos x="T0" y="T1"/>
                </a:cxn>
                <a:cxn ang="T9">
                  <a:pos x="T2" y="T3"/>
                </a:cxn>
                <a:cxn ang="T10">
                  <a:pos x="T4" y="T5"/>
                </a:cxn>
                <a:cxn ang="T11">
                  <a:pos x="T6" y="T7"/>
                </a:cxn>
              </a:cxnLst>
              <a:rect l="T12" t="T13" r="T14" b="T15"/>
              <a:pathLst>
                <a:path w="1260" h="958">
                  <a:moveTo>
                    <a:pt x="0" y="0"/>
                  </a:moveTo>
                  <a:lnTo>
                    <a:pt x="1260" y="958"/>
                  </a:lnTo>
                  <a:lnTo>
                    <a:pt x="627" y="958"/>
                  </a:lnTo>
                  <a:lnTo>
                    <a:pt x="0" y="0"/>
                  </a:lnTo>
                  <a:close/>
                </a:path>
              </a:pathLst>
            </a:custGeom>
            <a:solidFill>
              <a:srgbClr val="DD272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2650" name="Freeform 34"/>
            <p:cNvSpPr>
              <a:spLocks noChangeArrowheads="1"/>
            </p:cNvSpPr>
            <p:nvPr/>
          </p:nvSpPr>
          <p:spPr bwMode="auto">
            <a:xfrm>
              <a:off x="755651" y="3617056"/>
              <a:ext cx="2127250" cy="1520825"/>
            </a:xfrm>
            <a:custGeom>
              <a:avLst/>
              <a:gdLst>
                <a:gd name="T0" fmla="*/ 2000250 w 1340"/>
                <a:gd name="T1" fmla="*/ 1520825 h 958"/>
                <a:gd name="T2" fmla="*/ 2127250 w 1340"/>
                <a:gd name="T3" fmla="*/ 179388 h 958"/>
                <a:gd name="T4" fmla="*/ 0 w 1340"/>
                <a:gd name="T5" fmla="*/ 0 h 958"/>
                <a:gd name="T6" fmla="*/ 2000250 w 1340"/>
                <a:gd name="T7" fmla="*/ 1520825 h 958"/>
                <a:gd name="T8" fmla="*/ 0 60000 65536"/>
                <a:gd name="T9" fmla="*/ 0 60000 65536"/>
                <a:gd name="T10" fmla="*/ 0 60000 65536"/>
                <a:gd name="T11" fmla="*/ 0 60000 65536"/>
                <a:gd name="T12" fmla="*/ 0 w 1340"/>
                <a:gd name="T13" fmla="*/ 0 h 958"/>
                <a:gd name="T14" fmla="*/ 1340 w 1340"/>
                <a:gd name="T15" fmla="*/ 958 h 958"/>
              </a:gdLst>
              <a:ahLst/>
              <a:cxnLst>
                <a:cxn ang="T8">
                  <a:pos x="T0" y="T1"/>
                </a:cxn>
                <a:cxn ang="T9">
                  <a:pos x="T2" y="T3"/>
                </a:cxn>
                <a:cxn ang="T10">
                  <a:pos x="T4" y="T5"/>
                </a:cxn>
                <a:cxn ang="T11">
                  <a:pos x="T6" y="T7"/>
                </a:cxn>
              </a:cxnLst>
              <a:rect l="T12" t="T13" r="T14" b="T15"/>
              <a:pathLst>
                <a:path w="1340" h="958">
                  <a:moveTo>
                    <a:pt x="1260" y="958"/>
                  </a:moveTo>
                  <a:lnTo>
                    <a:pt x="1340" y="113"/>
                  </a:lnTo>
                  <a:lnTo>
                    <a:pt x="0" y="0"/>
                  </a:lnTo>
                  <a:lnTo>
                    <a:pt x="1260" y="958"/>
                  </a:lnTo>
                  <a:close/>
                </a:path>
              </a:pathLst>
            </a:custGeom>
            <a:solidFill>
              <a:srgbClr val="E24C2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2651" name="Freeform 35"/>
            <p:cNvSpPr>
              <a:spLocks noChangeArrowheads="1"/>
            </p:cNvSpPr>
            <p:nvPr/>
          </p:nvSpPr>
          <p:spPr bwMode="auto">
            <a:xfrm>
              <a:off x="755651" y="2399443"/>
              <a:ext cx="2127250" cy="1397000"/>
            </a:xfrm>
            <a:custGeom>
              <a:avLst/>
              <a:gdLst>
                <a:gd name="T0" fmla="*/ 1679575 w 1340"/>
                <a:gd name="T1" fmla="*/ 0 h 880"/>
                <a:gd name="T2" fmla="*/ 0 w 1340"/>
                <a:gd name="T3" fmla="*/ 1217613 h 880"/>
                <a:gd name="T4" fmla="*/ 2127250 w 1340"/>
                <a:gd name="T5" fmla="*/ 1397000 h 880"/>
                <a:gd name="T6" fmla="*/ 1679575 w 1340"/>
                <a:gd name="T7" fmla="*/ 0 h 880"/>
                <a:gd name="T8" fmla="*/ 0 60000 65536"/>
                <a:gd name="T9" fmla="*/ 0 60000 65536"/>
                <a:gd name="T10" fmla="*/ 0 60000 65536"/>
                <a:gd name="T11" fmla="*/ 0 60000 65536"/>
                <a:gd name="T12" fmla="*/ 0 w 1340"/>
                <a:gd name="T13" fmla="*/ 0 h 880"/>
                <a:gd name="T14" fmla="*/ 1340 w 1340"/>
                <a:gd name="T15" fmla="*/ 880 h 880"/>
              </a:gdLst>
              <a:ahLst/>
              <a:cxnLst>
                <a:cxn ang="T8">
                  <a:pos x="T0" y="T1"/>
                </a:cxn>
                <a:cxn ang="T9">
                  <a:pos x="T2" y="T3"/>
                </a:cxn>
                <a:cxn ang="T10">
                  <a:pos x="T4" y="T5"/>
                </a:cxn>
                <a:cxn ang="T11">
                  <a:pos x="T6" y="T7"/>
                </a:cxn>
              </a:cxnLst>
              <a:rect l="T12" t="T13" r="T14" b="T15"/>
              <a:pathLst>
                <a:path w="1340" h="880">
                  <a:moveTo>
                    <a:pt x="1058" y="0"/>
                  </a:moveTo>
                  <a:lnTo>
                    <a:pt x="0" y="767"/>
                  </a:lnTo>
                  <a:lnTo>
                    <a:pt x="1340" y="880"/>
                  </a:lnTo>
                  <a:lnTo>
                    <a:pt x="1058" y="0"/>
                  </a:lnTo>
                  <a:close/>
                </a:path>
              </a:pathLst>
            </a:custGeom>
            <a:solidFill>
              <a:srgbClr val="C3549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2652" name="Freeform 36"/>
            <p:cNvSpPr>
              <a:spLocks noChangeArrowheads="1"/>
            </p:cNvSpPr>
            <p:nvPr/>
          </p:nvSpPr>
          <p:spPr bwMode="auto">
            <a:xfrm>
              <a:off x="2435226" y="2399443"/>
              <a:ext cx="1633538" cy="1711325"/>
            </a:xfrm>
            <a:custGeom>
              <a:avLst/>
              <a:gdLst>
                <a:gd name="T0" fmla="*/ 0 w 1029"/>
                <a:gd name="T1" fmla="*/ 0 h 1078"/>
                <a:gd name="T2" fmla="*/ 1633538 w 1029"/>
                <a:gd name="T3" fmla="*/ 1711325 h 1078"/>
                <a:gd name="T4" fmla="*/ 447675 w 1029"/>
                <a:gd name="T5" fmla="*/ 1397000 h 1078"/>
                <a:gd name="T6" fmla="*/ 0 w 1029"/>
                <a:gd name="T7" fmla="*/ 0 h 1078"/>
                <a:gd name="T8" fmla="*/ 0 60000 65536"/>
                <a:gd name="T9" fmla="*/ 0 60000 65536"/>
                <a:gd name="T10" fmla="*/ 0 60000 65536"/>
                <a:gd name="T11" fmla="*/ 0 60000 65536"/>
                <a:gd name="T12" fmla="*/ 0 w 1029"/>
                <a:gd name="T13" fmla="*/ 0 h 1078"/>
                <a:gd name="T14" fmla="*/ 1029 w 1029"/>
                <a:gd name="T15" fmla="*/ 1078 h 1078"/>
              </a:gdLst>
              <a:ahLst/>
              <a:cxnLst>
                <a:cxn ang="T8">
                  <a:pos x="T0" y="T1"/>
                </a:cxn>
                <a:cxn ang="T9">
                  <a:pos x="T2" y="T3"/>
                </a:cxn>
                <a:cxn ang="T10">
                  <a:pos x="T4" y="T5"/>
                </a:cxn>
                <a:cxn ang="T11">
                  <a:pos x="T6" y="T7"/>
                </a:cxn>
              </a:cxnLst>
              <a:rect l="T12" t="T13" r="T14" b="T15"/>
              <a:pathLst>
                <a:path w="1029" h="1078">
                  <a:moveTo>
                    <a:pt x="0" y="0"/>
                  </a:moveTo>
                  <a:lnTo>
                    <a:pt x="1029" y="1078"/>
                  </a:lnTo>
                  <a:lnTo>
                    <a:pt x="282" y="880"/>
                  </a:lnTo>
                  <a:lnTo>
                    <a:pt x="0" y="0"/>
                  </a:lnTo>
                  <a:close/>
                </a:path>
              </a:pathLst>
            </a:custGeom>
            <a:solidFill>
              <a:srgbClr val="DA368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 name="Freeform 37"/>
            <p:cNvSpPr>
              <a:spLocks noChangeArrowheads="1"/>
            </p:cNvSpPr>
            <p:nvPr/>
          </p:nvSpPr>
          <p:spPr bwMode="auto">
            <a:xfrm>
              <a:off x="2435226" y="1523143"/>
              <a:ext cx="1633538" cy="2587625"/>
            </a:xfrm>
            <a:custGeom>
              <a:avLst/>
              <a:gdLst>
                <a:gd name="T0" fmla="*/ 0 w 1029"/>
                <a:gd name="T1" fmla="*/ 876300 h 1630"/>
                <a:gd name="T2" fmla="*/ 949325 w 1029"/>
                <a:gd name="T3" fmla="*/ 0 h 1630"/>
                <a:gd name="T4" fmla="*/ 1633538 w 1029"/>
                <a:gd name="T5" fmla="*/ 2587625 h 1630"/>
                <a:gd name="T6" fmla="*/ 0 w 1029"/>
                <a:gd name="T7" fmla="*/ 876300 h 1630"/>
                <a:gd name="T8" fmla="*/ 0 60000 65536"/>
                <a:gd name="T9" fmla="*/ 0 60000 65536"/>
                <a:gd name="T10" fmla="*/ 0 60000 65536"/>
                <a:gd name="T11" fmla="*/ 0 60000 65536"/>
                <a:gd name="T12" fmla="*/ 0 w 1029"/>
                <a:gd name="T13" fmla="*/ 0 h 1630"/>
                <a:gd name="T14" fmla="*/ 1029 w 1029"/>
                <a:gd name="T15" fmla="*/ 1630 h 1630"/>
              </a:gdLst>
              <a:ahLst/>
              <a:cxnLst>
                <a:cxn ang="T8">
                  <a:pos x="T0" y="T1"/>
                </a:cxn>
                <a:cxn ang="T9">
                  <a:pos x="T2" y="T3"/>
                </a:cxn>
                <a:cxn ang="T10">
                  <a:pos x="T4" y="T5"/>
                </a:cxn>
                <a:cxn ang="T11">
                  <a:pos x="T6" y="T7"/>
                </a:cxn>
              </a:cxnLst>
              <a:rect l="T12" t="T13" r="T14" b="T15"/>
              <a:pathLst>
                <a:path w="1029" h="1630">
                  <a:moveTo>
                    <a:pt x="0" y="552"/>
                  </a:moveTo>
                  <a:lnTo>
                    <a:pt x="598" y="0"/>
                  </a:lnTo>
                  <a:lnTo>
                    <a:pt x="1029" y="1630"/>
                  </a:lnTo>
                  <a:lnTo>
                    <a:pt x="0" y="552"/>
                  </a:lnTo>
                  <a:close/>
                </a:path>
              </a:pathLst>
            </a:custGeom>
            <a:solidFill>
              <a:srgbClr val="B5207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2654" name="Freeform 38"/>
            <p:cNvSpPr>
              <a:spLocks noChangeArrowheads="1"/>
            </p:cNvSpPr>
            <p:nvPr/>
          </p:nvSpPr>
          <p:spPr bwMode="auto">
            <a:xfrm>
              <a:off x="3361469" y="1523143"/>
              <a:ext cx="977899" cy="2587625"/>
            </a:xfrm>
            <a:custGeom>
              <a:avLst/>
              <a:gdLst>
                <a:gd name="T0" fmla="*/ 0 w 616"/>
                <a:gd name="T1" fmla="*/ 0 h 1630"/>
                <a:gd name="T2" fmla="*/ 977899 w 616"/>
                <a:gd name="T3" fmla="*/ 631825 h 1630"/>
                <a:gd name="T4" fmla="*/ 684212 w 616"/>
                <a:gd name="T5" fmla="*/ 2587625 h 1630"/>
                <a:gd name="T6" fmla="*/ 0 w 616"/>
                <a:gd name="T7" fmla="*/ 0 h 1630"/>
                <a:gd name="T8" fmla="*/ 0 60000 65536"/>
                <a:gd name="T9" fmla="*/ 0 60000 65536"/>
                <a:gd name="T10" fmla="*/ 0 60000 65536"/>
                <a:gd name="T11" fmla="*/ 0 60000 65536"/>
                <a:gd name="T12" fmla="*/ 0 w 616"/>
                <a:gd name="T13" fmla="*/ 0 h 1630"/>
                <a:gd name="T14" fmla="*/ 616 w 616"/>
                <a:gd name="T15" fmla="*/ 1630 h 1630"/>
              </a:gdLst>
              <a:ahLst/>
              <a:cxnLst>
                <a:cxn ang="T8">
                  <a:pos x="T0" y="T1"/>
                </a:cxn>
                <a:cxn ang="T9">
                  <a:pos x="T2" y="T3"/>
                </a:cxn>
                <a:cxn ang="T10">
                  <a:pos x="T4" y="T5"/>
                </a:cxn>
                <a:cxn ang="T11">
                  <a:pos x="T6" y="T7"/>
                </a:cxn>
              </a:cxnLst>
              <a:rect l="T12" t="T13" r="T14" b="T15"/>
              <a:pathLst>
                <a:path w="616" h="1630">
                  <a:moveTo>
                    <a:pt x="0" y="0"/>
                  </a:moveTo>
                  <a:lnTo>
                    <a:pt x="616" y="398"/>
                  </a:lnTo>
                  <a:lnTo>
                    <a:pt x="431" y="1630"/>
                  </a:lnTo>
                  <a:lnTo>
                    <a:pt x="0" y="0"/>
                  </a:lnTo>
                  <a:close/>
                </a:path>
              </a:pathLst>
            </a:custGeom>
            <a:solidFill>
              <a:srgbClr val="95226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2655" name="Freeform 39"/>
            <p:cNvSpPr>
              <a:spLocks noChangeArrowheads="1"/>
            </p:cNvSpPr>
            <p:nvPr/>
          </p:nvSpPr>
          <p:spPr bwMode="auto">
            <a:xfrm>
              <a:off x="2882901" y="3796443"/>
              <a:ext cx="1687513" cy="1341437"/>
            </a:xfrm>
            <a:custGeom>
              <a:avLst/>
              <a:gdLst>
                <a:gd name="T0" fmla="*/ 0 w 1063"/>
                <a:gd name="T1" fmla="*/ 0 h 845"/>
                <a:gd name="T2" fmla="*/ 1687513 w 1063"/>
                <a:gd name="T3" fmla="*/ 1341437 h 845"/>
                <a:gd name="T4" fmla="*/ 1185863 w 1063"/>
                <a:gd name="T5" fmla="*/ 314325 h 845"/>
                <a:gd name="T6" fmla="*/ 0 w 1063"/>
                <a:gd name="T7" fmla="*/ 0 h 845"/>
                <a:gd name="T8" fmla="*/ 0 60000 65536"/>
                <a:gd name="T9" fmla="*/ 0 60000 65536"/>
                <a:gd name="T10" fmla="*/ 0 60000 65536"/>
                <a:gd name="T11" fmla="*/ 0 60000 65536"/>
                <a:gd name="T12" fmla="*/ 0 w 1063"/>
                <a:gd name="T13" fmla="*/ 0 h 845"/>
                <a:gd name="T14" fmla="*/ 1063 w 1063"/>
                <a:gd name="T15" fmla="*/ 845 h 845"/>
              </a:gdLst>
              <a:ahLst/>
              <a:cxnLst>
                <a:cxn ang="T8">
                  <a:pos x="T0" y="T1"/>
                </a:cxn>
                <a:cxn ang="T9">
                  <a:pos x="T2" y="T3"/>
                </a:cxn>
                <a:cxn ang="T10">
                  <a:pos x="T4" y="T5"/>
                </a:cxn>
                <a:cxn ang="T11">
                  <a:pos x="T6" y="T7"/>
                </a:cxn>
              </a:cxnLst>
              <a:rect l="T12" t="T13" r="T14" b="T15"/>
              <a:pathLst>
                <a:path w="1063" h="845">
                  <a:moveTo>
                    <a:pt x="0" y="0"/>
                  </a:moveTo>
                  <a:lnTo>
                    <a:pt x="1063" y="845"/>
                  </a:lnTo>
                  <a:lnTo>
                    <a:pt x="747" y="198"/>
                  </a:lnTo>
                  <a:lnTo>
                    <a:pt x="0" y="0"/>
                  </a:lnTo>
                  <a:close/>
                </a:path>
              </a:pathLst>
            </a:custGeom>
            <a:solidFill>
              <a:srgbClr val="B6225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2656" name="Freeform 40"/>
            <p:cNvSpPr>
              <a:spLocks noChangeArrowheads="1"/>
            </p:cNvSpPr>
            <p:nvPr/>
          </p:nvSpPr>
          <p:spPr bwMode="auto">
            <a:xfrm>
              <a:off x="2755901" y="3796443"/>
              <a:ext cx="1814513" cy="1341437"/>
            </a:xfrm>
            <a:custGeom>
              <a:avLst/>
              <a:gdLst>
                <a:gd name="T0" fmla="*/ 0 w 1143"/>
                <a:gd name="T1" fmla="*/ 1341437 h 845"/>
                <a:gd name="T2" fmla="*/ 1814513 w 1143"/>
                <a:gd name="T3" fmla="*/ 1341437 h 845"/>
                <a:gd name="T4" fmla="*/ 127000 w 1143"/>
                <a:gd name="T5" fmla="*/ 0 h 845"/>
                <a:gd name="T6" fmla="*/ 0 w 1143"/>
                <a:gd name="T7" fmla="*/ 1341437 h 845"/>
                <a:gd name="T8" fmla="*/ 0 60000 65536"/>
                <a:gd name="T9" fmla="*/ 0 60000 65536"/>
                <a:gd name="T10" fmla="*/ 0 60000 65536"/>
                <a:gd name="T11" fmla="*/ 0 60000 65536"/>
                <a:gd name="T12" fmla="*/ 0 w 1143"/>
                <a:gd name="T13" fmla="*/ 0 h 845"/>
                <a:gd name="T14" fmla="*/ 1143 w 1143"/>
                <a:gd name="T15" fmla="*/ 845 h 845"/>
              </a:gdLst>
              <a:ahLst/>
              <a:cxnLst>
                <a:cxn ang="T8">
                  <a:pos x="T0" y="T1"/>
                </a:cxn>
                <a:cxn ang="T9">
                  <a:pos x="T2" y="T3"/>
                </a:cxn>
                <a:cxn ang="T10">
                  <a:pos x="T4" y="T5"/>
                </a:cxn>
                <a:cxn ang="T11">
                  <a:pos x="T6" y="T7"/>
                </a:cxn>
              </a:cxnLst>
              <a:rect l="T12" t="T13" r="T14" b="T15"/>
              <a:pathLst>
                <a:path w="1143" h="845">
                  <a:moveTo>
                    <a:pt x="0" y="845"/>
                  </a:moveTo>
                  <a:lnTo>
                    <a:pt x="1143" y="845"/>
                  </a:lnTo>
                  <a:lnTo>
                    <a:pt x="80" y="0"/>
                  </a:lnTo>
                  <a:lnTo>
                    <a:pt x="0" y="845"/>
                  </a:lnTo>
                  <a:close/>
                </a:path>
              </a:pathLst>
            </a:custGeom>
            <a:solidFill>
              <a:srgbClr val="C3549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2657" name="Freeform 43"/>
            <p:cNvSpPr>
              <a:spLocks noChangeArrowheads="1"/>
            </p:cNvSpPr>
            <p:nvPr/>
          </p:nvSpPr>
          <p:spPr bwMode="auto">
            <a:xfrm>
              <a:off x="1892301" y="1010381"/>
              <a:ext cx="449263" cy="533400"/>
            </a:xfrm>
            <a:custGeom>
              <a:avLst/>
              <a:gdLst>
                <a:gd name="T0" fmla="*/ 215900 w 283"/>
                <a:gd name="T1" fmla="*/ 0 h 336"/>
                <a:gd name="T2" fmla="*/ 0 w 283"/>
                <a:gd name="T3" fmla="*/ 533400 h 336"/>
                <a:gd name="T4" fmla="*/ 449263 w 283"/>
                <a:gd name="T5" fmla="*/ 301625 h 336"/>
                <a:gd name="T6" fmla="*/ 215900 w 283"/>
                <a:gd name="T7" fmla="*/ 0 h 336"/>
                <a:gd name="T8" fmla="*/ 0 60000 65536"/>
                <a:gd name="T9" fmla="*/ 0 60000 65536"/>
                <a:gd name="T10" fmla="*/ 0 60000 65536"/>
                <a:gd name="T11" fmla="*/ 0 60000 65536"/>
                <a:gd name="T12" fmla="*/ 0 w 283"/>
                <a:gd name="T13" fmla="*/ 0 h 336"/>
                <a:gd name="T14" fmla="*/ 283 w 283"/>
                <a:gd name="T15" fmla="*/ 336 h 336"/>
              </a:gdLst>
              <a:ahLst/>
              <a:cxnLst>
                <a:cxn ang="T8">
                  <a:pos x="T0" y="T1"/>
                </a:cxn>
                <a:cxn ang="T9">
                  <a:pos x="T2" y="T3"/>
                </a:cxn>
                <a:cxn ang="T10">
                  <a:pos x="T4" y="T5"/>
                </a:cxn>
                <a:cxn ang="T11">
                  <a:pos x="T6" y="T7"/>
                </a:cxn>
              </a:cxnLst>
              <a:rect l="T12" t="T13" r="T14" b="T15"/>
              <a:pathLst>
                <a:path w="283" h="336">
                  <a:moveTo>
                    <a:pt x="136" y="0"/>
                  </a:moveTo>
                  <a:lnTo>
                    <a:pt x="0" y="336"/>
                  </a:lnTo>
                  <a:lnTo>
                    <a:pt x="283" y="190"/>
                  </a:lnTo>
                  <a:lnTo>
                    <a:pt x="136" y="0"/>
                  </a:lnTo>
                  <a:close/>
                </a:path>
              </a:pathLst>
            </a:custGeom>
            <a:solidFill>
              <a:srgbClr val="E58A2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3" name="Freeform 44"/>
            <p:cNvSpPr>
              <a:spLocks noChangeArrowheads="1"/>
            </p:cNvSpPr>
            <p:nvPr/>
          </p:nvSpPr>
          <p:spPr bwMode="auto">
            <a:xfrm>
              <a:off x="1892301" y="1312006"/>
              <a:ext cx="449263" cy="338137"/>
            </a:xfrm>
            <a:custGeom>
              <a:avLst/>
              <a:gdLst>
                <a:gd name="T0" fmla="*/ 0 w 283"/>
                <a:gd name="T1" fmla="*/ 231775 h 213"/>
                <a:gd name="T2" fmla="*/ 441325 w 283"/>
                <a:gd name="T3" fmla="*/ 338137 h 213"/>
                <a:gd name="T4" fmla="*/ 449263 w 283"/>
                <a:gd name="T5" fmla="*/ 0 h 213"/>
                <a:gd name="T6" fmla="*/ 0 w 283"/>
                <a:gd name="T7" fmla="*/ 231775 h 213"/>
                <a:gd name="T8" fmla="*/ 0 60000 65536"/>
                <a:gd name="T9" fmla="*/ 0 60000 65536"/>
                <a:gd name="T10" fmla="*/ 0 60000 65536"/>
                <a:gd name="T11" fmla="*/ 0 60000 65536"/>
                <a:gd name="T12" fmla="*/ 0 w 283"/>
                <a:gd name="T13" fmla="*/ 0 h 213"/>
                <a:gd name="T14" fmla="*/ 283 w 283"/>
                <a:gd name="T15" fmla="*/ 213 h 213"/>
              </a:gdLst>
              <a:ahLst/>
              <a:cxnLst>
                <a:cxn ang="T8">
                  <a:pos x="T0" y="T1"/>
                </a:cxn>
                <a:cxn ang="T9">
                  <a:pos x="T2" y="T3"/>
                </a:cxn>
                <a:cxn ang="T10">
                  <a:pos x="T4" y="T5"/>
                </a:cxn>
                <a:cxn ang="T11">
                  <a:pos x="T6" y="T7"/>
                </a:cxn>
              </a:cxnLst>
              <a:rect l="T12" t="T13" r="T14" b="T15"/>
              <a:pathLst>
                <a:path w="283" h="213">
                  <a:moveTo>
                    <a:pt x="0" y="146"/>
                  </a:moveTo>
                  <a:lnTo>
                    <a:pt x="278" y="213"/>
                  </a:lnTo>
                  <a:lnTo>
                    <a:pt x="283" y="0"/>
                  </a:lnTo>
                  <a:lnTo>
                    <a:pt x="0" y="146"/>
                  </a:lnTo>
                  <a:close/>
                </a:path>
              </a:pathLst>
            </a:custGeom>
            <a:solidFill>
              <a:srgbClr val="F4E67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2659" name="Freeform 45"/>
            <p:cNvSpPr>
              <a:spLocks noChangeArrowheads="1"/>
            </p:cNvSpPr>
            <p:nvPr/>
          </p:nvSpPr>
          <p:spPr bwMode="auto">
            <a:xfrm>
              <a:off x="0" y="4388581"/>
              <a:ext cx="652463" cy="749300"/>
            </a:xfrm>
            <a:custGeom>
              <a:avLst/>
              <a:gdLst>
                <a:gd name="T0" fmla="*/ 652463 w 411"/>
                <a:gd name="T1" fmla="*/ 749300 h 472"/>
                <a:gd name="T2" fmla="*/ 0 w 411"/>
                <a:gd name="T3" fmla="*/ 749300 h 472"/>
                <a:gd name="T4" fmla="*/ 0 w 411"/>
                <a:gd name="T5" fmla="*/ 0 h 472"/>
                <a:gd name="T6" fmla="*/ 652463 w 411"/>
                <a:gd name="T7" fmla="*/ 749300 h 472"/>
                <a:gd name="T8" fmla="*/ 0 60000 65536"/>
                <a:gd name="T9" fmla="*/ 0 60000 65536"/>
                <a:gd name="T10" fmla="*/ 0 60000 65536"/>
                <a:gd name="T11" fmla="*/ 0 60000 65536"/>
                <a:gd name="T12" fmla="*/ 0 w 411"/>
                <a:gd name="T13" fmla="*/ 0 h 472"/>
                <a:gd name="T14" fmla="*/ 411 w 411"/>
                <a:gd name="T15" fmla="*/ 472 h 472"/>
              </a:gdLst>
              <a:ahLst/>
              <a:cxnLst>
                <a:cxn ang="T8">
                  <a:pos x="T0" y="T1"/>
                </a:cxn>
                <a:cxn ang="T9">
                  <a:pos x="T2" y="T3"/>
                </a:cxn>
                <a:cxn ang="T10">
                  <a:pos x="T4" y="T5"/>
                </a:cxn>
                <a:cxn ang="T11">
                  <a:pos x="T6" y="T7"/>
                </a:cxn>
              </a:cxnLst>
              <a:rect l="T12" t="T13" r="T14" b="T15"/>
              <a:pathLst>
                <a:path w="411" h="472">
                  <a:moveTo>
                    <a:pt x="411" y="472"/>
                  </a:moveTo>
                  <a:lnTo>
                    <a:pt x="0" y="472"/>
                  </a:lnTo>
                  <a:lnTo>
                    <a:pt x="0" y="0"/>
                  </a:lnTo>
                  <a:lnTo>
                    <a:pt x="411" y="472"/>
                  </a:lnTo>
                  <a:close/>
                </a:path>
              </a:pathLst>
            </a:custGeom>
            <a:solidFill>
              <a:srgbClr val="E25A6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2660" name="Freeform 46"/>
            <p:cNvSpPr>
              <a:spLocks noChangeArrowheads="1"/>
            </p:cNvSpPr>
            <p:nvPr/>
          </p:nvSpPr>
          <p:spPr bwMode="auto">
            <a:xfrm>
              <a:off x="0" y="1581881"/>
              <a:ext cx="2435225" cy="817562"/>
            </a:xfrm>
            <a:custGeom>
              <a:avLst/>
              <a:gdLst>
                <a:gd name="T0" fmla="*/ 2435225 w 1534"/>
                <a:gd name="T1" fmla="*/ 817562 h 515"/>
                <a:gd name="T2" fmla="*/ 1700213 w 1534"/>
                <a:gd name="T3" fmla="*/ 0 h 515"/>
                <a:gd name="T4" fmla="*/ 0 w 1534"/>
                <a:gd name="T5" fmla="*/ 398462 h 515"/>
                <a:gd name="T6" fmla="*/ 2435225 w 1534"/>
                <a:gd name="T7" fmla="*/ 817562 h 515"/>
                <a:gd name="T8" fmla="*/ 0 60000 65536"/>
                <a:gd name="T9" fmla="*/ 0 60000 65536"/>
                <a:gd name="T10" fmla="*/ 0 60000 65536"/>
                <a:gd name="T11" fmla="*/ 0 60000 65536"/>
                <a:gd name="T12" fmla="*/ 0 w 1534"/>
                <a:gd name="T13" fmla="*/ 0 h 515"/>
                <a:gd name="T14" fmla="*/ 1534 w 1534"/>
                <a:gd name="T15" fmla="*/ 515 h 515"/>
              </a:gdLst>
              <a:ahLst/>
              <a:cxnLst>
                <a:cxn ang="T8">
                  <a:pos x="T0" y="T1"/>
                </a:cxn>
                <a:cxn ang="T9">
                  <a:pos x="T2" y="T3"/>
                </a:cxn>
                <a:cxn ang="T10">
                  <a:pos x="T4" y="T5"/>
                </a:cxn>
                <a:cxn ang="T11">
                  <a:pos x="T6" y="T7"/>
                </a:cxn>
              </a:cxnLst>
              <a:rect l="T12" t="T13" r="T14" b="T15"/>
              <a:pathLst>
                <a:path w="1534" h="515">
                  <a:moveTo>
                    <a:pt x="1534" y="515"/>
                  </a:moveTo>
                  <a:lnTo>
                    <a:pt x="1071" y="0"/>
                  </a:lnTo>
                  <a:lnTo>
                    <a:pt x="0" y="251"/>
                  </a:lnTo>
                  <a:lnTo>
                    <a:pt x="1534" y="515"/>
                  </a:lnTo>
                  <a:close/>
                </a:path>
              </a:pathLst>
            </a:custGeom>
            <a:solidFill>
              <a:srgbClr val="F4E67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2661" name="Freeform 47"/>
            <p:cNvSpPr>
              <a:spLocks noChangeArrowheads="1"/>
            </p:cNvSpPr>
            <p:nvPr/>
          </p:nvSpPr>
          <p:spPr bwMode="auto">
            <a:xfrm>
              <a:off x="0" y="605568"/>
              <a:ext cx="1941513" cy="1374775"/>
            </a:xfrm>
            <a:custGeom>
              <a:avLst/>
              <a:gdLst>
                <a:gd name="T0" fmla="*/ 1700213 w 1223"/>
                <a:gd name="T1" fmla="*/ 976313 h 866"/>
                <a:gd name="T2" fmla="*/ 1941513 w 1223"/>
                <a:gd name="T3" fmla="*/ 0 h 866"/>
                <a:gd name="T4" fmla="*/ 0 w 1223"/>
                <a:gd name="T5" fmla="*/ 1374775 h 866"/>
                <a:gd name="T6" fmla="*/ 1700213 w 1223"/>
                <a:gd name="T7" fmla="*/ 976313 h 866"/>
                <a:gd name="T8" fmla="*/ 0 60000 65536"/>
                <a:gd name="T9" fmla="*/ 0 60000 65536"/>
                <a:gd name="T10" fmla="*/ 0 60000 65536"/>
                <a:gd name="T11" fmla="*/ 0 60000 65536"/>
                <a:gd name="T12" fmla="*/ 0 w 1223"/>
                <a:gd name="T13" fmla="*/ 0 h 866"/>
                <a:gd name="T14" fmla="*/ 1223 w 1223"/>
                <a:gd name="T15" fmla="*/ 866 h 866"/>
              </a:gdLst>
              <a:ahLst/>
              <a:cxnLst>
                <a:cxn ang="T8">
                  <a:pos x="T0" y="T1"/>
                </a:cxn>
                <a:cxn ang="T9">
                  <a:pos x="T2" y="T3"/>
                </a:cxn>
                <a:cxn ang="T10">
                  <a:pos x="T4" y="T5"/>
                </a:cxn>
                <a:cxn ang="T11">
                  <a:pos x="T6" y="T7"/>
                </a:cxn>
              </a:cxnLst>
              <a:rect l="T12" t="T13" r="T14" b="T15"/>
              <a:pathLst>
                <a:path w="1223" h="866">
                  <a:moveTo>
                    <a:pt x="1071" y="615"/>
                  </a:moveTo>
                  <a:lnTo>
                    <a:pt x="1223" y="0"/>
                  </a:lnTo>
                  <a:lnTo>
                    <a:pt x="0" y="866"/>
                  </a:lnTo>
                  <a:lnTo>
                    <a:pt x="1071" y="615"/>
                  </a:lnTo>
                  <a:close/>
                </a:path>
              </a:pathLst>
            </a:custGeom>
            <a:solidFill>
              <a:srgbClr val="E58A2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2662" name="Freeform 48"/>
            <p:cNvSpPr>
              <a:spLocks noChangeArrowheads="1"/>
            </p:cNvSpPr>
            <p:nvPr/>
          </p:nvSpPr>
          <p:spPr bwMode="auto">
            <a:xfrm>
              <a:off x="0" y="0"/>
              <a:ext cx="1941513" cy="1108075"/>
            </a:xfrm>
            <a:custGeom>
              <a:avLst/>
              <a:gdLst>
                <a:gd name="T0" fmla="*/ 0 w 1223"/>
                <a:gd name="T1" fmla="*/ 1108075 h 698"/>
                <a:gd name="T2" fmla="*/ 0 w 1223"/>
                <a:gd name="T3" fmla="*/ 0 h 698"/>
                <a:gd name="T4" fmla="*/ 1941513 w 1223"/>
                <a:gd name="T5" fmla="*/ 628650 h 698"/>
                <a:gd name="T6" fmla="*/ 0 w 1223"/>
                <a:gd name="T7" fmla="*/ 1108075 h 698"/>
                <a:gd name="T8" fmla="*/ 0 60000 65536"/>
                <a:gd name="T9" fmla="*/ 0 60000 65536"/>
                <a:gd name="T10" fmla="*/ 0 60000 65536"/>
                <a:gd name="T11" fmla="*/ 0 60000 65536"/>
                <a:gd name="T12" fmla="*/ 0 w 1223"/>
                <a:gd name="T13" fmla="*/ 0 h 698"/>
                <a:gd name="T14" fmla="*/ 1223 w 1223"/>
                <a:gd name="T15" fmla="*/ 698 h 698"/>
              </a:gdLst>
              <a:ahLst/>
              <a:cxnLst>
                <a:cxn ang="T8">
                  <a:pos x="T0" y="T1"/>
                </a:cxn>
                <a:cxn ang="T9">
                  <a:pos x="T2" y="T3"/>
                </a:cxn>
                <a:cxn ang="T10">
                  <a:pos x="T4" y="T5"/>
                </a:cxn>
                <a:cxn ang="T11">
                  <a:pos x="T6" y="T7"/>
                </a:cxn>
              </a:cxnLst>
              <a:rect l="T12" t="T13" r="T14" b="T15"/>
              <a:pathLst>
                <a:path w="1223" h="698">
                  <a:moveTo>
                    <a:pt x="0" y="698"/>
                  </a:moveTo>
                  <a:lnTo>
                    <a:pt x="0" y="0"/>
                  </a:lnTo>
                  <a:lnTo>
                    <a:pt x="1223" y="396"/>
                  </a:lnTo>
                  <a:lnTo>
                    <a:pt x="0" y="698"/>
                  </a:lnTo>
                  <a:close/>
                </a:path>
              </a:pathLst>
            </a:custGeom>
            <a:solidFill>
              <a:srgbClr val="F4C51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4" name="Freeform 71"/>
            <p:cNvSpPr>
              <a:spLocks noChangeArrowheads="1"/>
            </p:cNvSpPr>
            <p:nvPr/>
          </p:nvSpPr>
          <p:spPr bwMode="auto">
            <a:xfrm>
              <a:off x="4016376" y="1504093"/>
              <a:ext cx="327025" cy="257175"/>
            </a:xfrm>
            <a:custGeom>
              <a:avLst/>
              <a:gdLst>
                <a:gd name="T0" fmla="*/ 157163 w 206"/>
                <a:gd name="T1" fmla="*/ 0 h 162"/>
                <a:gd name="T2" fmla="*/ 0 w 206"/>
                <a:gd name="T3" fmla="*/ 257175 h 162"/>
                <a:gd name="T4" fmla="*/ 327025 w 206"/>
                <a:gd name="T5" fmla="*/ 185738 h 162"/>
                <a:gd name="T6" fmla="*/ 157163 w 206"/>
                <a:gd name="T7" fmla="*/ 0 h 162"/>
                <a:gd name="T8" fmla="*/ 0 60000 65536"/>
                <a:gd name="T9" fmla="*/ 0 60000 65536"/>
                <a:gd name="T10" fmla="*/ 0 60000 65536"/>
                <a:gd name="T11" fmla="*/ 0 60000 65536"/>
                <a:gd name="T12" fmla="*/ 0 w 206"/>
                <a:gd name="T13" fmla="*/ 0 h 162"/>
                <a:gd name="T14" fmla="*/ 206 w 206"/>
                <a:gd name="T15" fmla="*/ 162 h 162"/>
              </a:gdLst>
              <a:ahLst/>
              <a:cxnLst>
                <a:cxn ang="T8">
                  <a:pos x="T0" y="T1"/>
                </a:cxn>
                <a:cxn ang="T9">
                  <a:pos x="T2" y="T3"/>
                </a:cxn>
                <a:cxn ang="T10">
                  <a:pos x="T4" y="T5"/>
                </a:cxn>
                <a:cxn ang="T11">
                  <a:pos x="T6" y="T7"/>
                </a:cxn>
              </a:cxnLst>
              <a:rect l="T12" t="T13" r="T14" b="T15"/>
              <a:pathLst>
                <a:path w="206" h="162">
                  <a:moveTo>
                    <a:pt x="99" y="0"/>
                  </a:moveTo>
                  <a:lnTo>
                    <a:pt x="0" y="162"/>
                  </a:lnTo>
                  <a:lnTo>
                    <a:pt x="206" y="117"/>
                  </a:lnTo>
                  <a:lnTo>
                    <a:pt x="99" y="0"/>
                  </a:lnTo>
                  <a:close/>
                </a:path>
              </a:pathLst>
            </a:custGeom>
            <a:solidFill>
              <a:srgbClr val="DA368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2664" name="Freeform 72"/>
            <p:cNvSpPr>
              <a:spLocks noChangeArrowheads="1"/>
            </p:cNvSpPr>
            <p:nvPr/>
          </p:nvSpPr>
          <p:spPr bwMode="auto">
            <a:xfrm>
              <a:off x="4016376" y="1689831"/>
              <a:ext cx="327025" cy="188912"/>
            </a:xfrm>
            <a:custGeom>
              <a:avLst/>
              <a:gdLst>
                <a:gd name="T0" fmla="*/ 0 w 206"/>
                <a:gd name="T1" fmla="*/ 71437 h 119"/>
                <a:gd name="T2" fmla="*/ 265113 w 206"/>
                <a:gd name="T3" fmla="*/ 188912 h 119"/>
                <a:gd name="T4" fmla="*/ 327025 w 206"/>
                <a:gd name="T5" fmla="*/ 0 h 119"/>
                <a:gd name="T6" fmla="*/ 0 w 206"/>
                <a:gd name="T7" fmla="*/ 71437 h 119"/>
                <a:gd name="T8" fmla="*/ 0 60000 65536"/>
                <a:gd name="T9" fmla="*/ 0 60000 65536"/>
                <a:gd name="T10" fmla="*/ 0 60000 65536"/>
                <a:gd name="T11" fmla="*/ 0 60000 65536"/>
                <a:gd name="T12" fmla="*/ 0 w 206"/>
                <a:gd name="T13" fmla="*/ 0 h 119"/>
                <a:gd name="T14" fmla="*/ 206 w 206"/>
                <a:gd name="T15" fmla="*/ 119 h 119"/>
              </a:gdLst>
              <a:ahLst/>
              <a:cxnLst>
                <a:cxn ang="T8">
                  <a:pos x="T0" y="T1"/>
                </a:cxn>
                <a:cxn ang="T9">
                  <a:pos x="T2" y="T3"/>
                </a:cxn>
                <a:cxn ang="T10">
                  <a:pos x="T4" y="T5"/>
                </a:cxn>
                <a:cxn ang="T11">
                  <a:pos x="T6" y="T7"/>
                </a:cxn>
              </a:cxnLst>
              <a:rect l="T12" t="T13" r="T14" b="T15"/>
              <a:pathLst>
                <a:path w="206" h="119">
                  <a:moveTo>
                    <a:pt x="0" y="45"/>
                  </a:moveTo>
                  <a:lnTo>
                    <a:pt x="167" y="119"/>
                  </a:lnTo>
                  <a:lnTo>
                    <a:pt x="206" y="0"/>
                  </a:lnTo>
                  <a:lnTo>
                    <a:pt x="0" y="45"/>
                  </a:lnTo>
                  <a:close/>
                </a:path>
              </a:pathLst>
            </a:custGeom>
            <a:solidFill>
              <a:srgbClr val="B5207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2665" name="Oval 95"/>
            <p:cNvSpPr>
              <a:spLocks noChangeArrowheads="1"/>
            </p:cNvSpPr>
            <p:nvPr/>
          </p:nvSpPr>
          <p:spPr bwMode="auto">
            <a:xfrm>
              <a:off x="3835401" y="4126643"/>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000000"/>
                </a:solidFill>
                <a:latin typeface="Calibri" panose="020F0502020204030204" pitchFamily="34" charset="0"/>
                <a:sym typeface="宋体" panose="02010600030101010101" pitchFamily="2" charset="-122"/>
              </a:endParaRPr>
            </a:p>
          </p:txBody>
        </p:sp>
        <p:sp>
          <p:nvSpPr>
            <p:cNvPr id="22666" name="Oval 96"/>
            <p:cNvSpPr>
              <a:spLocks noChangeArrowheads="1"/>
            </p:cNvSpPr>
            <p:nvPr/>
          </p:nvSpPr>
          <p:spPr bwMode="auto">
            <a:xfrm>
              <a:off x="2714626" y="3823431"/>
              <a:ext cx="57150"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000000"/>
                </a:solidFill>
                <a:latin typeface="Calibri" panose="020F0502020204030204" pitchFamily="34" charset="0"/>
                <a:sym typeface="宋体" panose="02010600030101010101" pitchFamily="2" charset="-122"/>
              </a:endParaRPr>
            </a:p>
          </p:txBody>
        </p:sp>
        <p:sp>
          <p:nvSpPr>
            <p:cNvPr id="22667" name="Oval 97"/>
            <p:cNvSpPr>
              <a:spLocks noChangeArrowheads="1"/>
            </p:cNvSpPr>
            <p:nvPr/>
          </p:nvSpPr>
          <p:spPr bwMode="auto">
            <a:xfrm>
              <a:off x="2276476" y="2489931"/>
              <a:ext cx="58738" cy="79375"/>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000000"/>
                </a:solidFill>
                <a:latin typeface="Calibri" panose="020F0502020204030204" pitchFamily="34" charset="0"/>
                <a:sym typeface="宋体" panose="02010600030101010101" pitchFamily="2" charset="-122"/>
              </a:endParaRPr>
            </a:p>
          </p:txBody>
        </p:sp>
        <p:sp>
          <p:nvSpPr>
            <p:cNvPr id="15" name="Oval 98"/>
            <p:cNvSpPr>
              <a:spLocks noChangeArrowheads="1"/>
            </p:cNvSpPr>
            <p:nvPr/>
          </p:nvSpPr>
          <p:spPr bwMode="auto">
            <a:xfrm>
              <a:off x="688976" y="3650393"/>
              <a:ext cx="58738" cy="79375"/>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000000"/>
                </a:solidFill>
                <a:latin typeface="Calibri" panose="020F0502020204030204" pitchFamily="34" charset="0"/>
                <a:sym typeface="宋体" panose="02010600030101010101" pitchFamily="2" charset="-122"/>
              </a:endParaRPr>
            </a:p>
          </p:txBody>
        </p:sp>
        <p:sp>
          <p:nvSpPr>
            <p:cNvPr id="16" name="Oval 99"/>
            <p:cNvSpPr>
              <a:spLocks noChangeArrowheads="1"/>
            </p:cNvSpPr>
            <p:nvPr/>
          </p:nvSpPr>
          <p:spPr bwMode="auto">
            <a:xfrm>
              <a:off x="695326" y="1569181"/>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000000"/>
                </a:solidFill>
                <a:latin typeface="Calibri" panose="020F0502020204030204" pitchFamily="34" charset="0"/>
                <a:sym typeface="宋体" panose="02010600030101010101" pitchFamily="2" charset="-122"/>
              </a:endParaRPr>
            </a:p>
          </p:txBody>
        </p:sp>
        <p:sp>
          <p:nvSpPr>
            <p:cNvPr id="17" name="Oval 100"/>
            <p:cNvSpPr>
              <a:spLocks noChangeArrowheads="1"/>
            </p:cNvSpPr>
            <p:nvPr/>
          </p:nvSpPr>
          <p:spPr bwMode="auto">
            <a:xfrm>
              <a:off x="163513" y="1956531"/>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000000"/>
                </a:solidFill>
                <a:latin typeface="Calibri" panose="020F0502020204030204" pitchFamily="34" charset="0"/>
                <a:sym typeface="宋体" panose="02010600030101010101" pitchFamily="2" charset="-122"/>
              </a:endParaRPr>
            </a:p>
          </p:txBody>
        </p:sp>
        <p:sp>
          <p:nvSpPr>
            <p:cNvPr id="18" name="Oval 101"/>
            <p:cNvSpPr>
              <a:spLocks noChangeArrowheads="1"/>
            </p:cNvSpPr>
            <p:nvPr/>
          </p:nvSpPr>
          <p:spPr bwMode="auto">
            <a:xfrm>
              <a:off x="1584326" y="1697768"/>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000000"/>
                </a:solidFill>
                <a:latin typeface="Calibri" panose="020F0502020204030204" pitchFamily="34" charset="0"/>
                <a:sym typeface="宋体" panose="02010600030101010101" pitchFamily="2" charset="-122"/>
              </a:endParaRPr>
            </a:p>
          </p:txBody>
        </p:sp>
        <p:sp>
          <p:nvSpPr>
            <p:cNvPr id="19" name="Oval 102"/>
            <p:cNvSpPr>
              <a:spLocks noChangeArrowheads="1"/>
            </p:cNvSpPr>
            <p:nvPr/>
          </p:nvSpPr>
          <p:spPr bwMode="auto">
            <a:xfrm>
              <a:off x="3182938" y="1661256"/>
              <a:ext cx="58738" cy="79375"/>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000000"/>
                </a:solidFill>
                <a:latin typeface="Calibri" panose="020F0502020204030204" pitchFamily="34" charset="0"/>
                <a:sym typeface="宋体" panose="02010600030101010101" pitchFamily="2" charset="-122"/>
              </a:endParaRPr>
            </a:p>
          </p:txBody>
        </p:sp>
        <p:sp>
          <p:nvSpPr>
            <p:cNvPr id="20" name="Oval 103"/>
            <p:cNvSpPr>
              <a:spLocks noChangeArrowheads="1"/>
            </p:cNvSpPr>
            <p:nvPr/>
          </p:nvSpPr>
          <p:spPr bwMode="auto">
            <a:xfrm>
              <a:off x="4127501" y="2272443"/>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000000"/>
                </a:solidFill>
                <a:latin typeface="Calibri" panose="020F0502020204030204" pitchFamily="34" charset="0"/>
                <a:sym typeface="宋体" panose="02010600030101010101" pitchFamily="2" charset="-122"/>
              </a:endParaRPr>
            </a:p>
          </p:txBody>
        </p:sp>
      </p:grpSp>
      <p:grpSp>
        <p:nvGrpSpPr>
          <p:cNvPr id="22531" name="Group 54"/>
          <p:cNvGrpSpPr>
            <a:grpSpLocks/>
          </p:cNvGrpSpPr>
          <p:nvPr/>
        </p:nvGrpSpPr>
        <p:grpSpPr bwMode="auto">
          <a:xfrm rot="5400000" flipH="1">
            <a:off x="-34925" y="34925"/>
            <a:ext cx="1809750" cy="1739900"/>
            <a:chOff x="0" y="0"/>
            <a:chExt cx="4756151" cy="4570413"/>
          </a:xfrm>
        </p:grpSpPr>
        <p:sp>
          <p:nvSpPr>
            <p:cNvPr id="22581" name="Freeform 51"/>
            <p:cNvSpPr>
              <a:spLocks noChangeArrowheads="1"/>
            </p:cNvSpPr>
            <p:nvPr/>
          </p:nvSpPr>
          <p:spPr bwMode="auto">
            <a:xfrm>
              <a:off x="492125" y="581025"/>
              <a:ext cx="1258888" cy="2062162"/>
            </a:xfrm>
            <a:custGeom>
              <a:avLst/>
              <a:gdLst>
                <a:gd name="T0" fmla="*/ 0 w 793"/>
                <a:gd name="T1" fmla="*/ 0 h 1299"/>
                <a:gd name="T2" fmla="*/ 190500 w 793"/>
                <a:gd name="T3" fmla="*/ 2062162 h 1299"/>
                <a:gd name="T4" fmla="*/ 1258888 w 793"/>
                <a:gd name="T5" fmla="*/ 1857375 h 1299"/>
                <a:gd name="T6" fmla="*/ 0 w 793"/>
                <a:gd name="T7" fmla="*/ 0 h 1299"/>
                <a:gd name="T8" fmla="*/ 0 60000 65536"/>
                <a:gd name="T9" fmla="*/ 0 60000 65536"/>
                <a:gd name="T10" fmla="*/ 0 60000 65536"/>
                <a:gd name="T11" fmla="*/ 0 60000 65536"/>
                <a:gd name="T12" fmla="*/ 0 w 793"/>
                <a:gd name="T13" fmla="*/ 0 h 1299"/>
                <a:gd name="T14" fmla="*/ 793 w 793"/>
                <a:gd name="T15" fmla="*/ 1299 h 1299"/>
              </a:gdLst>
              <a:ahLst/>
              <a:cxnLst>
                <a:cxn ang="T8">
                  <a:pos x="T0" y="T1"/>
                </a:cxn>
                <a:cxn ang="T9">
                  <a:pos x="T2" y="T3"/>
                </a:cxn>
                <a:cxn ang="T10">
                  <a:pos x="T4" y="T5"/>
                </a:cxn>
                <a:cxn ang="T11">
                  <a:pos x="T6" y="T7"/>
                </a:cxn>
              </a:cxnLst>
              <a:rect l="T12" t="T13" r="T14" b="T15"/>
              <a:pathLst>
                <a:path w="793" h="1299">
                  <a:moveTo>
                    <a:pt x="0" y="0"/>
                  </a:moveTo>
                  <a:lnTo>
                    <a:pt x="120" y="1299"/>
                  </a:lnTo>
                  <a:lnTo>
                    <a:pt x="793" y="1170"/>
                  </a:lnTo>
                  <a:lnTo>
                    <a:pt x="0" y="0"/>
                  </a:lnTo>
                  <a:close/>
                </a:path>
              </a:pathLst>
            </a:custGeom>
            <a:solidFill>
              <a:srgbClr val="5DABC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2582" name="Freeform 52"/>
            <p:cNvSpPr>
              <a:spLocks noChangeArrowheads="1"/>
            </p:cNvSpPr>
            <p:nvPr/>
          </p:nvSpPr>
          <p:spPr bwMode="auto">
            <a:xfrm>
              <a:off x="682625" y="2438400"/>
              <a:ext cx="1068388" cy="2132012"/>
            </a:xfrm>
            <a:custGeom>
              <a:avLst/>
              <a:gdLst>
                <a:gd name="T0" fmla="*/ 725488 w 673"/>
                <a:gd name="T1" fmla="*/ 2132012 h 1343"/>
                <a:gd name="T2" fmla="*/ 0 w 673"/>
                <a:gd name="T3" fmla="*/ 204787 h 1343"/>
                <a:gd name="T4" fmla="*/ 1068388 w 673"/>
                <a:gd name="T5" fmla="*/ 0 h 1343"/>
                <a:gd name="T6" fmla="*/ 725488 w 673"/>
                <a:gd name="T7" fmla="*/ 2132012 h 1343"/>
                <a:gd name="T8" fmla="*/ 0 60000 65536"/>
                <a:gd name="T9" fmla="*/ 0 60000 65536"/>
                <a:gd name="T10" fmla="*/ 0 60000 65536"/>
                <a:gd name="T11" fmla="*/ 0 60000 65536"/>
                <a:gd name="T12" fmla="*/ 0 w 673"/>
                <a:gd name="T13" fmla="*/ 0 h 1343"/>
                <a:gd name="T14" fmla="*/ 673 w 673"/>
                <a:gd name="T15" fmla="*/ 1343 h 1343"/>
              </a:gdLst>
              <a:ahLst/>
              <a:cxnLst>
                <a:cxn ang="T8">
                  <a:pos x="T0" y="T1"/>
                </a:cxn>
                <a:cxn ang="T9">
                  <a:pos x="T2" y="T3"/>
                </a:cxn>
                <a:cxn ang="T10">
                  <a:pos x="T4" y="T5"/>
                </a:cxn>
                <a:cxn ang="T11">
                  <a:pos x="T6" y="T7"/>
                </a:cxn>
              </a:cxnLst>
              <a:rect l="T12" t="T13" r="T14" b="T15"/>
              <a:pathLst>
                <a:path w="673" h="1343">
                  <a:moveTo>
                    <a:pt x="457" y="1343"/>
                  </a:moveTo>
                  <a:lnTo>
                    <a:pt x="0" y="129"/>
                  </a:lnTo>
                  <a:lnTo>
                    <a:pt x="673" y="0"/>
                  </a:lnTo>
                  <a:lnTo>
                    <a:pt x="457" y="1343"/>
                  </a:lnTo>
                  <a:close/>
                </a:path>
              </a:pathLst>
            </a:custGeom>
            <a:solidFill>
              <a:srgbClr val="21AFD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2583" name="Freeform 53"/>
            <p:cNvSpPr>
              <a:spLocks noChangeArrowheads="1"/>
            </p:cNvSpPr>
            <p:nvPr/>
          </p:nvSpPr>
          <p:spPr bwMode="auto">
            <a:xfrm>
              <a:off x="174625" y="2643188"/>
              <a:ext cx="1233488" cy="1927225"/>
            </a:xfrm>
            <a:custGeom>
              <a:avLst/>
              <a:gdLst>
                <a:gd name="T0" fmla="*/ 0 w 777"/>
                <a:gd name="T1" fmla="*/ 949325 h 1214"/>
                <a:gd name="T2" fmla="*/ 508000 w 777"/>
                <a:gd name="T3" fmla="*/ 0 h 1214"/>
                <a:gd name="T4" fmla="*/ 1233488 w 777"/>
                <a:gd name="T5" fmla="*/ 1927225 h 1214"/>
                <a:gd name="T6" fmla="*/ 0 w 777"/>
                <a:gd name="T7" fmla="*/ 949325 h 1214"/>
                <a:gd name="T8" fmla="*/ 0 60000 65536"/>
                <a:gd name="T9" fmla="*/ 0 60000 65536"/>
                <a:gd name="T10" fmla="*/ 0 60000 65536"/>
                <a:gd name="T11" fmla="*/ 0 60000 65536"/>
                <a:gd name="T12" fmla="*/ 0 w 777"/>
                <a:gd name="T13" fmla="*/ 0 h 1214"/>
                <a:gd name="T14" fmla="*/ 777 w 777"/>
                <a:gd name="T15" fmla="*/ 1214 h 1214"/>
              </a:gdLst>
              <a:ahLst/>
              <a:cxnLst>
                <a:cxn ang="T8">
                  <a:pos x="T0" y="T1"/>
                </a:cxn>
                <a:cxn ang="T9">
                  <a:pos x="T2" y="T3"/>
                </a:cxn>
                <a:cxn ang="T10">
                  <a:pos x="T4" y="T5"/>
                </a:cxn>
                <a:cxn ang="T11">
                  <a:pos x="T6" y="T7"/>
                </a:cxn>
              </a:cxnLst>
              <a:rect l="T12" t="T13" r="T14" b="T15"/>
              <a:pathLst>
                <a:path w="777" h="1214">
                  <a:moveTo>
                    <a:pt x="0" y="598"/>
                  </a:moveTo>
                  <a:lnTo>
                    <a:pt x="320" y="0"/>
                  </a:lnTo>
                  <a:lnTo>
                    <a:pt x="777" y="1214"/>
                  </a:lnTo>
                  <a:lnTo>
                    <a:pt x="0" y="598"/>
                  </a:lnTo>
                  <a:close/>
                </a:path>
              </a:pathLst>
            </a:custGeom>
            <a:solidFill>
              <a:srgbClr val="2982B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2584" name="Freeform 54"/>
            <p:cNvSpPr>
              <a:spLocks noChangeArrowheads="1"/>
            </p:cNvSpPr>
            <p:nvPr/>
          </p:nvSpPr>
          <p:spPr bwMode="auto">
            <a:xfrm>
              <a:off x="174625" y="3592513"/>
              <a:ext cx="1233488" cy="977900"/>
            </a:xfrm>
            <a:custGeom>
              <a:avLst/>
              <a:gdLst>
                <a:gd name="T0" fmla="*/ 0 w 777"/>
                <a:gd name="T1" fmla="*/ 0 h 616"/>
                <a:gd name="T2" fmla="*/ 14288 w 777"/>
                <a:gd name="T3" fmla="*/ 574675 h 616"/>
                <a:gd name="T4" fmla="*/ 1233488 w 777"/>
                <a:gd name="T5" fmla="*/ 977900 h 616"/>
                <a:gd name="T6" fmla="*/ 0 w 777"/>
                <a:gd name="T7" fmla="*/ 0 h 616"/>
                <a:gd name="T8" fmla="*/ 0 60000 65536"/>
                <a:gd name="T9" fmla="*/ 0 60000 65536"/>
                <a:gd name="T10" fmla="*/ 0 60000 65536"/>
                <a:gd name="T11" fmla="*/ 0 60000 65536"/>
                <a:gd name="T12" fmla="*/ 0 w 777"/>
                <a:gd name="T13" fmla="*/ 0 h 616"/>
                <a:gd name="T14" fmla="*/ 777 w 777"/>
                <a:gd name="T15" fmla="*/ 616 h 616"/>
              </a:gdLst>
              <a:ahLst/>
              <a:cxnLst>
                <a:cxn ang="T8">
                  <a:pos x="T0" y="T1"/>
                </a:cxn>
                <a:cxn ang="T9">
                  <a:pos x="T2" y="T3"/>
                </a:cxn>
                <a:cxn ang="T10">
                  <a:pos x="T4" y="T5"/>
                </a:cxn>
                <a:cxn ang="T11">
                  <a:pos x="T6" y="T7"/>
                </a:cxn>
              </a:cxnLst>
              <a:rect l="T12" t="T13" r="T14" b="T15"/>
              <a:pathLst>
                <a:path w="777" h="616">
                  <a:moveTo>
                    <a:pt x="0" y="0"/>
                  </a:moveTo>
                  <a:lnTo>
                    <a:pt x="9" y="362"/>
                  </a:lnTo>
                  <a:lnTo>
                    <a:pt x="777" y="616"/>
                  </a:lnTo>
                  <a:lnTo>
                    <a:pt x="0" y="0"/>
                  </a:lnTo>
                  <a:close/>
                </a:path>
              </a:pathLst>
            </a:custGeom>
            <a:solidFill>
              <a:srgbClr val="085C9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2585" name="Freeform 58"/>
            <p:cNvSpPr>
              <a:spLocks noChangeArrowheads="1"/>
            </p:cNvSpPr>
            <p:nvPr/>
          </p:nvSpPr>
          <p:spPr bwMode="auto">
            <a:xfrm>
              <a:off x="1408113" y="3375025"/>
              <a:ext cx="976313" cy="1195387"/>
            </a:xfrm>
            <a:custGeom>
              <a:avLst/>
              <a:gdLst>
                <a:gd name="T0" fmla="*/ 0 w 615"/>
                <a:gd name="T1" fmla="*/ 1195387 h 753"/>
                <a:gd name="T2" fmla="*/ 633413 w 615"/>
                <a:gd name="T3" fmla="*/ 0 h 753"/>
                <a:gd name="T4" fmla="*/ 976313 w 615"/>
                <a:gd name="T5" fmla="*/ 1195387 h 753"/>
                <a:gd name="T6" fmla="*/ 0 w 615"/>
                <a:gd name="T7" fmla="*/ 1195387 h 753"/>
                <a:gd name="T8" fmla="*/ 0 60000 65536"/>
                <a:gd name="T9" fmla="*/ 0 60000 65536"/>
                <a:gd name="T10" fmla="*/ 0 60000 65536"/>
                <a:gd name="T11" fmla="*/ 0 60000 65536"/>
                <a:gd name="T12" fmla="*/ 0 w 615"/>
                <a:gd name="T13" fmla="*/ 0 h 753"/>
                <a:gd name="T14" fmla="*/ 615 w 615"/>
                <a:gd name="T15" fmla="*/ 753 h 753"/>
              </a:gdLst>
              <a:ahLst/>
              <a:cxnLst>
                <a:cxn ang="T8">
                  <a:pos x="T0" y="T1"/>
                </a:cxn>
                <a:cxn ang="T9">
                  <a:pos x="T2" y="T3"/>
                </a:cxn>
                <a:cxn ang="T10">
                  <a:pos x="T4" y="T5"/>
                </a:cxn>
                <a:cxn ang="T11">
                  <a:pos x="T6" y="T7"/>
                </a:cxn>
              </a:cxnLst>
              <a:rect l="T12" t="T13" r="T14" b="T15"/>
              <a:pathLst>
                <a:path w="615" h="753">
                  <a:moveTo>
                    <a:pt x="0" y="753"/>
                  </a:moveTo>
                  <a:lnTo>
                    <a:pt x="399" y="0"/>
                  </a:lnTo>
                  <a:lnTo>
                    <a:pt x="615" y="753"/>
                  </a:lnTo>
                  <a:lnTo>
                    <a:pt x="0" y="753"/>
                  </a:lnTo>
                  <a:close/>
                </a:path>
              </a:pathLst>
            </a:custGeom>
            <a:solidFill>
              <a:srgbClr val="93C52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2586" name="Freeform 59"/>
            <p:cNvSpPr>
              <a:spLocks noChangeArrowheads="1"/>
            </p:cNvSpPr>
            <p:nvPr/>
          </p:nvSpPr>
          <p:spPr bwMode="auto">
            <a:xfrm>
              <a:off x="492125" y="581025"/>
              <a:ext cx="1519238" cy="1857375"/>
            </a:xfrm>
            <a:custGeom>
              <a:avLst/>
              <a:gdLst>
                <a:gd name="T0" fmla="*/ 1519238 w 957"/>
                <a:gd name="T1" fmla="*/ 1189038 h 1170"/>
                <a:gd name="T2" fmla="*/ 1258888 w 957"/>
                <a:gd name="T3" fmla="*/ 1857375 h 1170"/>
                <a:gd name="T4" fmla="*/ 0 w 957"/>
                <a:gd name="T5" fmla="*/ 0 h 1170"/>
                <a:gd name="T6" fmla="*/ 1519238 w 957"/>
                <a:gd name="T7" fmla="*/ 1189038 h 1170"/>
                <a:gd name="T8" fmla="*/ 0 60000 65536"/>
                <a:gd name="T9" fmla="*/ 0 60000 65536"/>
                <a:gd name="T10" fmla="*/ 0 60000 65536"/>
                <a:gd name="T11" fmla="*/ 0 60000 65536"/>
                <a:gd name="T12" fmla="*/ 0 w 957"/>
                <a:gd name="T13" fmla="*/ 0 h 1170"/>
                <a:gd name="T14" fmla="*/ 957 w 957"/>
                <a:gd name="T15" fmla="*/ 1170 h 1170"/>
              </a:gdLst>
              <a:ahLst/>
              <a:cxnLst>
                <a:cxn ang="T8">
                  <a:pos x="T0" y="T1"/>
                </a:cxn>
                <a:cxn ang="T9">
                  <a:pos x="T2" y="T3"/>
                </a:cxn>
                <a:cxn ang="T10">
                  <a:pos x="T4" y="T5"/>
                </a:cxn>
                <a:cxn ang="T11">
                  <a:pos x="T6" y="T7"/>
                </a:cxn>
              </a:cxnLst>
              <a:rect l="T12" t="T13" r="T14" b="T15"/>
              <a:pathLst>
                <a:path w="957" h="1170">
                  <a:moveTo>
                    <a:pt x="957" y="749"/>
                  </a:moveTo>
                  <a:lnTo>
                    <a:pt x="793" y="1170"/>
                  </a:lnTo>
                  <a:lnTo>
                    <a:pt x="0" y="0"/>
                  </a:lnTo>
                  <a:lnTo>
                    <a:pt x="957" y="749"/>
                  </a:lnTo>
                  <a:close/>
                </a:path>
              </a:pathLst>
            </a:custGeom>
            <a:solidFill>
              <a:srgbClr val="4CBAC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2587" name="Freeform 60"/>
            <p:cNvSpPr>
              <a:spLocks noChangeArrowheads="1"/>
            </p:cNvSpPr>
            <p:nvPr/>
          </p:nvSpPr>
          <p:spPr bwMode="auto">
            <a:xfrm>
              <a:off x="2011363" y="1770063"/>
              <a:ext cx="1000125" cy="1604962"/>
            </a:xfrm>
            <a:custGeom>
              <a:avLst/>
              <a:gdLst>
                <a:gd name="T0" fmla="*/ 1000125 w 630"/>
                <a:gd name="T1" fmla="*/ 474662 h 1011"/>
                <a:gd name="T2" fmla="*/ 30163 w 630"/>
                <a:gd name="T3" fmla="*/ 1604962 h 1011"/>
                <a:gd name="T4" fmla="*/ 0 w 630"/>
                <a:gd name="T5" fmla="*/ 0 h 1011"/>
                <a:gd name="T6" fmla="*/ 1000125 w 630"/>
                <a:gd name="T7" fmla="*/ 474662 h 1011"/>
                <a:gd name="T8" fmla="*/ 0 60000 65536"/>
                <a:gd name="T9" fmla="*/ 0 60000 65536"/>
                <a:gd name="T10" fmla="*/ 0 60000 65536"/>
                <a:gd name="T11" fmla="*/ 0 60000 65536"/>
                <a:gd name="T12" fmla="*/ 0 w 630"/>
                <a:gd name="T13" fmla="*/ 0 h 1011"/>
                <a:gd name="T14" fmla="*/ 630 w 630"/>
                <a:gd name="T15" fmla="*/ 1011 h 1011"/>
              </a:gdLst>
              <a:ahLst/>
              <a:cxnLst>
                <a:cxn ang="T8">
                  <a:pos x="T0" y="T1"/>
                </a:cxn>
                <a:cxn ang="T9">
                  <a:pos x="T2" y="T3"/>
                </a:cxn>
                <a:cxn ang="T10">
                  <a:pos x="T4" y="T5"/>
                </a:cxn>
                <a:cxn ang="T11">
                  <a:pos x="T6" y="T7"/>
                </a:cxn>
              </a:cxnLst>
              <a:rect l="T12" t="T13" r="T14" b="T15"/>
              <a:pathLst>
                <a:path w="630" h="1011">
                  <a:moveTo>
                    <a:pt x="630" y="299"/>
                  </a:moveTo>
                  <a:lnTo>
                    <a:pt x="19" y="1011"/>
                  </a:lnTo>
                  <a:lnTo>
                    <a:pt x="0" y="0"/>
                  </a:lnTo>
                  <a:lnTo>
                    <a:pt x="630" y="299"/>
                  </a:lnTo>
                  <a:close/>
                </a:path>
              </a:pathLst>
            </a:custGeom>
            <a:solidFill>
              <a:srgbClr val="27AB7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2588" name="Freeform 61"/>
            <p:cNvSpPr>
              <a:spLocks noChangeArrowheads="1"/>
            </p:cNvSpPr>
            <p:nvPr/>
          </p:nvSpPr>
          <p:spPr bwMode="auto">
            <a:xfrm>
              <a:off x="2011363" y="382588"/>
              <a:ext cx="998538" cy="1860550"/>
            </a:xfrm>
            <a:custGeom>
              <a:avLst/>
              <a:gdLst>
                <a:gd name="T0" fmla="*/ 0 w 629"/>
                <a:gd name="T1" fmla="*/ 1387475 h 1172"/>
                <a:gd name="T2" fmla="*/ 520700 w 629"/>
                <a:gd name="T3" fmla="*/ 0 h 1172"/>
                <a:gd name="T4" fmla="*/ 998538 w 629"/>
                <a:gd name="T5" fmla="*/ 1860550 h 1172"/>
                <a:gd name="T6" fmla="*/ 0 w 629"/>
                <a:gd name="T7" fmla="*/ 1387475 h 1172"/>
                <a:gd name="T8" fmla="*/ 0 60000 65536"/>
                <a:gd name="T9" fmla="*/ 0 60000 65536"/>
                <a:gd name="T10" fmla="*/ 0 60000 65536"/>
                <a:gd name="T11" fmla="*/ 0 60000 65536"/>
                <a:gd name="T12" fmla="*/ 0 w 629"/>
                <a:gd name="T13" fmla="*/ 0 h 1172"/>
                <a:gd name="T14" fmla="*/ 629 w 629"/>
                <a:gd name="T15" fmla="*/ 1172 h 1172"/>
              </a:gdLst>
              <a:ahLst/>
              <a:cxnLst>
                <a:cxn ang="T8">
                  <a:pos x="T0" y="T1"/>
                </a:cxn>
                <a:cxn ang="T9">
                  <a:pos x="T2" y="T3"/>
                </a:cxn>
                <a:cxn ang="T10">
                  <a:pos x="T4" y="T5"/>
                </a:cxn>
                <a:cxn ang="T11">
                  <a:pos x="T6" y="T7"/>
                </a:cxn>
              </a:cxnLst>
              <a:rect l="T12" t="T13" r="T14" b="T15"/>
              <a:pathLst>
                <a:path w="629" h="1172">
                  <a:moveTo>
                    <a:pt x="0" y="874"/>
                  </a:moveTo>
                  <a:lnTo>
                    <a:pt x="328" y="0"/>
                  </a:lnTo>
                  <a:lnTo>
                    <a:pt x="629" y="1172"/>
                  </a:lnTo>
                  <a:lnTo>
                    <a:pt x="0" y="874"/>
                  </a:lnTo>
                  <a:close/>
                </a:path>
              </a:pathLst>
            </a:custGeom>
            <a:solidFill>
              <a:srgbClr val="65BA9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2589" name="Freeform 62"/>
            <p:cNvSpPr>
              <a:spLocks noChangeArrowheads="1"/>
            </p:cNvSpPr>
            <p:nvPr/>
          </p:nvSpPr>
          <p:spPr bwMode="auto">
            <a:xfrm>
              <a:off x="2532063" y="382588"/>
              <a:ext cx="1524000" cy="2509837"/>
            </a:xfrm>
            <a:custGeom>
              <a:avLst/>
              <a:gdLst>
                <a:gd name="T0" fmla="*/ 479425 w 960"/>
                <a:gd name="T1" fmla="*/ 1862137 h 1581"/>
                <a:gd name="T2" fmla="*/ 477838 w 960"/>
                <a:gd name="T3" fmla="*/ 1860550 h 1581"/>
                <a:gd name="T4" fmla="*/ 0 w 960"/>
                <a:gd name="T5" fmla="*/ 0 h 1581"/>
                <a:gd name="T6" fmla="*/ 0 w 960"/>
                <a:gd name="T7" fmla="*/ 0 h 1581"/>
                <a:gd name="T8" fmla="*/ 1524000 w 960"/>
                <a:gd name="T9" fmla="*/ 2509837 h 1581"/>
                <a:gd name="T10" fmla="*/ 479425 w 960"/>
                <a:gd name="T11" fmla="*/ 1862137 h 1581"/>
                <a:gd name="T12" fmla="*/ 0 60000 65536"/>
                <a:gd name="T13" fmla="*/ 0 60000 65536"/>
                <a:gd name="T14" fmla="*/ 0 60000 65536"/>
                <a:gd name="T15" fmla="*/ 0 60000 65536"/>
                <a:gd name="T16" fmla="*/ 0 60000 65536"/>
                <a:gd name="T17" fmla="*/ 0 60000 65536"/>
                <a:gd name="T18" fmla="*/ 0 w 960"/>
                <a:gd name="T19" fmla="*/ 0 h 1581"/>
                <a:gd name="T20" fmla="*/ 960 w 960"/>
                <a:gd name="T21" fmla="*/ 1581 h 1581"/>
              </a:gdLst>
              <a:ahLst/>
              <a:cxnLst>
                <a:cxn ang="T12">
                  <a:pos x="T0" y="T1"/>
                </a:cxn>
                <a:cxn ang="T13">
                  <a:pos x="T2" y="T3"/>
                </a:cxn>
                <a:cxn ang="T14">
                  <a:pos x="T4" y="T5"/>
                </a:cxn>
                <a:cxn ang="T15">
                  <a:pos x="T6" y="T7"/>
                </a:cxn>
                <a:cxn ang="T16">
                  <a:pos x="T8" y="T9"/>
                </a:cxn>
                <a:cxn ang="T17">
                  <a:pos x="T10" y="T11"/>
                </a:cxn>
              </a:cxnLst>
              <a:rect l="T18" t="T19" r="T20" b="T21"/>
              <a:pathLst>
                <a:path w="960" h="1581">
                  <a:moveTo>
                    <a:pt x="302" y="1173"/>
                  </a:moveTo>
                  <a:lnTo>
                    <a:pt x="301" y="1172"/>
                  </a:lnTo>
                  <a:lnTo>
                    <a:pt x="0" y="0"/>
                  </a:lnTo>
                  <a:lnTo>
                    <a:pt x="960" y="1581"/>
                  </a:lnTo>
                  <a:lnTo>
                    <a:pt x="302" y="1173"/>
                  </a:lnTo>
                  <a:close/>
                </a:path>
              </a:pathLst>
            </a:custGeom>
            <a:solidFill>
              <a:srgbClr val="F4E67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2590" name="Freeform 63"/>
            <p:cNvSpPr>
              <a:spLocks noChangeArrowheads="1"/>
            </p:cNvSpPr>
            <p:nvPr/>
          </p:nvSpPr>
          <p:spPr bwMode="auto">
            <a:xfrm>
              <a:off x="2532063" y="379413"/>
              <a:ext cx="2224088" cy="2513012"/>
            </a:xfrm>
            <a:custGeom>
              <a:avLst/>
              <a:gdLst>
                <a:gd name="T0" fmla="*/ 2224088 w 1401"/>
                <a:gd name="T1" fmla="*/ 2020887 h 1583"/>
                <a:gd name="T2" fmla="*/ 1524000 w 1401"/>
                <a:gd name="T3" fmla="*/ 2513012 h 1583"/>
                <a:gd name="T4" fmla="*/ 0 w 1401"/>
                <a:gd name="T5" fmla="*/ 3175 h 1583"/>
                <a:gd name="T6" fmla="*/ 14288 w 1401"/>
                <a:gd name="T7" fmla="*/ 0 h 1583"/>
                <a:gd name="T8" fmla="*/ 2224088 w 1401"/>
                <a:gd name="T9" fmla="*/ 1439862 h 1583"/>
                <a:gd name="T10" fmla="*/ 2224088 w 1401"/>
                <a:gd name="T11" fmla="*/ 2020887 h 1583"/>
                <a:gd name="T12" fmla="*/ 0 60000 65536"/>
                <a:gd name="T13" fmla="*/ 0 60000 65536"/>
                <a:gd name="T14" fmla="*/ 0 60000 65536"/>
                <a:gd name="T15" fmla="*/ 0 60000 65536"/>
                <a:gd name="T16" fmla="*/ 0 60000 65536"/>
                <a:gd name="T17" fmla="*/ 0 60000 65536"/>
                <a:gd name="T18" fmla="*/ 0 w 1401"/>
                <a:gd name="T19" fmla="*/ 0 h 1583"/>
                <a:gd name="T20" fmla="*/ 1401 w 1401"/>
                <a:gd name="T21" fmla="*/ 1583 h 1583"/>
              </a:gdLst>
              <a:ahLst/>
              <a:cxnLst>
                <a:cxn ang="T12">
                  <a:pos x="T0" y="T1"/>
                </a:cxn>
                <a:cxn ang="T13">
                  <a:pos x="T2" y="T3"/>
                </a:cxn>
                <a:cxn ang="T14">
                  <a:pos x="T4" y="T5"/>
                </a:cxn>
                <a:cxn ang="T15">
                  <a:pos x="T6" y="T7"/>
                </a:cxn>
                <a:cxn ang="T16">
                  <a:pos x="T8" y="T9"/>
                </a:cxn>
                <a:cxn ang="T17">
                  <a:pos x="T10" y="T11"/>
                </a:cxn>
              </a:cxnLst>
              <a:rect l="T18" t="T19" r="T20" b="T21"/>
              <a:pathLst>
                <a:path w="1401" h="1583">
                  <a:moveTo>
                    <a:pt x="1401" y="1273"/>
                  </a:moveTo>
                  <a:lnTo>
                    <a:pt x="960" y="1583"/>
                  </a:lnTo>
                  <a:lnTo>
                    <a:pt x="0" y="2"/>
                  </a:lnTo>
                  <a:lnTo>
                    <a:pt x="9" y="0"/>
                  </a:lnTo>
                  <a:lnTo>
                    <a:pt x="1401" y="907"/>
                  </a:lnTo>
                  <a:lnTo>
                    <a:pt x="1401" y="1273"/>
                  </a:lnTo>
                  <a:close/>
                </a:path>
              </a:pathLst>
            </a:custGeom>
            <a:solidFill>
              <a:srgbClr val="E58A2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2591" name="Freeform 64"/>
            <p:cNvSpPr>
              <a:spLocks noChangeArrowheads="1"/>
            </p:cNvSpPr>
            <p:nvPr/>
          </p:nvSpPr>
          <p:spPr bwMode="auto">
            <a:xfrm>
              <a:off x="2546350" y="379413"/>
              <a:ext cx="2209800" cy="1439862"/>
            </a:xfrm>
            <a:custGeom>
              <a:avLst/>
              <a:gdLst>
                <a:gd name="T0" fmla="*/ 2209800 w 1392"/>
                <a:gd name="T1" fmla="*/ 1439862 h 907"/>
                <a:gd name="T2" fmla="*/ 0 w 1392"/>
                <a:gd name="T3" fmla="*/ 0 h 907"/>
                <a:gd name="T4" fmla="*/ 2209800 w 1392"/>
                <a:gd name="T5" fmla="*/ 379412 h 907"/>
                <a:gd name="T6" fmla="*/ 2209800 w 1392"/>
                <a:gd name="T7" fmla="*/ 1439862 h 907"/>
                <a:gd name="T8" fmla="*/ 0 60000 65536"/>
                <a:gd name="T9" fmla="*/ 0 60000 65536"/>
                <a:gd name="T10" fmla="*/ 0 60000 65536"/>
                <a:gd name="T11" fmla="*/ 0 60000 65536"/>
                <a:gd name="T12" fmla="*/ 0 w 1392"/>
                <a:gd name="T13" fmla="*/ 0 h 907"/>
                <a:gd name="T14" fmla="*/ 1392 w 1392"/>
                <a:gd name="T15" fmla="*/ 907 h 907"/>
              </a:gdLst>
              <a:ahLst/>
              <a:cxnLst>
                <a:cxn ang="T8">
                  <a:pos x="T0" y="T1"/>
                </a:cxn>
                <a:cxn ang="T9">
                  <a:pos x="T2" y="T3"/>
                </a:cxn>
                <a:cxn ang="T10">
                  <a:pos x="T4" y="T5"/>
                </a:cxn>
                <a:cxn ang="T11">
                  <a:pos x="T6" y="T7"/>
                </a:cxn>
              </a:cxnLst>
              <a:rect l="T12" t="T13" r="T14" b="T15"/>
              <a:pathLst>
                <a:path w="1392" h="907">
                  <a:moveTo>
                    <a:pt x="1392" y="907"/>
                  </a:moveTo>
                  <a:lnTo>
                    <a:pt x="0" y="0"/>
                  </a:lnTo>
                  <a:lnTo>
                    <a:pt x="1392" y="239"/>
                  </a:lnTo>
                  <a:lnTo>
                    <a:pt x="1392" y="907"/>
                  </a:lnTo>
                  <a:close/>
                </a:path>
              </a:pathLst>
            </a:custGeom>
            <a:solidFill>
              <a:srgbClr val="E25D2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2592" name="Freeform 65"/>
            <p:cNvSpPr>
              <a:spLocks noChangeArrowheads="1"/>
            </p:cNvSpPr>
            <p:nvPr/>
          </p:nvSpPr>
          <p:spPr bwMode="auto">
            <a:xfrm>
              <a:off x="4056063" y="2400300"/>
              <a:ext cx="700088" cy="2170112"/>
            </a:xfrm>
            <a:custGeom>
              <a:avLst/>
              <a:gdLst>
                <a:gd name="T0" fmla="*/ 700088 w 441"/>
                <a:gd name="T1" fmla="*/ 0 h 1367"/>
                <a:gd name="T2" fmla="*/ 0 w 441"/>
                <a:gd name="T3" fmla="*/ 492125 h 1367"/>
                <a:gd name="T4" fmla="*/ 700088 w 441"/>
                <a:gd name="T5" fmla="*/ 2170112 h 1367"/>
                <a:gd name="T6" fmla="*/ 700088 w 441"/>
                <a:gd name="T7" fmla="*/ 0 h 1367"/>
                <a:gd name="T8" fmla="*/ 0 60000 65536"/>
                <a:gd name="T9" fmla="*/ 0 60000 65536"/>
                <a:gd name="T10" fmla="*/ 0 60000 65536"/>
                <a:gd name="T11" fmla="*/ 0 60000 65536"/>
                <a:gd name="T12" fmla="*/ 0 w 441"/>
                <a:gd name="T13" fmla="*/ 0 h 1367"/>
                <a:gd name="T14" fmla="*/ 441 w 441"/>
                <a:gd name="T15" fmla="*/ 1367 h 1367"/>
              </a:gdLst>
              <a:ahLst/>
              <a:cxnLst>
                <a:cxn ang="T8">
                  <a:pos x="T0" y="T1"/>
                </a:cxn>
                <a:cxn ang="T9">
                  <a:pos x="T2" y="T3"/>
                </a:cxn>
                <a:cxn ang="T10">
                  <a:pos x="T4" y="T5"/>
                </a:cxn>
                <a:cxn ang="T11">
                  <a:pos x="T6" y="T7"/>
                </a:cxn>
              </a:cxnLst>
              <a:rect l="T12" t="T13" r="T14" b="T15"/>
              <a:pathLst>
                <a:path w="441" h="1367">
                  <a:moveTo>
                    <a:pt x="441" y="0"/>
                  </a:moveTo>
                  <a:lnTo>
                    <a:pt x="0" y="310"/>
                  </a:lnTo>
                  <a:lnTo>
                    <a:pt x="441" y="1367"/>
                  </a:lnTo>
                  <a:lnTo>
                    <a:pt x="441" y="0"/>
                  </a:lnTo>
                  <a:close/>
                </a:path>
              </a:pathLst>
            </a:custGeom>
            <a:solidFill>
              <a:srgbClr val="F4C51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2593" name="Freeform 66"/>
            <p:cNvSpPr>
              <a:spLocks noChangeArrowheads="1"/>
            </p:cNvSpPr>
            <p:nvPr/>
          </p:nvSpPr>
          <p:spPr bwMode="auto">
            <a:xfrm>
              <a:off x="3011488" y="2244725"/>
              <a:ext cx="1744663" cy="2325687"/>
            </a:xfrm>
            <a:custGeom>
              <a:avLst/>
              <a:gdLst>
                <a:gd name="T0" fmla="*/ 785813 w 1099"/>
                <a:gd name="T1" fmla="*/ 2325687 h 1465"/>
                <a:gd name="T2" fmla="*/ 1744663 w 1099"/>
                <a:gd name="T3" fmla="*/ 2325687 h 1465"/>
                <a:gd name="T4" fmla="*/ 1744663 w 1099"/>
                <a:gd name="T5" fmla="*/ 2325687 h 1465"/>
                <a:gd name="T6" fmla="*/ 1044575 w 1099"/>
                <a:gd name="T7" fmla="*/ 647700 h 1465"/>
                <a:gd name="T8" fmla="*/ 0 w 1099"/>
                <a:gd name="T9" fmla="*/ 0 h 1465"/>
                <a:gd name="T10" fmla="*/ 785813 w 1099"/>
                <a:gd name="T11" fmla="*/ 2325687 h 1465"/>
                <a:gd name="T12" fmla="*/ 0 60000 65536"/>
                <a:gd name="T13" fmla="*/ 0 60000 65536"/>
                <a:gd name="T14" fmla="*/ 0 60000 65536"/>
                <a:gd name="T15" fmla="*/ 0 60000 65536"/>
                <a:gd name="T16" fmla="*/ 0 60000 65536"/>
                <a:gd name="T17" fmla="*/ 0 60000 65536"/>
                <a:gd name="T18" fmla="*/ 0 w 1099"/>
                <a:gd name="T19" fmla="*/ 0 h 1465"/>
                <a:gd name="T20" fmla="*/ 1099 w 1099"/>
                <a:gd name="T21" fmla="*/ 1465 h 1465"/>
              </a:gdLst>
              <a:ahLst/>
              <a:cxnLst>
                <a:cxn ang="T12">
                  <a:pos x="T0" y="T1"/>
                </a:cxn>
                <a:cxn ang="T13">
                  <a:pos x="T2" y="T3"/>
                </a:cxn>
                <a:cxn ang="T14">
                  <a:pos x="T4" y="T5"/>
                </a:cxn>
                <a:cxn ang="T15">
                  <a:pos x="T6" y="T7"/>
                </a:cxn>
                <a:cxn ang="T16">
                  <a:pos x="T8" y="T9"/>
                </a:cxn>
                <a:cxn ang="T17">
                  <a:pos x="T10" y="T11"/>
                </a:cxn>
              </a:cxnLst>
              <a:rect l="T18" t="T19" r="T20" b="T21"/>
              <a:pathLst>
                <a:path w="1099" h="1465">
                  <a:moveTo>
                    <a:pt x="495" y="1465"/>
                  </a:moveTo>
                  <a:lnTo>
                    <a:pt x="1099" y="1465"/>
                  </a:lnTo>
                  <a:lnTo>
                    <a:pt x="658" y="408"/>
                  </a:lnTo>
                  <a:lnTo>
                    <a:pt x="0" y="0"/>
                  </a:lnTo>
                  <a:lnTo>
                    <a:pt x="495" y="1465"/>
                  </a:lnTo>
                  <a:close/>
                </a:path>
              </a:pathLst>
            </a:custGeom>
            <a:solidFill>
              <a:srgbClr val="E7AC2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2594" name="Freeform 67"/>
            <p:cNvSpPr>
              <a:spLocks noChangeArrowheads="1"/>
            </p:cNvSpPr>
            <p:nvPr/>
          </p:nvSpPr>
          <p:spPr bwMode="auto">
            <a:xfrm>
              <a:off x="2041525" y="2244725"/>
              <a:ext cx="1755775" cy="2325687"/>
            </a:xfrm>
            <a:custGeom>
              <a:avLst/>
              <a:gdLst>
                <a:gd name="T0" fmla="*/ 1181100 w 1106"/>
                <a:gd name="T1" fmla="*/ 2325687 h 1465"/>
                <a:gd name="T2" fmla="*/ 0 w 1106"/>
                <a:gd name="T3" fmla="*/ 1130300 h 1465"/>
                <a:gd name="T4" fmla="*/ 969963 w 1106"/>
                <a:gd name="T5" fmla="*/ 0 h 1465"/>
                <a:gd name="T6" fmla="*/ 1755775 w 1106"/>
                <a:gd name="T7" fmla="*/ 2325687 h 1465"/>
                <a:gd name="T8" fmla="*/ 1181100 w 1106"/>
                <a:gd name="T9" fmla="*/ 2325687 h 1465"/>
                <a:gd name="T10" fmla="*/ 0 60000 65536"/>
                <a:gd name="T11" fmla="*/ 0 60000 65536"/>
                <a:gd name="T12" fmla="*/ 0 60000 65536"/>
                <a:gd name="T13" fmla="*/ 0 60000 65536"/>
                <a:gd name="T14" fmla="*/ 0 60000 65536"/>
                <a:gd name="T15" fmla="*/ 0 w 1106"/>
                <a:gd name="T16" fmla="*/ 0 h 1465"/>
                <a:gd name="T17" fmla="*/ 1106 w 1106"/>
                <a:gd name="T18" fmla="*/ 1465 h 1465"/>
              </a:gdLst>
              <a:ahLst/>
              <a:cxnLst>
                <a:cxn ang="T10">
                  <a:pos x="T0" y="T1"/>
                </a:cxn>
                <a:cxn ang="T11">
                  <a:pos x="T2" y="T3"/>
                </a:cxn>
                <a:cxn ang="T12">
                  <a:pos x="T4" y="T5"/>
                </a:cxn>
                <a:cxn ang="T13">
                  <a:pos x="T6" y="T7"/>
                </a:cxn>
                <a:cxn ang="T14">
                  <a:pos x="T8" y="T9"/>
                </a:cxn>
              </a:cxnLst>
              <a:rect l="T15" t="T16" r="T17" b="T18"/>
              <a:pathLst>
                <a:path w="1106" h="1465">
                  <a:moveTo>
                    <a:pt x="744" y="1465"/>
                  </a:moveTo>
                  <a:lnTo>
                    <a:pt x="0" y="712"/>
                  </a:lnTo>
                  <a:lnTo>
                    <a:pt x="611" y="0"/>
                  </a:lnTo>
                  <a:lnTo>
                    <a:pt x="1106" y="1465"/>
                  </a:lnTo>
                  <a:lnTo>
                    <a:pt x="744" y="1465"/>
                  </a:lnTo>
                  <a:close/>
                </a:path>
              </a:pathLst>
            </a:custGeom>
            <a:solidFill>
              <a:srgbClr val="E9DB2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2595" name="Freeform 68"/>
            <p:cNvSpPr>
              <a:spLocks noChangeArrowheads="1"/>
            </p:cNvSpPr>
            <p:nvPr/>
          </p:nvSpPr>
          <p:spPr bwMode="auto">
            <a:xfrm>
              <a:off x="2041525" y="3375025"/>
              <a:ext cx="1181100" cy="1195387"/>
            </a:xfrm>
            <a:custGeom>
              <a:avLst/>
              <a:gdLst>
                <a:gd name="T0" fmla="*/ 342900 w 744"/>
                <a:gd name="T1" fmla="*/ 1195387 h 753"/>
                <a:gd name="T2" fmla="*/ 1181100 w 744"/>
                <a:gd name="T3" fmla="*/ 1195387 h 753"/>
                <a:gd name="T4" fmla="*/ 0 w 744"/>
                <a:gd name="T5" fmla="*/ 0 h 753"/>
                <a:gd name="T6" fmla="*/ 342900 w 744"/>
                <a:gd name="T7" fmla="*/ 1195387 h 753"/>
                <a:gd name="T8" fmla="*/ 0 60000 65536"/>
                <a:gd name="T9" fmla="*/ 0 60000 65536"/>
                <a:gd name="T10" fmla="*/ 0 60000 65536"/>
                <a:gd name="T11" fmla="*/ 0 60000 65536"/>
                <a:gd name="T12" fmla="*/ 0 w 744"/>
                <a:gd name="T13" fmla="*/ 0 h 753"/>
                <a:gd name="T14" fmla="*/ 744 w 744"/>
                <a:gd name="T15" fmla="*/ 753 h 753"/>
              </a:gdLst>
              <a:ahLst/>
              <a:cxnLst>
                <a:cxn ang="T8">
                  <a:pos x="T0" y="T1"/>
                </a:cxn>
                <a:cxn ang="T9">
                  <a:pos x="T2" y="T3"/>
                </a:cxn>
                <a:cxn ang="T10">
                  <a:pos x="T4" y="T5"/>
                </a:cxn>
                <a:cxn ang="T11">
                  <a:pos x="T6" y="T7"/>
                </a:cxn>
              </a:cxnLst>
              <a:rect l="T12" t="T13" r="T14" b="T15"/>
              <a:pathLst>
                <a:path w="744" h="753">
                  <a:moveTo>
                    <a:pt x="216" y="753"/>
                  </a:moveTo>
                  <a:lnTo>
                    <a:pt x="744" y="753"/>
                  </a:lnTo>
                  <a:lnTo>
                    <a:pt x="0" y="0"/>
                  </a:lnTo>
                  <a:lnTo>
                    <a:pt x="216" y="753"/>
                  </a:lnTo>
                  <a:close/>
                </a:path>
              </a:pathLst>
            </a:custGeom>
            <a:solidFill>
              <a:srgbClr val="B2CB3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2596" name="Freeform 69"/>
            <p:cNvSpPr>
              <a:spLocks noChangeArrowheads="1"/>
            </p:cNvSpPr>
            <p:nvPr/>
          </p:nvSpPr>
          <p:spPr bwMode="auto">
            <a:xfrm>
              <a:off x="1408113" y="2438400"/>
              <a:ext cx="633413" cy="2132012"/>
            </a:xfrm>
            <a:custGeom>
              <a:avLst/>
              <a:gdLst>
                <a:gd name="T0" fmla="*/ 0 w 399"/>
                <a:gd name="T1" fmla="*/ 2132012 h 1343"/>
                <a:gd name="T2" fmla="*/ 633413 w 399"/>
                <a:gd name="T3" fmla="*/ 938212 h 1343"/>
                <a:gd name="T4" fmla="*/ 342900 w 399"/>
                <a:gd name="T5" fmla="*/ 0 h 1343"/>
                <a:gd name="T6" fmla="*/ 0 w 399"/>
                <a:gd name="T7" fmla="*/ 2132012 h 1343"/>
                <a:gd name="T8" fmla="*/ 0 60000 65536"/>
                <a:gd name="T9" fmla="*/ 0 60000 65536"/>
                <a:gd name="T10" fmla="*/ 0 60000 65536"/>
                <a:gd name="T11" fmla="*/ 0 60000 65536"/>
                <a:gd name="T12" fmla="*/ 0 w 399"/>
                <a:gd name="T13" fmla="*/ 0 h 1343"/>
                <a:gd name="T14" fmla="*/ 399 w 399"/>
                <a:gd name="T15" fmla="*/ 1343 h 1343"/>
              </a:gdLst>
              <a:ahLst/>
              <a:cxnLst>
                <a:cxn ang="T8">
                  <a:pos x="T0" y="T1"/>
                </a:cxn>
                <a:cxn ang="T9">
                  <a:pos x="T2" y="T3"/>
                </a:cxn>
                <a:cxn ang="T10">
                  <a:pos x="T4" y="T5"/>
                </a:cxn>
                <a:cxn ang="T11">
                  <a:pos x="T6" y="T7"/>
                </a:cxn>
              </a:cxnLst>
              <a:rect l="T12" t="T13" r="T14" b="T15"/>
              <a:pathLst>
                <a:path w="399" h="1343">
                  <a:moveTo>
                    <a:pt x="0" y="1343"/>
                  </a:moveTo>
                  <a:lnTo>
                    <a:pt x="399" y="591"/>
                  </a:lnTo>
                  <a:lnTo>
                    <a:pt x="216" y="0"/>
                  </a:lnTo>
                  <a:lnTo>
                    <a:pt x="0" y="1343"/>
                  </a:lnTo>
                  <a:close/>
                </a:path>
              </a:pathLst>
            </a:custGeom>
            <a:solidFill>
              <a:srgbClr val="14885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2597" name="Freeform 70"/>
            <p:cNvSpPr>
              <a:spLocks noChangeArrowheads="1"/>
            </p:cNvSpPr>
            <p:nvPr/>
          </p:nvSpPr>
          <p:spPr bwMode="auto">
            <a:xfrm>
              <a:off x="1751013" y="1770063"/>
              <a:ext cx="290513" cy="1606550"/>
            </a:xfrm>
            <a:custGeom>
              <a:avLst/>
              <a:gdLst>
                <a:gd name="T0" fmla="*/ 290513 w 183"/>
                <a:gd name="T1" fmla="*/ 1606550 h 1012"/>
                <a:gd name="T2" fmla="*/ 290513 w 183"/>
                <a:gd name="T3" fmla="*/ 1604963 h 1012"/>
                <a:gd name="T4" fmla="*/ 260350 w 183"/>
                <a:gd name="T5" fmla="*/ 0 h 1012"/>
                <a:gd name="T6" fmla="*/ 0 w 183"/>
                <a:gd name="T7" fmla="*/ 668338 h 1012"/>
                <a:gd name="T8" fmla="*/ 290513 w 183"/>
                <a:gd name="T9" fmla="*/ 1606550 h 1012"/>
                <a:gd name="T10" fmla="*/ 0 60000 65536"/>
                <a:gd name="T11" fmla="*/ 0 60000 65536"/>
                <a:gd name="T12" fmla="*/ 0 60000 65536"/>
                <a:gd name="T13" fmla="*/ 0 60000 65536"/>
                <a:gd name="T14" fmla="*/ 0 60000 65536"/>
                <a:gd name="T15" fmla="*/ 0 w 183"/>
                <a:gd name="T16" fmla="*/ 0 h 1012"/>
                <a:gd name="T17" fmla="*/ 183 w 183"/>
                <a:gd name="T18" fmla="*/ 1012 h 1012"/>
              </a:gdLst>
              <a:ahLst/>
              <a:cxnLst>
                <a:cxn ang="T10">
                  <a:pos x="T0" y="T1"/>
                </a:cxn>
                <a:cxn ang="T11">
                  <a:pos x="T2" y="T3"/>
                </a:cxn>
                <a:cxn ang="T12">
                  <a:pos x="T4" y="T5"/>
                </a:cxn>
                <a:cxn ang="T13">
                  <a:pos x="T6" y="T7"/>
                </a:cxn>
                <a:cxn ang="T14">
                  <a:pos x="T8" y="T9"/>
                </a:cxn>
              </a:cxnLst>
              <a:rect l="T15" t="T16" r="T17" b="T18"/>
              <a:pathLst>
                <a:path w="183" h="1012">
                  <a:moveTo>
                    <a:pt x="183" y="1012"/>
                  </a:moveTo>
                  <a:lnTo>
                    <a:pt x="183" y="1011"/>
                  </a:lnTo>
                  <a:lnTo>
                    <a:pt x="164" y="0"/>
                  </a:lnTo>
                  <a:lnTo>
                    <a:pt x="0" y="421"/>
                  </a:lnTo>
                  <a:lnTo>
                    <a:pt x="183" y="1012"/>
                  </a:lnTo>
                  <a:close/>
                </a:path>
              </a:pathLst>
            </a:custGeom>
            <a:solidFill>
              <a:srgbClr val="24624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2598" name="Freeform 75"/>
            <p:cNvSpPr>
              <a:spLocks noChangeArrowheads="1"/>
            </p:cNvSpPr>
            <p:nvPr/>
          </p:nvSpPr>
          <p:spPr bwMode="auto">
            <a:xfrm>
              <a:off x="330200" y="220663"/>
              <a:ext cx="1306513" cy="2249487"/>
            </a:xfrm>
            <a:custGeom>
              <a:avLst/>
              <a:gdLst>
                <a:gd name="T0" fmla="*/ 0 w 823"/>
                <a:gd name="T1" fmla="*/ 0 h 1417"/>
                <a:gd name="T2" fmla="*/ 198438 w 823"/>
                <a:gd name="T3" fmla="*/ 2249487 h 1417"/>
                <a:gd name="T4" fmla="*/ 1306513 w 823"/>
                <a:gd name="T5" fmla="*/ 2025650 h 1417"/>
                <a:gd name="T6" fmla="*/ 0 w 823"/>
                <a:gd name="T7" fmla="*/ 0 h 1417"/>
                <a:gd name="T8" fmla="*/ 0 60000 65536"/>
                <a:gd name="T9" fmla="*/ 0 60000 65536"/>
                <a:gd name="T10" fmla="*/ 0 60000 65536"/>
                <a:gd name="T11" fmla="*/ 0 60000 65536"/>
                <a:gd name="T12" fmla="*/ 0 w 823"/>
                <a:gd name="T13" fmla="*/ 0 h 1417"/>
                <a:gd name="T14" fmla="*/ 823 w 823"/>
                <a:gd name="T15" fmla="*/ 1417 h 1417"/>
              </a:gdLst>
              <a:ahLst/>
              <a:cxnLst>
                <a:cxn ang="T8">
                  <a:pos x="T0" y="T1"/>
                </a:cxn>
                <a:cxn ang="T9">
                  <a:pos x="T2" y="T3"/>
                </a:cxn>
                <a:cxn ang="T10">
                  <a:pos x="T4" y="T5"/>
                </a:cxn>
                <a:cxn ang="T11">
                  <a:pos x="T6" y="T7"/>
                </a:cxn>
              </a:cxnLst>
              <a:rect l="T12" t="T13" r="T14" b="T15"/>
              <a:pathLst>
                <a:path w="823" h="1417">
                  <a:moveTo>
                    <a:pt x="0" y="0"/>
                  </a:moveTo>
                  <a:lnTo>
                    <a:pt x="125" y="1417"/>
                  </a:lnTo>
                  <a:lnTo>
                    <a:pt x="823" y="1276"/>
                  </a:lnTo>
                  <a:lnTo>
                    <a:pt x="0" y="0"/>
                  </a:lnTo>
                  <a:close/>
                </a:path>
              </a:pathLst>
            </a:custGeom>
            <a:solidFill>
              <a:srgbClr val="5DABC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2599" name="Freeform 76"/>
            <p:cNvSpPr>
              <a:spLocks noChangeArrowheads="1"/>
            </p:cNvSpPr>
            <p:nvPr/>
          </p:nvSpPr>
          <p:spPr bwMode="auto">
            <a:xfrm>
              <a:off x="528638" y="2246313"/>
              <a:ext cx="1108075" cy="2324100"/>
            </a:xfrm>
            <a:custGeom>
              <a:avLst/>
              <a:gdLst>
                <a:gd name="T0" fmla="*/ 750888 w 698"/>
                <a:gd name="T1" fmla="*/ 2324100 h 1464"/>
                <a:gd name="T2" fmla="*/ 0 w 698"/>
                <a:gd name="T3" fmla="*/ 223838 h 1464"/>
                <a:gd name="T4" fmla="*/ 1108075 w 698"/>
                <a:gd name="T5" fmla="*/ 0 h 1464"/>
                <a:gd name="T6" fmla="*/ 750888 w 698"/>
                <a:gd name="T7" fmla="*/ 2324100 h 1464"/>
                <a:gd name="T8" fmla="*/ 0 60000 65536"/>
                <a:gd name="T9" fmla="*/ 0 60000 65536"/>
                <a:gd name="T10" fmla="*/ 0 60000 65536"/>
                <a:gd name="T11" fmla="*/ 0 60000 65536"/>
                <a:gd name="T12" fmla="*/ 0 w 698"/>
                <a:gd name="T13" fmla="*/ 0 h 1464"/>
                <a:gd name="T14" fmla="*/ 698 w 698"/>
                <a:gd name="T15" fmla="*/ 1464 h 1464"/>
              </a:gdLst>
              <a:ahLst/>
              <a:cxnLst>
                <a:cxn ang="T8">
                  <a:pos x="T0" y="T1"/>
                </a:cxn>
                <a:cxn ang="T9">
                  <a:pos x="T2" y="T3"/>
                </a:cxn>
                <a:cxn ang="T10">
                  <a:pos x="T4" y="T5"/>
                </a:cxn>
                <a:cxn ang="T11">
                  <a:pos x="T6" y="T7"/>
                </a:cxn>
              </a:cxnLst>
              <a:rect l="T12" t="T13" r="T14" b="T15"/>
              <a:pathLst>
                <a:path w="698" h="1464">
                  <a:moveTo>
                    <a:pt x="473" y="1464"/>
                  </a:moveTo>
                  <a:lnTo>
                    <a:pt x="0" y="141"/>
                  </a:lnTo>
                  <a:lnTo>
                    <a:pt x="698" y="0"/>
                  </a:lnTo>
                  <a:lnTo>
                    <a:pt x="473" y="1464"/>
                  </a:lnTo>
                  <a:close/>
                </a:path>
              </a:pathLst>
            </a:custGeom>
            <a:solidFill>
              <a:srgbClr val="21AFD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2600" name="Freeform 77"/>
            <p:cNvSpPr>
              <a:spLocks noChangeArrowheads="1"/>
            </p:cNvSpPr>
            <p:nvPr/>
          </p:nvSpPr>
          <p:spPr bwMode="auto">
            <a:xfrm>
              <a:off x="0" y="2470150"/>
              <a:ext cx="1279525" cy="2100262"/>
            </a:xfrm>
            <a:custGeom>
              <a:avLst/>
              <a:gdLst>
                <a:gd name="T0" fmla="*/ 0 w 806"/>
                <a:gd name="T1" fmla="*/ 1033462 h 1323"/>
                <a:gd name="T2" fmla="*/ 528638 w 806"/>
                <a:gd name="T3" fmla="*/ 0 h 1323"/>
                <a:gd name="T4" fmla="*/ 1279525 w 806"/>
                <a:gd name="T5" fmla="*/ 2100262 h 1323"/>
                <a:gd name="T6" fmla="*/ 0 w 806"/>
                <a:gd name="T7" fmla="*/ 1033462 h 1323"/>
                <a:gd name="T8" fmla="*/ 0 60000 65536"/>
                <a:gd name="T9" fmla="*/ 0 60000 65536"/>
                <a:gd name="T10" fmla="*/ 0 60000 65536"/>
                <a:gd name="T11" fmla="*/ 0 60000 65536"/>
                <a:gd name="T12" fmla="*/ 0 w 806"/>
                <a:gd name="T13" fmla="*/ 0 h 1323"/>
                <a:gd name="T14" fmla="*/ 806 w 806"/>
                <a:gd name="T15" fmla="*/ 1323 h 1323"/>
              </a:gdLst>
              <a:ahLst/>
              <a:cxnLst>
                <a:cxn ang="T8">
                  <a:pos x="T0" y="T1"/>
                </a:cxn>
                <a:cxn ang="T9">
                  <a:pos x="T2" y="T3"/>
                </a:cxn>
                <a:cxn ang="T10">
                  <a:pos x="T4" y="T5"/>
                </a:cxn>
                <a:cxn ang="T11">
                  <a:pos x="T6" y="T7"/>
                </a:cxn>
              </a:cxnLst>
              <a:rect l="T12" t="T13" r="T14" b="T15"/>
              <a:pathLst>
                <a:path w="806" h="1323">
                  <a:moveTo>
                    <a:pt x="0" y="651"/>
                  </a:moveTo>
                  <a:lnTo>
                    <a:pt x="333" y="0"/>
                  </a:lnTo>
                  <a:lnTo>
                    <a:pt x="806" y="1323"/>
                  </a:lnTo>
                  <a:lnTo>
                    <a:pt x="0" y="651"/>
                  </a:lnTo>
                  <a:close/>
                </a:path>
              </a:pathLst>
            </a:custGeom>
            <a:solidFill>
              <a:srgbClr val="2982B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2601" name="Freeform 78"/>
            <p:cNvSpPr>
              <a:spLocks noChangeArrowheads="1"/>
            </p:cNvSpPr>
            <p:nvPr/>
          </p:nvSpPr>
          <p:spPr bwMode="auto">
            <a:xfrm>
              <a:off x="0" y="3503613"/>
              <a:ext cx="1279525" cy="1066800"/>
            </a:xfrm>
            <a:custGeom>
              <a:avLst/>
              <a:gdLst>
                <a:gd name="T0" fmla="*/ 0 w 806"/>
                <a:gd name="T1" fmla="*/ 0 h 672"/>
                <a:gd name="T2" fmla="*/ 15875 w 806"/>
                <a:gd name="T3" fmla="*/ 628650 h 672"/>
                <a:gd name="T4" fmla="*/ 1279525 w 806"/>
                <a:gd name="T5" fmla="*/ 1066800 h 672"/>
                <a:gd name="T6" fmla="*/ 0 w 806"/>
                <a:gd name="T7" fmla="*/ 0 h 672"/>
                <a:gd name="T8" fmla="*/ 0 60000 65536"/>
                <a:gd name="T9" fmla="*/ 0 60000 65536"/>
                <a:gd name="T10" fmla="*/ 0 60000 65536"/>
                <a:gd name="T11" fmla="*/ 0 60000 65536"/>
                <a:gd name="T12" fmla="*/ 0 w 806"/>
                <a:gd name="T13" fmla="*/ 0 h 672"/>
                <a:gd name="T14" fmla="*/ 806 w 806"/>
                <a:gd name="T15" fmla="*/ 672 h 672"/>
              </a:gdLst>
              <a:ahLst/>
              <a:cxnLst>
                <a:cxn ang="T8">
                  <a:pos x="T0" y="T1"/>
                </a:cxn>
                <a:cxn ang="T9">
                  <a:pos x="T2" y="T3"/>
                </a:cxn>
                <a:cxn ang="T10">
                  <a:pos x="T4" y="T5"/>
                </a:cxn>
                <a:cxn ang="T11">
                  <a:pos x="T6" y="T7"/>
                </a:cxn>
              </a:cxnLst>
              <a:rect l="T12" t="T13" r="T14" b="T15"/>
              <a:pathLst>
                <a:path w="806" h="672">
                  <a:moveTo>
                    <a:pt x="0" y="0"/>
                  </a:moveTo>
                  <a:lnTo>
                    <a:pt x="10" y="396"/>
                  </a:lnTo>
                  <a:lnTo>
                    <a:pt x="806" y="672"/>
                  </a:lnTo>
                  <a:lnTo>
                    <a:pt x="0" y="0"/>
                  </a:lnTo>
                  <a:close/>
                </a:path>
              </a:pathLst>
            </a:custGeom>
            <a:solidFill>
              <a:srgbClr val="085C9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2602" name="Freeform 82"/>
            <p:cNvSpPr>
              <a:spLocks noChangeArrowheads="1"/>
            </p:cNvSpPr>
            <p:nvPr/>
          </p:nvSpPr>
          <p:spPr bwMode="auto">
            <a:xfrm>
              <a:off x="1279525" y="3268663"/>
              <a:ext cx="1014413" cy="1301750"/>
            </a:xfrm>
            <a:custGeom>
              <a:avLst/>
              <a:gdLst>
                <a:gd name="T0" fmla="*/ 0 w 639"/>
                <a:gd name="T1" fmla="*/ 1301750 h 820"/>
                <a:gd name="T2" fmla="*/ 660400 w 639"/>
                <a:gd name="T3" fmla="*/ 0 h 820"/>
                <a:gd name="T4" fmla="*/ 1014413 w 639"/>
                <a:gd name="T5" fmla="*/ 1301750 h 820"/>
                <a:gd name="T6" fmla="*/ 0 w 639"/>
                <a:gd name="T7" fmla="*/ 1301750 h 820"/>
                <a:gd name="T8" fmla="*/ 0 60000 65536"/>
                <a:gd name="T9" fmla="*/ 0 60000 65536"/>
                <a:gd name="T10" fmla="*/ 0 60000 65536"/>
                <a:gd name="T11" fmla="*/ 0 60000 65536"/>
                <a:gd name="T12" fmla="*/ 0 w 639"/>
                <a:gd name="T13" fmla="*/ 0 h 820"/>
                <a:gd name="T14" fmla="*/ 639 w 639"/>
                <a:gd name="T15" fmla="*/ 820 h 820"/>
              </a:gdLst>
              <a:ahLst/>
              <a:cxnLst>
                <a:cxn ang="T8">
                  <a:pos x="T0" y="T1"/>
                </a:cxn>
                <a:cxn ang="T9">
                  <a:pos x="T2" y="T3"/>
                </a:cxn>
                <a:cxn ang="T10">
                  <a:pos x="T4" y="T5"/>
                </a:cxn>
                <a:cxn ang="T11">
                  <a:pos x="T6" y="T7"/>
                </a:cxn>
              </a:cxnLst>
              <a:rect l="T12" t="T13" r="T14" b="T15"/>
              <a:pathLst>
                <a:path w="639" h="820">
                  <a:moveTo>
                    <a:pt x="0" y="820"/>
                  </a:moveTo>
                  <a:lnTo>
                    <a:pt x="416" y="0"/>
                  </a:lnTo>
                  <a:lnTo>
                    <a:pt x="639" y="820"/>
                  </a:lnTo>
                  <a:lnTo>
                    <a:pt x="0" y="820"/>
                  </a:lnTo>
                  <a:close/>
                </a:path>
              </a:pathLst>
            </a:custGeom>
            <a:solidFill>
              <a:srgbClr val="93C52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2603" name="Freeform 83"/>
            <p:cNvSpPr>
              <a:spLocks noChangeArrowheads="1"/>
            </p:cNvSpPr>
            <p:nvPr/>
          </p:nvSpPr>
          <p:spPr bwMode="auto">
            <a:xfrm>
              <a:off x="330200" y="220663"/>
              <a:ext cx="1577975" cy="2025650"/>
            </a:xfrm>
            <a:custGeom>
              <a:avLst/>
              <a:gdLst>
                <a:gd name="T0" fmla="*/ 1577975 w 994"/>
                <a:gd name="T1" fmla="*/ 1295400 h 1276"/>
                <a:gd name="T2" fmla="*/ 1306513 w 994"/>
                <a:gd name="T3" fmla="*/ 2025650 h 1276"/>
                <a:gd name="T4" fmla="*/ 0 w 994"/>
                <a:gd name="T5" fmla="*/ 0 h 1276"/>
                <a:gd name="T6" fmla="*/ 1577975 w 994"/>
                <a:gd name="T7" fmla="*/ 1295400 h 1276"/>
                <a:gd name="T8" fmla="*/ 0 60000 65536"/>
                <a:gd name="T9" fmla="*/ 0 60000 65536"/>
                <a:gd name="T10" fmla="*/ 0 60000 65536"/>
                <a:gd name="T11" fmla="*/ 0 60000 65536"/>
                <a:gd name="T12" fmla="*/ 0 w 994"/>
                <a:gd name="T13" fmla="*/ 0 h 1276"/>
                <a:gd name="T14" fmla="*/ 994 w 994"/>
                <a:gd name="T15" fmla="*/ 1276 h 1276"/>
              </a:gdLst>
              <a:ahLst/>
              <a:cxnLst>
                <a:cxn ang="T8">
                  <a:pos x="T0" y="T1"/>
                </a:cxn>
                <a:cxn ang="T9">
                  <a:pos x="T2" y="T3"/>
                </a:cxn>
                <a:cxn ang="T10">
                  <a:pos x="T4" y="T5"/>
                </a:cxn>
                <a:cxn ang="T11">
                  <a:pos x="T6" y="T7"/>
                </a:cxn>
              </a:cxnLst>
              <a:rect l="T12" t="T13" r="T14" b="T15"/>
              <a:pathLst>
                <a:path w="994" h="1276">
                  <a:moveTo>
                    <a:pt x="994" y="816"/>
                  </a:moveTo>
                  <a:lnTo>
                    <a:pt x="823" y="1276"/>
                  </a:lnTo>
                  <a:lnTo>
                    <a:pt x="0" y="0"/>
                  </a:lnTo>
                  <a:lnTo>
                    <a:pt x="994" y="816"/>
                  </a:lnTo>
                  <a:close/>
                </a:path>
              </a:pathLst>
            </a:custGeom>
            <a:solidFill>
              <a:srgbClr val="4CBAC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2604" name="Freeform 84"/>
            <p:cNvSpPr>
              <a:spLocks noChangeArrowheads="1"/>
            </p:cNvSpPr>
            <p:nvPr/>
          </p:nvSpPr>
          <p:spPr bwMode="auto">
            <a:xfrm>
              <a:off x="1908175" y="1516063"/>
              <a:ext cx="1036638" cy="1752600"/>
            </a:xfrm>
            <a:custGeom>
              <a:avLst/>
              <a:gdLst>
                <a:gd name="T0" fmla="*/ 1036638 w 653"/>
                <a:gd name="T1" fmla="*/ 519113 h 1104"/>
                <a:gd name="T2" fmla="*/ 31750 w 653"/>
                <a:gd name="T3" fmla="*/ 1752600 h 1104"/>
                <a:gd name="T4" fmla="*/ 0 w 653"/>
                <a:gd name="T5" fmla="*/ 0 h 1104"/>
                <a:gd name="T6" fmla="*/ 1036638 w 653"/>
                <a:gd name="T7" fmla="*/ 519113 h 1104"/>
                <a:gd name="T8" fmla="*/ 0 60000 65536"/>
                <a:gd name="T9" fmla="*/ 0 60000 65536"/>
                <a:gd name="T10" fmla="*/ 0 60000 65536"/>
                <a:gd name="T11" fmla="*/ 0 60000 65536"/>
                <a:gd name="T12" fmla="*/ 0 w 653"/>
                <a:gd name="T13" fmla="*/ 0 h 1104"/>
                <a:gd name="T14" fmla="*/ 653 w 653"/>
                <a:gd name="T15" fmla="*/ 1104 h 1104"/>
              </a:gdLst>
              <a:ahLst/>
              <a:cxnLst>
                <a:cxn ang="T8">
                  <a:pos x="T0" y="T1"/>
                </a:cxn>
                <a:cxn ang="T9">
                  <a:pos x="T2" y="T3"/>
                </a:cxn>
                <a:cxn ang="T10">
                  <a:pos x="T4" y="T5"/>
                </a:cxn>
                <a:cxn ang="T11">
                  <a:pos x="T6" y="T7"/>
                </a:cxn>
              </a:cxnLst>
              <a:rect l="T12" t="T13" r="T14" b="T15"/>
              <a:pathLst>
                <a:path w="653" h="1104">
                  <a:moveTo>
                    <a:pt x="653" y="327"/>
                  </a:moveTo>
                  <a:lnTo>
                    <a:pt x="20" y="1104"/>
                  </a:lnTo>
                  <a:lnTo>
                    <a:pt x="0" y="0"/>
                  </a:lnTo>
                  <a:lnTo>
                    <a:pt x="653" y="327"/>
                  </a:lnTo>
                  <a:close/>
                </a:path>
              </a:pathLst>
            </a:custGeom>
            <a:solidFill>
              <a:srgbClr val="27AB7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2605" name="Freeform 85"/>
            <p:cNvSpPr>
              <a:spLocks noChangeArrowheads="1"/>
            </p:cNvSpPr>
            <p:nvPr/>
          </p:nvSpPr>
          <p:spPr bwMode="auto">
            <a:xfrm>
              <a:off x="1908175" y="6350"/>
              <a:ext cx="1035050" cy="2027237"/>
            </a:xfrm>
            <a:custGeom>
              <a:avLst/>
              <a:gdLst>
                <a:gd name="T0" fmla="*/ 0 w 652"/>
                <a:gd name="T1" fmla="*/ 1509712 h 1277"/>
                <a:gd name="T2" fmla="*/ 538163 w 652"/>
                <a:gd name="T3" fmla="*/ 0 h 1277"/>
                <a:gd name="T4" fmla="*/ 1035050 w 652"/>
                <a:gd name="T5" fmla="*/ 2027237 h 1277"/>
                <a:gd name="T6" fmla="*/ 0 w 652"/>
                <a:gd name="T7" fmla="*/ 1509712 h 1277"/>
                <a:gd name="T8" fmla="*/ 0 60000 65536"/>
                <a:gd name="T9" fmla="*/ 0 60000 65536"/>
                <a:gd name="T10" fmla="*/ 0 60000 65536"/>
                <a:gd name="T11" fmla="*/ 0 60000 65536"/>
                <a:gd name="T12" fmla="*/ 0 w 652"/>
                <a:gd name="T13" fmla="*/ 0 h 1277"/>
                <a:gd name="T14" fmla="*/ 652 w 652"/>
                <a:gd name="T15" fmla="*/ 1277 h 1277"/>
              </a:gdLst>
              <a:ahLst/>
              <a:cxnLst>
                <a:cxn ang="T8">
                  <a:pos x="T0" y="T1"/>
                </a:cxn>
                <a:cxn ang="T9">
                  <a:pos x="T2" y="T3"/>
                </a:cxn>
                <a:cxn ang="T10">
                  <a:pos x="T4" y="T5"/>
                </a:cxn>
                <a:cxn ang="T11">
                  <a:pos x="T6" y="T7"/>
                </a:cxn>
              </a:cxnLst>
              <a:rect l="T12" t="T13" r="T14" b="T15"/>
              <a:pathLst>
                <a:path w="652" h="1277">
                  <a:moveTo>
                    <a:pt x="0" y="951"/>
                  </a:moveTo>
                  <a:lnTo>
                    <a:pt x="339" y="0"/>
                  </a:lnTo>
                  <a:lnTo>
                    <a:pt x="652" y="1277"/>
                  </a:lnTo>
                  <a:lnTo>
                    <a:pt x="0" y="951"/>
                  </a:lnTo>
                  <a:close/>
                </a:path>
              </a:pathLst>
            </a:custGeom>
            <a:solidFill>
              <a:srgbClr val="65BA9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2606" name="Freeform 86"/>
            <p:cNvSpPr>
              <a:spLocks noChangeArrowheads="1"/>
            </p:cNvSpPr>
            <p:nvPr/>
          </p:nvSpPr>
          <p:spPr bwMode="auto">
            <a:xfrm>
              <a:off x="2446338" y="4763"/>
              <a:ext cx="1582738" cy="2736850"/>
            </a:xfrm>
            <a:custGeom>
              <a:avLst/>
              <a:gdLst>
                <a:gd name="T0" fmla="*/ 498475 w 997"/>
                <a:gd name="T1" fmla="*/ 2030413 h 1724"/>
                <a:gd name="T2" fmla="*/ 496888 w 997"/>
                <a:gd name="T3" fmla="*/ 2028825 h 1724"/>
                <a:gd name="T4" fmla="*/ 0 w 997"/>
                <a:gd name="T5" fmla="*/ 1588 h 1724"/>
                <a:gd name="T6" fmla="*/ 3175 w 997"/>
                <a:gd name="T7" fmla="*/ 0 h 1724"/>
                <a:gd name="T8" fmla="*/ 1582738 w 997"/>
                <a:gd name="T9" fmla="*/ 2736850 h 1724"/>
                <a:gd name="T10" fmla="*/ 498475 w 997"/>
                <a:gd name="T11" fmla="*/ 2030413 h 1724"/>
                <a:gd name="T12" fmla="*/ 0 60000 65536"/>
                <a:gd name="T13" fmla="*/ 0 60000 65536"/>
                <a:gd name="T14" fmla="*/ 0 60000 65536"/>
                <a:gd name="T15" fmla="*/ 0 60000 65536"/>
                <a:gd name="T16" fmla="*/ 0 60000 65536"/>
                <a:gd name="T17" fmla="*/ 0 60000 65536"/>
                <a:gd name="T18" fmla="*/ 0 w 997"/>
                <a:gd name="T19" fmla="*/ 0 h 1724"/>
                <a:gd name="T20" fmla="*/ 997 w 997"/>
                <a:gd name="T21" fmla="*/ 1724 h 1724"/>
              </a:gdLst>
              <a:ahLst/>
              <a:cxnLst>
                <a:cxn ang="T12">
                  <a:pos x="T0" y="T1"/>
                </a:cxn>
                <a:cxn ang="T13">
                  <a:pos x="T2" y="T3"/>
                </a:cxn>
                <a:cxn ang="T14">
                  <a:pos x="T4" y="T5"/>
                </a:cxn>
                <a:cxn ang="T15">
                  <a:pos x="T6" y="T7"/>
                </a:cxn>
                <a:cxn ang="T16">
                  <a:pos x="T8" y="T9"/>
                </a:cxn>
                <a:cxn ang="T17">
                  <a:pos x="T10" y="T11"/>
                </a:cxn>
              </a:cxnLst>
              <a:rect l="T18" t="T19" r="T20" b="T21"/>
              <a:pathLst>
                <a:path w="997" h="1724">
                  <a:moveTo>
                    <a:pt x="314" y="1279"/>
                  </a:moveTo>
                  <a:lnTo>
                    <a:pt x="313" y="1278"/>
                  </a:lnTo>
                  <a:lnTo>
                    <a:pt x="0" y="1"/>
                  </a:lnTo>
                  <a:lnTo>
                    <a:pt x="2" y="0"/>
                  </a:lnTo>
                  <a:lnTo>
                    <a:pt x="997" y="1724"/>
                  </a:lnTo>
                  <a:lnTo>
                    <a:pt x="314" y="1279"/>
                  </a:lnTo>
                  <a:close/>
                </a:path>
              </a:pathLst>
            </a:custGeom>
            <a:solidFill>
              <a:srgbClr val="F4E67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2607" name="Freeform 87"/>
            <p:cNvSpPr>
              <a:spLocks noChangeArrowheads="1"/>
            </p:cNvSpPr>
            <p:nvPr/>
          </p:nvSpPr>
          <p:spPr bwMode="auto">
            <a:xfrm>
              <a:off x="2449513" y="0"/>
              <a:ext cx="2306638" cy="2741612"/>
            </a:xfrm>
            <a:custGeom>
              <a:avLst/>
              <a:gdLst>
                <a:gd name="T0" fmla="*/ 2306638 w 1453"/>
                <a:gd name="T1" fmla="*/ 2205037 h 1727"/>
                <a:gd name="T2" fmla="*/ 1579563 w 1453"/>
                <a:gd name="T3" fmla="*/ 2741612 h 1727"/>
                <a:gd name="T4" fmla="*/ 0 w 1453"/>
                <a:gd name="T5" fmla="*/ 4762 h 1727"/>
                <a:gd name="T6" fmla="*/ 12700 w 1453"/>
                <a:gd name="T7" fmla="*/ 0 h 1727"/>
                <a:gd name="T8" fmla="*/ 2306638 w 1453"/>
                <a:gd name="T9" fmla="*/ 1570037 h 1727"/>
                <a:gd name="T10" fmla="*/ 2306638 w 1453"/>
                <a:gd name="T11" fmla="*/ 2205037 h 1727"/>
                <a:gd name="T12" fmla="*/ 0 60000 65536"/>
                <a:gd name="T13" fmla="*/ 0 60000 65536"/>
                <a:gd name="T14" fmla="*/ 0 60000 65536"/>
                <a:gd name="T15" fmla="*/ 0 60000 65536"/>
                <a:gd name="T16" fmla="*/ 0 60000 65536"/>
                <a:gd name="T17" fmla="*/ 0 60000 65536"/>
                <a:gd name="T18" fmla="*/ 0 w 1453"/>
                <a:gd name="T19" fmla="*/ 0 h 1727"/>
                <a:gd name="T20" fmla="*/ 1453 w 1453"/>
                <a:gd name="T21" fmla="*/ 1727 h 1727"/>
              </a:gdLst>
              <a:ahLst/>
              <a:cxnLst>
                <a:cxn ang="T12">
                  <a:pos x="T0" y="T1"/>
                </a:cxn>
                <a:cxn ang="T13">
                  <a:pos x="T2" y="T3"/>
                </a:cxn>
                <a:cxn ang="T14">
                  <a:pos x="T4" y="T5"/>
                </a:cxn>
                <a:cxn ang="T15">
                  <a:pos x="T6" y="T7"/>
                </a:cxn>
                <a:cxn ang="T16">
                  <a:pos x="T8" y="T9"/>
                </a:cxn>
                <a:cxn ang="T17">
                  <a:pos x="T10" y="T11"/>
                </a:cxn>
              </a:cxnLst>
              <a:rect l="T18" t="T19" r="T20" b="T21"/>
              <a:pathLst>
                <a:path w="1453" h="1727">
                  <a:moveTo>
                    <a:pt x="1453" y="1389"/>
                  </a:moveTo>
                  <a:lnTo>
                    <a:pt x="995" y="1727"/>
                  </a:lnTo>
                  <a:lnTo>
                    <a:pt x="0" y="3"/>
                  </a:lnTo>
                  <a:lnTo>
                    <a:pt x="8" y="0"/>
                  </a:lnTo>
                  <a:lnTo>
                    <a:pt x="1453" y="989"/>
                  </a:lnTo>
                  <a:lnTo>
                    <a:pt x="1453" y="1389"/>
                  </a:lnTo>
                  <a:close/>
                </a:path>
              </a:pathLst>
            </a:custGeom>
            <a:solidFill>
              <a:srgbClr val="E58A2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2608" name="Freeform 88"/>
            <p:cNvSpPr>
              <a:spLocks noChangeArrowheads="1"/>
            </p:cNvSpPr>
            <p:nvPr/>
          </p:nvSpPr>
          <p:spPr bwMode="auto">
            <a:xfrm>
              <a:off x="2462213" y="0"/>
              <a:ext cx="2293938" cy="1570037"/>
            </a:xfrm>
            <a:custGeom>
              <a:avLst/>
              <a:gdLst>
                <a:gd name="T0" fmla="*/ 2293938 w 1445"/>
                <a:gd name="T1" fmla="*/ 1570037 h 989"/>
                <a:gd name="T2" fmla="*/ 0 w 1445"/>
                <a:gd name="T3" fmla="*/ 0 h 989"/>
                <a:gd name="T4" fmla="*/ 2293938 w 1445"/>
                <a:gd name="T5" fmla="*/ 415925 h 989"/>
                <a:gd name="T6" fmla="*/ 2293938 w 1445"/>
                <a:gd name="T7" fmla="*/ 1570037 h 989"/>
                <a:gd name="T8" fmla="*/ 0 60000 65536"/>
                <a:gd name="T9" fmla="*/ 0 60000 65536"/>
                <a:gd name="T10" fmla="*/ 0 60000 65536"/>
                <a:gd name="T11" fmla="*/ 0 60000 65536"/>
                <a:gd name="T12" fmla="*/ 0 w 1445"/>
                <a:gd name="T13" fmla="*/ 0 h 989"/>
                <a:gd name="T14" fmla="*/ 1445 w 1445"/>
                <a:gd name="T15" fmla="*/ 989 h 989"/>
              </a:gdLst>
              <a:ahLst/>
              <a:cxnLst>
                <a:cxn ang="T8">
                  <a:pos x="T0" y="T1"/>
                </a:cxn>
                <a:cxn ang="T9">
                  <a:pos x="T2" y="T3"/>
                </a:cxn>
                <a:cxn ang="T10">
                  <a:pos x="T4" y="T5"/>
                </a:cxn>
                <a:cxn ang="T11">
                  <a:pos x="T6" y="T7"/>
                </a:cxn>
              </a:cxnLst>
              <a:rect l="T12" t="T13" r="T14" b="T15"/>
              <a:pathLst>
                <a:path w="1445" h="989">
                  <a:moveTo>
                    <a:pt x="1445" y="989"/>
                  </a:moveTo>
                  <a:lnTo>
                    <a:pt x="0" y="0"/>
                  </a:lnTo>
                  <a:lnTo>
                    <a:pt x="1445" y="262"/>
                  </a:lnTo>
                  <a:lnTo>
                    <a:pt x="1445" y="989"/>
                  </a:lnTo>
                  <a:close/>
                </a:path>
              </a:pathLst>
            </a:custGeom>
            <a:solidFill>
              <a:srgbClr val="E25D2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2609" name="Freeform 89"/>
            <p:cNvSpPr>
              <a:spLocks noChangeArrowheads="1"/>
            </p:cNvSpPr>
            <p:nvPr/>
          </p:nvSpPr>
          <p:spPr bwMode="auto">
            <a:xfrm>
              <a:off x="4029075" y="2205038"/>
              <a:ext cx="727075" cy="2365375"/>
            </a:xfrm>
            <a:custGeom>
              <a:avLst/>
              <a:gdLst>
                <a:gd name="T0" fmla="*/ 727075 w 458"/>
                <a:gd name="T1" fmla="*/ 0 h 1490"/>
                <a:gd name="T2" fmla="*/ 0 w 458"/>
                <a:gd name="T3" fmla="*/ 536575 h 1490"/>
                <a:gd name="T4" fmla="*/ 727075 w 458"/>
                <a:gd name="T5" fmla="*/ 2365375 h 1490"/>
                <a:gd name="T6" fmla="*/ 727075 w 458"/>
                <a:gd name="T7" fmla="*/ 0 h 1490"/>
                <a:gd name="T8" fmla="*/ 0 60000 65536"/>
                <a:gd name="T9" fmla="*/ 0 60000 65536"/>
                <a:gd name="T10" fmla="*/ 0 60000 65536"/>
                <a:gd name="T11" fmla="*/ 0 60000 65536"/>
                <a:gd name="T12" fmla="*/ 0 w 458"/>
                <a:gd name="T13" fmla="*/ 0 h 1490"/>
                <a:gd name="T14" fmla="*/ 458 w 458"/>
                <a:gd name="T15" fmla="*/ 1490 h 1490"/>
              </a:gdLst>
              <a:ahLst/>
              <a:cxnLst>
                <a:cxn ang="T8">
                  <a:pos x="T0" y="T1"/>
                </a:cxn>
                <a:cxn ang="T9">
                  <a:pos x="T2" y="T3"/>
                </a:cxn>
                <a:cxn ang="T10">
                  <a:pos x="T4" y="T5"/>
                </a:cxn>
                <a:cxn ang="T11">
                  <a:pos x="T6" y="T7"/>
                </a:cxn>
              </a:cxnLst>
              <a:rect l="T12" t="T13" r="T14" b="T15"/>
              <a:pathLst>
                <a:path w="458" h="1490">
                  <a:moveTo>
                    <a:pt x="458" y="0"/>
                  </a:moveTo>
                  <a:lnTo>
                    <a:pt x="0" y="338"/>
                  </a:lnTo>
                  <a:lnTo>
                    <a:pt x="458" y="1490"/>
                  </a:lnTo>
                  <a:lnTo>
                    <a:pt x="458" y="0"/>
                  </a:lnTo>
                  <a:close/>
                </a:path>
              </a:pathLst>
            </a:custGeom>
            <a:solidFill>
              <a:srgbClr val="F4C51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2610" name="Freeform 90"/>
            <p:cNvSpPr>
              <a:spLocks noChangeArrowheads="1"/>
            </p:cNvSpPr>
            <p:nvPr/>
          </p:nvSpPr>
          <p:spPr bwMode="auto">
            <a:xfrm>
              <a:off x="2944813" y="2035175"/>
              <a:ext cx="1811338" cy="2535237"/>
            </a:xfrm>
            <a:custGeom>
              <a:avLst/>
              <a:gdLst>
                <a:gd name="T0" fmla="*/ 815975 w 1141"/>
                <a:gd name="T1" fmla="*/ 2535237 h 1597"/>
                <a:gd name="T2" fmla="*/ 1811338 w 1141"/>
                <a:gd name="T3" fmla="*/ 2535237 h 1597"/>
                <a:gd name="T4" fmla="*/ 1811338 w 1141"/>
                <a:gd name="T5" fmla="*/ 2535237 h 1597"/>
                <a:gd name="T6" fmla="*/ 1084263 w 1141"/>
                <a:gd name="T7" fmla="*/ 706437 h 1597"/>
                <a:gd name="T8" fmla="*/ 0 w 1141"/>
                <a:gd name="T9" fmla="*/ 0 h 1597"/>
                <a:gd name="T10" fmla="*/ 815975 w 1141"/>
                <a:gd name="T11" fmla="*/ 2535237 h 1597"/>
                <a:gd name="T12" fmla="*/ 0 60000 65536"/>
                <a:gd name="T13" fmla="*/ 0 60000 65536"/>
                <a:gd name="T14" fmla="*/ 0 60000 65536"/>
                <a:gd name="T15" fmla="*/ 0 60000 65536"/>
                <a:gd name="T16" fmla="*/ 0 60000 65536"/>
                <a:gd name="T17" fmla="*/ 0 60000 65536"/>
                <a:gd name="T18" fmla="*/ 0 w 1141"/>
                <a:gd name="T19" fmla="*/ 0 h 1597"/>
                <a:gd name="T20" fmla="*/ 1141 w 1141"/>
                <a:gd name="T21" fmla="*/ 1597 h 1597"/>
              </a:gdLst>
              <a:ahLst/>
              <a:cxnLst>
                <a:cxn ang="T12">
                  <a:pos x="T0" y="T1"/>
                </a:cxn>
                <a:cxn ang="T13">
                  <a:pos x="T2" y="T3"/>
                </a:cxn>
                <a:cxn ang="T14">
                  <a:pos x="T4" y="T5"/>
                </a:cxn>
                <a:cxn ang="T15">
                  <a:pos x="T6" y="T7"/>
                </a:cxn>
                <a:cxn ang="T16">
                  <a:pos x="T8" y="T9"/>
                </a:cxn>
                <a:cxn ang="T17">
                  <a:pos x="T10" y="T11"/>
                </a:cxn>
              </a:cxnLst>
              <a:rect l="T18" t="T19" r="T20" b="T21"/>
              <a:pathLst>
                <a:path w="1141" h="1597">
                  <a:moveTo>
                    <a:pt x="514" y="1597"/>
                  </a:moveTo>
                  <a:lnTo>
                    <a:pt x="1141" y="1597"/>
                  </a:lnTo>
                  <a:lnTo>
                    <a:pt x="683" y="445"/>
                  </a:lnTo>
                  <a:lnTo>
                    <a:pt x="0" y="0"/>
                  </a:lnTo>
                  <a:lnTo>
                    <a:pt x="514" y="1597"/>
                  </a:lnTo>
                  <a:close/>
                </a:path>
              </a:pathLst>
            </a:custGeom>
            <a:solidFill>
              <a:srgbClr val="E7AC2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2611" name="Freeform 91"/>
            <p:cNvSpPr>
              <a:spLocks noChangeArrowheads="1"/>
            </p:cNvSpPr>
            <p:nvPr/>
          </p:nvSpPr>
          <p:spPr bwMode="auto">
            <a:xfrm>
              <a:off x="1939925" y="2035175"/>
              <a:ext cx="1820863" cy="2535237"/>
            </a:xfrm>
            <a:custGeom>
              <a:avLst/>
              <a:gdLst>
                <a:gd name="T0" fmla="*/ 1223963 w 1147"/>
                <a:gd name="T1" fmla="*/ 2535237 h 1597"/>
                <a:gd name="T2" fmla="*/ 0 w 1147"/>
                <a:gd name="T3" fmla="*/ 1233487 h 1597"/>
                <a:gd name="T4" fmla="*/ 1004888 w 1147"/>
                <a:gd name="T5" fmla="*/ 0 h 1597"/>
                <a:gd name="T6" fmla="*/ 1820863 w 1147"/>
                <a:gd name="T7" fmla="*/ 2535237 h 1597"/>
                <a:gd name="T8" fmla="*/ 1223963 w 1147"/>
                <a:gd name="T9" fmla="*/ 2535237 h 1597"/>
                <a:gd name="T10" fmla="*/ 0 60000 65536"/>
                <a:gd name="T11" fmla="*/ 0 60000 65536"/>
                <a:gd name="T12" fmla="*/ 0 60000 65536"/>
                <a:gd name="T13" fmla="*/ 0 60000 65536"/>
                <a:gd name="T14" fmla="*/ 0 60000 65536"/>
                <a:gd name="T15" fmla="*/ 0 w 1147"/>
                <a:gd name="T16" fmla="*/ 0 h 1597"/>
                <a:gd name="T17" fmla="*/ 1147 w 1147"/>
                <a:gd name="T18" fmla="*/ 1597 h 1597"/>
              </a:gdLst>
              <a:ahLst/>
              <a:cxnLst>
                <a:cxn ang="T10">
                  <a:pos x="T0" y="T1"/>
                </a:cxn>
                <a:cxn ang="T11">
                  <a:pos x="T2" y="T3"/>
                </a:cxn>
                <a:cxn ang="T12">
                  <a:pos x="T4" y="T5"/>
                </a:cxn>
                <a:cxn ang="T13">
                  <a:pos x="T6" y="T7"/>
                </a:cxn>
                <a:cxn ang="T14">
                  <a:pos x="T8" y="T9"/>
                </a:cxn>
              </a:cxnLst>
              <a:rect l="T15" t="T16" r="T17" b="T18"/>
              <a:pathLst>
                <a:path w="1147" h="1597">
                  <a:moveTo>
                    <a:pt x="771" y="1597"/>
                  </a:moveTo>
                  <a:lnTo>
                    <a:pt x="0" y="777"/>
                  </a:lnTo>
                  <a:lnTo>
                    <a:pt x="633" y="0"/>
                  </a:lnTo>
                  <a:lnTo>
                    <a:pt x="1147" y="1597"/>
                  </a:lnTo>
                  <a:lnTo>
                    <a:pt x="771" y="1597"/>
                  </a:lnTo>
                  <a:close/>
                </a:path>
              </a:pathLst>
            </a:custGeom>
            <a:solidFill>
              <a:srgbClr val="E9DB2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2612" name="Freeform 92"/>
            <p:cNvSpPr>
              <a:spLocks noChangeArrowheads="1"/>
            </p:cNvSpPr>
            <p:nvPr/>
          </p:nvSpPr>
          <p:spPr bwMode="auto">
            <a:xfrm>
              <a:off x="1939925" y="3268663"/>
              <a:ext cx="1223963" cy="1301750"/>
            </a:xfrm>
            <a:custGeom>
              <a:avLst/>
              <a:gdLst>
                <a:gd name="T0" fmla="*/ 354013 w 771"/>
                <a:gd name="T1" fmla="*/ 1301750 h 820"/>
                <a:gd name="T2" fmla="*/ 1223963 w 771"/>
                <a:gd name="T3" fmla="*/ 1301750 h 820"/>
                <a:gd name="T4" fmla="*/ 0 w 771"/>
                <a:gd name="T5" fmla="*/ 0 h 820"/>
                <a:gd name="T6" fmla="*/ 354013 w 771"/>
                <a:gd name="T7" fmla="*/ 1301750 h 820"/>
                <a:gd name="T8" fmla="*/ 0 60000 65536"/>
                <a:gd name="T9" fmla="*/ 0 60000 65536"/>
                <a:gd name="T10" fmla="*/ 0 60000 65536"/>
                <a:gd name="T11" fmla="*/ 0 60000 65536"/>
                <a:gd name="T12" fmla="*/ 0 w 771"/>
                <a:gd name="T13" fmla="*/ 0 h 820"/>
                <a:gd name="T14" fmla="*/ 771 w 771"/>
                <a:gd name="T15" fmla="*/ 820 h 820"/>
              </a:gdLst>
              <a:ahLst/>
              <a:cxnLst>
                <a:cxn ang="T8">
                  <a:pos x="T0" y="T1"/>
                </a:cxn>
                <a:cxn ang="T9">
                  <a:pos x="T2" y="T3"/>
                </a:cxn>
                <a:cxn ang="T10">
                  <a:pos x="T4" y="T5"/>
                </a:cxn>
                <a:cxn ang="T11">
                  <a:pos x="T6" y="T7"/>
                </a:cxn>
              </a:cxnLst>
              <a:rect l="T12" t="T13" r="T14" b="T15"/>
              <a:pathLst>
                <a:path w="771" h="820">
                  <a:moveTo>
                    <a:pt x="223" y="820"/>
                  </a:moveTo>
                  <a:lnTo>
                    <a:pt x="771" y="820"/>
                  </a:lnTo>
                  <a:lnTo>
                    <a:pt x="0" y="0"/>
                  </a:lnTo>
                  <a:lnTo>
                    <a:pt x="223" y="820"/>
                  </a:lnTo>
                  <a:close/>
                </a:path>
              </a:pathLst>
            </a:custGeom>
            <a:solidFill>
              <a:srgbClr val="B2CB3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2613" name="Freeform 93"/>
            <p:cNvSpPr>
              <a:spLocks noChangeArrowheads="1"/>
            </p:cNvSpPr>
            <p:nvPr/>
          </p:nvSpPr>
          <p:spPr bwMode="auto">
            <a:xfrm>
              <a:off x="1279525" y="2246313"/>
              <a:ext cx="658813" cy="2324100"/>
            </a:xfrm>
            <a:custGeom>
              <a:avLst/>
              <a:gdLst>
                <a:gd name="T0" fmla="*/ 0 w 415"/>
                <a:gd name="T1" fmla="*/ 2324100 h 1464"/>
                <a:gd name="T2" fmla="*/ 658813 w 415"/>
                <a:gd name="T3" fmla="*/ 1022350 h 1464"/>
                <a:gd name="T4" fmla="*/ 357188 w 415"/>
                <a:gd name="T5" fmla="*/ 0 h 1464"/>
                <a:gd name="T6" fmla="*/ 0 w 415"/>
                <a:gd name="T7" fmla="*/ 2324100 h 1464"/>
                <a:gd name="T8" fmla="*/ 0 60000 65536"/>
                <a:gd name="T9" fmla="*/ 0 60000 65536"/>
                <a:gd name="T10" fmla="*/ 0 60000 65536"/>
                <a:gd name="T11" fmla="*/ 0 60000 65536"/>
                <a:gd name="T12" fmla="*/ 0 w 415"/>
                <a:gd name="T13" fmla="*/ 0 h 1464"/>
                <a:gd name="T14" fmla="*/ 415 w 415"/>
                <a:gd name="T15" fmla="*/ 1464 h 1464"/>
              </a:gdLst>
              <a:ahLst/>
              <a:cxnLst>
                <a:cxn ang="T8">
                  <a:pos x="T0" y="T1"/>
                </a:cxn>
                <a:cxn ang="T9">
                  <a:pos x="T2" y="T3"/>
                </a:cxn>
                <a:cxn ang="T10">
                  <a:pos x="T4" y="T5"/>
                </a:cxn>
                <a:cxn ang="T11">
                  <a:pos x="T6" y="T7"/>
                </a:cxn>
              </a:cxnLst>
              <a:rect l="T12" t="T13" r="T14" b="T15"/>
              <a:pathLst>
                <a:path w="415" h="1464">
                  <a:moveTo>
                    <a:pt x="0" y="1464"/>
                  </a:moveTo>
                  <a:lnTo>
                    <a:pt x="415" y="644"/>
                  </a:lnTo>
                  <a:lnTo>
                    <a:pt x="225" y="0"/>
                  </a:lnTo>
                  <a:lnTo>
                    <a:pt x="0" y="1464"/>
                  </a:lnTo>
                  <a:close/>
                </a:path>
              </a:pathLst>
            </a:custGeom>
            <a:solidFill>
              <a:srgbClr val="14885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2614" name="Freeform 94"/>
            <p:cNvSpPr>
              <a:spLocks noChangeArrowheads="1"/>
            </p:cNvSpPr>
            <p:nvPr/>
          </p:nvSpPr>
          <p:spPr bwMode="auto">
            <a:xfrm>
              <a:off x="1636713" y="1516063"/>
              <a:ext cx="303213" cy="1752600"/>
            </a:xfrm>
            <a:custGeom>
              <a:avLst/>
              <a:gdLst>
                <a:gd name="T0" fmla="*/ 301625 w 191"/>
                <a:gd name="T1" fmla="*/ 1752600 h 1104"/>
                <a:gd name="T2" fmla="*/ 303213 w 191"/>
                <a:gd name="T3" fmla="*/ 1752600 h 1104"/>
                <a:gd name="T4" fmla="*/ 271463 w 191"/>
                <a:gd name="T5" fmla="*/ 0 h 1104"/>
                <a:gd name="T6" fmla="*/ 0 w 191"/>
                <a:gd name="T7" fmla="*/ 730250 h 1104"/>
                <a:gd name="T8" fmla="*/ 301625 w 191"/>
                <a:gd name="T9" fmla="*/ 1752600 h 1104"/>
                <a:gd name="T10" fmla="*/ 0 60000 65536"/>
                <a:gd name="T11" fmla="*/ 0 60000 65536"/>
                <a:gd name="T12" fmla="*/ 0 60000 65536"/>
                <a:gd name="T13" fmla="*/ 0 60000 65536"/>
                <a:gd name="T14" fmla="*/ 0 60000 65536"/>
                <a:gd name="T15" fmla="*/ 0 w 191"/>
                <a:gd name="T16" fmla="*/ 0 h 1104"/>
                <a:gd name="T17" fmla="*/ 191 w 191"/>
                <a:gd name="T18" fmla="*/ 1104 h 1104"/>
              </a:gdLst>
              <a:ahLst/>
              <a:cxnLst>
                <a:cxn ang="T10">
                  <a:pos x="T0" y="T1"/>
                </a:cxn>
                <a:cxn ang="T11">
                  <a:pos x="T2" y="T3"/>
                </a:cxn>
                <a:cxn ang="T12">
                  <a:pos x="T4" y="T5"/>
                </a:cxn>
                <a:cxn ang="T13">
                  <a:pos x="T6" y="T7"/>
                </a:cxn>
                <a:cxn ang="T14">
                  <a:pos x="T8" y="T9"/>
                </a:cxn>
              </a:cxnLst>
              <a:rect l="T15" t="T16" r="T17" b="T18"/>
              <a:pathLst>
                <a:path w="191" h="1104">
                  <a:moveTo>
                    <a:pt x="190" y="1104"/>
                  </a:moveTo>
                  <a:lnTo>
                    <a:pt x="191" y="1104"/>
                  </a:lnTo>
                  <a:lnTo>
                    <a:pt x="171" y="0"/>
                  </a:lnTo>
                  <a:lnTo>
                    <a:pt x="0" y="460"/>
                  </a:lnTo>
                  <a:lnTo>
                    <a:pt x="190" y="1104"/>
                  </a:lnTo>
                  <a:close/>
                </a:path>
              </a:pathLst>
            </a:custGeom>
            <a:solidFill>
              <a:srgbClr val="24624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2615" name="Oval 104"/>
            <p:cNvSpPr>
              <a:spLocks noChangeArrowheads="1"/>
            </p:cNvSpPr>
            <p:nvPr/>
          </p:nvSpPr>
          <p:spPr bwMode="auto">
            <a:xfrm>
              <a:off x="133350" y="3565525"/>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000000"/>
                </a:solidFill>
                <a:latin typeface="Calibri" panose="020F0502020204030204" pitchFamily="34" charset="0"/>
                <a:sym typeface="宋体" panose="02010600030101010101" pitchFamily="2" charset="-122"/>
              </a:endParaRPr>
            </a:p>
          </p:txBody>
        </p:sp>
        <p:sp>
          <p:nvSpPr>
            <p:cNvPr id="22616" name="Oval 105"/>
            <p:cNvSpPr>
              <a:spLocks noChangeArrowheads="1"/>
            </p:cNvSpPr>
            <p:nvPr/>
          </p:nvSpPr>
          <p:spPr bwMode="auto">
            <a:xfrm>
              <a:off x="171450" y="4113213"/>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000000"/>
                </a:solidFill>
                <a:latin typeface="Calibri" panose="020F0502020204030204" pitchFamily="34" charset="0"/>
                <a:sym typeface="宋体" panose="02010600030101010101" pitchFamily="2" charset="-122"/>
              </a:endParaRPr>
            </a:p>
          </p:txBody>
        </p:sp>
        <p:sp>
          <p:nvSpPr>
            <p:cNvPr id="22617" name="Oval 106"/>
            <p:cNvSpPr>
              <a:spLocks noChangeArrowheads="1"/>
            </p:cNvSpPr>
            <p:nvPr/>
          </p:nvSpPr>
          <p:spPr bwMode="auto">
            <a:xfrm>
              <a:off x="654050" y="2611438"/>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000000"/>
                </a:solidFill>
                <a:latin typeface="Calibri" panose="020F0502020204030204" pitchFamily="34" charset="0"/>
                <a:sym typeface="宋体" panose="02010600030101010101" pitchFamily="2" charset="-122"/>
              </a:endParaRPr>
            </a:p>
          </p:txBody>
        </p:sp>
        <p:sp>
          <p:nvSpPr>
            <p:cNvPr id="22618" name="Oval 107"/>
            <p:cNvSpPr>
              <a:spLocks noChangeArrowheads="1"/>
            </p:cNvSpPr>
            <p:nvPr/>
          </p:nvSpPr>
          <p:spPr bwMode="auto">
            <a:xfrm>
              <a:off x="1711325" y="2390775"/>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000000"/>
                </a:solidFill>
                <a:latin typeface="Calibri" panose="020F0502020204030204" pitchFamily="34" charset="0"/>
                <a:sym typeface="宋体" panose="02010600030101010101" pitchFamily="2" charset="-122"/>
              </a:endParaRPr>
            </a:p>
          </p:txBody>
        </p:sp>
        <p:sp>
          <p:nvSpPr>
            <p:cNvPr id="22619" name="Oval 108"/>
            <p:cNvSpPr>
              <a:spLocks noChangeArrowheads="1"/>
            </p:cNvSpPr>
            <p:nvPr/>
          </p:nvSpPr>
          <p:spPr bwMode="auto">
            <a:xfrm>
              <a:off x="1990725" y="1717675"/>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000000"/>
                </a:solidFill>
                <a:latin typeface="Calibri" panose="020F0502020204030204" pitchFamily="34" charset="0"/>
                <a:sym typeface="宋体" panose="02010600030101010101" pitchFamily="2" charset="-122"/>
              </a:endParaRPr>
            </a:p>
          </p:txBody>
        </p:sp>
        <p:sp>
          <p:nvSpPr>
            <p:cNvPr id="22620" name="Oval 109"/>
            <p:cNvSpPr>
              <a:spLocks noChangeArrowheads="1"/>
            </p:cNvSpPr>
            <p:nvPr/>
          </p:nvSpPr>
          <p:spPr bwMode="auto">
            <a:xfrm>
              <a:off x="2003425" y="3325813"/>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000000"/>
                </a:solidFill>
                <a:latin typeface="Calibri" panose="020F0502020204030204" pitchFamily="34" charset="0"/>
                <a:sym typeface="宋体" panose="02010600030101010101" pitchFamily="2" charset="-122"/>
              </a:endParaRPr>
            </a:p>
          </p:txBody>
        </p:sp>
        <p:sp>
          <p:nvSpPr>
            <p:cNvPr id="22621" name="Oval 110"/>
            <p:cNvSpPr>
              <a:spLocks noChangeArrowheads="1"/>
            </p:cNvSpPr>
            <p:nvPr/>
          </p:nvSpPr>
          <p:spPr bwMode="auto">
            <a:xfrm>
              <a:off x="2979738" y="2205038"/>
              <a:ext cx="58738" cy="79375"/>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000000"/>
                </a:solidFill>
                <a:latin typeface="Calibri" panose="020F0502020204030204" pitchFamily="34" charset="0"/>
                <a:sym typeface="宋体" panose="02010600030101010101" pitchFamily="2" charset="-122"/>
              </a:endParaRPr>
            </a:p>
          </p:txBody>
        </p:sp>
        <p:sp>
          <p:nvSpPr>
            <p:cNvPr id="22622" name="Oval 111"/>
            <p:cNvSpPr>
              <a:spLocks noChangeArrowheads="1"/>
            </p:cNvSpPr>
            <p:nvPr/>
          </p:nvSpPr>
          <p:spPr bwMode="auto">
            <a:xfrm>
              <a:off x="4024313" y="2819400"/>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000000"/>
                </a:solidFill>
                <a:latin typeface="Calibri" panose="020F0502020204030204" pitchFamily="34" charset="0"/>
                <a:sym typeface="宋体" panose="02010600030101010101" pitchFamily="2" charset="-122"/>
              </a:endParaRPr>
            </a:p>
          </p:txBody>
        </p:sp>
      </p:grpSp>
      <p:sp>
        <p:nvSpPr>
          <p:cNvPr id="22532" name="文本框 2"/>
          <p:cNvSpPr>
            <a:spLocks noChangeArrowheads="1"/>
          </p:cNvSpPr>
          <p:nvPr/>
        </p:nvSpPr>
        <p:spPr bwMode="auto">
          <a:xfrm>
            <a:off x="1352550" y="506413"/>
            <a:ext cx="4884738"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800" b="1" dirty="0">
                <a:solidFill>
                  <a:srgbClr val="000000"/>
                </a:solidFill>
                <a:latin typeface="Calibri" panose="020F0502020204030204" pitchFamily="34" charset="0"/>
                <a:cs typeface="Calibri" panose="020F0502020204030204" pitchFamily="34" charset="0"/>
                <a:sym typeface="Calibri" panose="020F0502020204030204" pitchFamily="34" charset="0"/>
              </a:rPr>
              <a:t>项目分工</a:t>
            </a:r>
            <a:endParaRPr lang="zh-CN" altLang="en-US" sz="2800" b="1" dirty="0">
              <a:solidFill>
                <a:srgbClr val="000000"/>
              </a:solidFill>
              <a:latin typeface="Calibri" panose="020F0502020204030204" pitchFamily="34" charset="0"/>
              <a:sym typeface="宋体" panose="02010600030101010101" pitchFamily="2" charset="-122"/>
            </a:endParaRPr>
          </a:p>
        </p:txBody>
      </p:sp>
      <p:grpSp>
        <p:nvGrpSpPr>
          <p:cNvPr id="22626" name="Group 98"/>
          <p:cNvGrpSpPr>
            <a:grpSpLocks/>
          </p:cNvGrpSpPr>
          <p:nvPr/>
        </p:nvGrpSpPr>
        <p:grpSpPr bwMode="auto">
          <a:xfrm>
            <a:off x="4505325" y="2143125"/>
            <a:ext cx="3181350" cy="2647950"/>
            <a:chOff x="0" y="0"/>
            <a:chExt cx="3181693" cy="2647950"/>
          </a:xfrm>
        </p:grpSpPr>
        <p:sp>
          <p:nvSpPr>
            <p:cNvPr id="22576" name="圆角矩形 146"/>
            <p:cNvSpPr>
              <a:spLocks noChangeArrowheads="1"/>
            </p:cNvSpPr>
            <p:nvPr/>
          </p:nvSpPr>
          <p:spPr bwMode="auto">
            <a:xfrm>
              <a:off x="0" y="0"/>
              <a:ext cx="3181693" cy="2647950"/>
            </a:xfrm>
            <a:prstGeom prst="roundRect">
              <a:avLst>
                <a:gd name="adj" fmla="val 10551"/>
              </a:avLst>
            </a:prstGeom>
            <a:solidFill>
              <a:srgbClr val="5BBFB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22577" name="矩形 147"/>
            <p:cNvSpPr>
              <a:spLocks noChangeArrowheads="1"/>
            </p:cNvSpPr>
            <p:nvPr/>
          </p:nvSpPr>
          <p:spPr bwMode="auto">
            <a:xfrm>
              <a:off x="295619" y="647700"/>
              <a:ext cx="2647950" cy="17621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22578" name="椭圆 148"/>
            <p:cNvSpPr>
              <a:spLocks noChangeArrowheads="1"/>
            </p:cNvSpPr>
            <p:nvPr/>
          </p:nvSpPr>
          <p:spPr bwMode="auto">
            <a:xfrm>
              <a:off x="1833907" y="223060"/>
              <a:ext cx="233362" cy="233362"/>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22579" name="椭圆 149"/>
            <p:cNvSpPr>
              <a:spLocks noChangeArrowheads="1"/>
            </p:cNvSpPr>
            <p:nvPr/>
          </p:nvSpPr>
          <p:spPr bwMode="auto">
            <a:xfrm>
              <a:off x="2210147" y="222314"/>
              <a:ext cx="233362" cy="233362"/>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22580" name="椭圆 150"/>
            <p:cNvSpPr>
              <a:spLocks noChangeArrowheads="1"/>
            </p:cNvSpPr>
            <p:nvPr/>
          </p:nvSpPr>
          <p:spPr bwMode="auto">
            <a:xfrm>
              <a:off x="2607818" y="215987"/>
              <a:ext cx="233362" cy="233362"/>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grpSp>
      <p:sp>
        <p:nvSpPr>
          <p:cNvPr id="22633" name="矩形 152"/>
          <p:cNvSpPr>
            <a:spLocks noChangeArrowheads="1"/>
          </p:cNvSpPr>
          <p:nvPr/>
        </p:nvSpPr>
        <p:spPr bwMode="auto">
          <a:xfrm>
            <a:off x="5688013" y="3360738"/>
            <a:ext cx="312737" cy="312737"/>
          </a:xfrm>
          <a:prstGeom prst="rect">
            <a:avLst/>
          </a:prstGeom>
          <a:solidFill>
            <a:srgbClr val="E25D2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22634" name="矩形 153"/>
          <p:cNvSpPr>
            <a:spLocks noChangeArrowheads="1"/>
          </p:cNvSpPr>
          <p:nvPr/>
        </p:nvSpPr>
        <p:spPr bwMode="auto">
          <a:xfrm>
            <a:off x="6134100" y="3360738"/>
            <a:ext cx="312738" cy="312737"/>
          </a:xfrm>
          <a:prstGeom prst="rect">
            <a:avLst/>
          </a:prstGeom>
          <a:solidFill>
            <a:srgbClr val="085C9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22637" name="矩形 156"/>
          <p:cNvSpPr>
            <a:spLocks noChangeArrowheads="1"/>
          </p:cNvSpPr>
          <p:nvPr/>
        </p:nvSpPr>
        <p:spPr bwMode="auto">
          <a:xfrm>
            <a:off x="5381625" y="3921125"/>
            <a:ext cx="312738" cy="312738"/>
          </a:xfrm>
          <a:prstGeom prst="rect">
            <a:avLst/>
          </a:prstGeom>
          <a:solidFill>
            <a:srgbClr val="5BBFB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grpSp>
        <p:nvGrpSpPr>
          <p:cNvPr id="22638" name="Group 110"/>
          <p:cNvGrpSpPr>
            <a:grpSpLocks/>
          </p:cNvGrpSpPr>
          <p:nvPr/>
        </p:nvGrpSpPr>
        <p:grpSpPr bwMode="auto">
          <a:xfrm>
            <a:off x="3062288" y="4662488"/>
            <a:ext cx="2795587" cy="1209298"/>
            <a:chOff x="0" y="0"/>
            <a:chExt cx="2795542" cy="1208518"/>
          </a:xfrm>
        </p:grpSpPr>
        <p:grpSp>
          <p:nvGrpSpPr>
            <p:cNvPr id="22572" name="Group 111"/>
            <p:cNvGrpSpPr>
              <a:grpSpLocks/>
            </p:cNvGrpSpPr>
            <p:nvPr/>
          </p:nvGrpSpPr>
          <p:grpSpPr bwMode="auto">
            <a:xfrm>
              <a:off x="0" y="0"/>
              <a:ext cx="2795542" cy="1207171"/>
              <a:chOff x="0" y="0"/>
              <a:chExt cx="2795542" cy="1207171"/>
            </a:xfrm>
          </p:grpSpPr>
          <p:sp>
            <p:nvSpPr>
              <p:cNvPr id="22574" name="等腰三角形 27"/>
              <p:cNvSpPr>
                <a:spLocks noChangeArrowheads="1"/>
              </p:cNvSpPr>
              <p:nvPr/>
            </p:nvSpPr>
            <p:spPr bwMode="auto">
              <a:xfrm rot="-2046440">
                <a:off x="729050" y="0"/>
                <a:ext cx="2066492" cy="693804"/>
              </a:xfrm>
              <a:custGeom>
                <a:avLst/>
                <a:gdLst>
                  <a:gd name="T0" fmla="*/ 0 w 2066492"/>
                  <a:gd name="T1" fmla="*/ 693804 h 693804"/>
                  <a:gd name="T2" fmla="*/ 332871 w 2066492"/>
                  <a:gd name="T3" fmla="*/ 195028 h 693804"/>
                  <a:gd name="T4" fmla="*/ 2066492 w 2066492"/>
                  <a:gd name="T5" fmla="*/ 0 h 693804"/>
                  <a:gd name="T6" fmla="*/ 0 w 2066492"/>
                  <a:gd name="T7" fmla="*/ 693804 h 693804"/>
                  <a:gd name="T8" fmla="*/ 0 60000 65536"/>
                  <a:gd name="T9" fmla="*/ 0 60000 65536"/>
                  <a:gd name="T10" fmla="*/ 0 60000 65536"/>
                  <a:gd name="T11" fmla="*/ 0 60000 65536"/>
                  <a:gd name="T12" fmla="*/ 0 w 2066492"/>
                  <a:gd name="T13" fmla="*/ 0 h 693804"/>
                  <a:gd name="T14" fmla="*/ 2066492 w 2066492"/>
                  <a:gd name="T15" fmla="*/ 693804 h 693804"/>
                </a:gdLst>
                <a:ahLst/>
                <a:cxnLst>
                  <a:cxn ang="T8">
                    <a:pos x="T0" y="T1"/>
                  </a:cxn>
                  <a:cxn ang="T9">
                    <a:pos x="T2" y="T3"/>
                  </a:cxn>
                  <a:cxn ang="T10">
                    <a:pos x="T4" y="T5"/>
                  </a:cxn>
                  <a:cxn ang="T11">
                    <a:pos x="T6" y="T7"/>
                  </a:cxn>
                </a:cxnLst>
                <a:rect l="T12" t="T13" r="T14" b="T15"/>
                <a:pathLst>
                  <a:path w="2066492" h="693804">
                    <a:moveTo>
                      <a:pt x="0" y="693804"/>
                    </a:moveTo>
                    <a:cubicBezTo>
                      <a:pt x="120498" y="518986"/>
                      <a:pt x="225600" y="367299"/>
                      <a:pt x="332871" y="195028"/>
                    </a:cubicBezTo>
                    <a:lnTo>
                      <a:pt x="2066492" y="0"/>
                    </a:lnTo>
                    <a:lnTo>
                      <a:pt x="0" y="693804"/>
                    </a:lnTo>
                    <a:close/>
                  </a:path>
                </a:pathLst>
              </a:custGeom>
              <a:solidFill>
                <a:srgbClr val="7F7F7F">
                  <a:alpha val="41176"/>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endParaRPr lang="zh-CN" altLang="en-US"/>
              </a:p>
            </p:txBody>
          </p:sp>
          <p:sp>
            <p:nvSpPr>
              <p:cNvPr id="22575" name="矩形 161"/>
              <p:cNvSpPr>
                <a:spLocks noChangeArrowheads="1"/>
              </p:cNvSpPr>
              <p:nvPr/>
            </p:nvSpPr>
            <p:spPr bwMode="auto">
              <a:xfrm>
                <a:off x="0" y="617770"/>
                <a:ext cx="1104900" cy="589401"/>
              </a:xfrm>
              <a:prstGeom prst="rect">
                <a:avLst/>
              </a:prstGeom>
              <a:solidFill>
                <a:srgbClr val="5BBFB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grpSp>
        <p:sp>
          <p:nvSpPr>
            <p:cNvPr id="22573" name="文本框 159"/>
            <p:cNvSpPr>
              <a:spLocks noChangeArrowheads="1"/>
            </p:cNvSpPr>
            <p:nvPr/>
          </p:nvSpPr>
          <p:spPr bwMode="auto">
            <a:xfrm>
              <a:off x="101721" y="624120"/>
              <a:ext cx="1008593" cy="5843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3200" b="1" dirty="0">
                  <a:solidFill>
                    <a:schemeClr val="bg1"/>
                  </a:solidFill>
                  <a:latin typeface="Calibri" panose="020F0502020204030204" pitchFamily="34" charset="0"/>
                  <a:cs typeface="Calibri" panose="020F0502020204030204" pitchFamily="34" charset="0"/>
                  <a:sym typeface="Calibri" panose="020F0502020204030204" pitchFamily="34" charset="0"/>
                </a:rPr>
                <a:t>彭亮</a:t>
              </a:r>
              <a:endParaRPr lang="zh-CN" altLang="en-US" sz="3200" b="1" dirty="0">
                <a:solidFill>
                  <a:schemeClr val="bg1"/>
                </a:solidFill>
                <a:latin typeface="Calibri" panose="020F0502020204030204" pitchFamily="34" charset="0"/>
                <a:sym typeface="宋体" panose="02010600030101010101" pitchFamily="2" charset="-122"/>
              </a:endParaRPr>
            </a:p>
          </p:txBody>
        </p:sp>
      </p:grpSp>
      <p:grpSp>
        <p:nvGrpSpPr>
          <p:cNvPr id="22643" name="Group 115"/>
          <p:cNvGrpSpPr>
            <a:grpSpLocks/>
          </p:cNvGrpSpPr>
          <p:nvPr/>
        </p:nvGrpSpPr>
        <p:grpSpPr bwMode="auto">
          <a:xfrm>
            <a:off x="2817192" y="1579493"/>
            <a:ext cx="2789237" cy="1712913"/>
            <a:chOff x="0" y="0"/>
            <a:chExt cx="2788919" cy="1713652"/>
          </a:xfrm>
        </p:grpSpPr>
        <p:grpSp>
          <p:nvGrpSpPr>
            <p:cNvPr id="22568" name="Group 116"/>
            <p:cNvGrpSpPr>
              <a:grpSpLocks/>
            </p:cNvGrpSpPr>
            <p:nvPr/>
          </p:nvGrpSpPr>
          <p:grpSpPr bwMode="auto">
            <a:xfrm>
              <a:off x="0" y="0"/>
              <a:ext cx="2788919" cy="1713652"/>
              <a:chOff x="0" y="0"/>
              <a:chExt cx="2788919" cy="1713652"/>
            </a:xfrm>
          </p:grpSpPr>
          <p:sp>
            <p:nvSpPr>
              <p:cNvPr id="22570" name="等腰三角形 27"/>
              <p:cNvSpPr>
                <a:spLocks noChangeArrowheads="1"/>
              </p:cNvSpPr>
              <p:nvPr/>
            </p:nvSpPr>
            <p:spPr bwMode="auto">
              <a:xfrm>
                <a:off x="1094680" y="0"/>
                <a:ext cx="1694239" cy="1713652"/>
              </a:xfrm>
              <a:custGeom>
                <a:avLst/>
                <a:gdLst>
                  <a:gd name="T0" fmla="*/ 59 w 1694239"/>
                  <a:gd name="T1" fmla="*/ 586527 h 1713652"/>
                  <a:gd name="T2" fmla="*/ 7044 w 1694239"/>
                  <a:gd name="T3" fmla="*/ 0 h 1713652"/>
                  <a:gd name="T4" fmla="*/ 1694239 w 1694239"/>
                  <a:gd name="T5" fmla="*/ 1713652 h 1713652"/>
                  <a:gd name="T6" fmla="*/ 59 w 1694239"/>
                  <a:gd name="T7" fmla="*/ 586527 h 1713652"/>
                  <a:gd name="T8" fmla="*/ 0 60000 65536"/>
                  <a:gd name="T9" fmla="*/ 0 60000 65536"/>
                  <a:gd name="T10" fmla="*/ 0 60000 65536"/>
                  <a:gd name="T11" fmla="*/ 0 60000 65536"/>
                  <a:gd name="T12" fmla="*/ 0 w 1694239"/>
                  <a:gd name="T13" fmla="*/ 0 h 1713652"/>
                  <a:gd name="T14" fmla="*/ 1694239 w 1694239"/>
                  <a:gd name="T15" fmla="*/ 1713652 h 1713652"/>
                </a:gdLst>
                <a:ahLst/>
                <a:cxnLst>
                  <a:cxn ang="T8">
                    <a:pos x="T0" y="T1"/>
                  </a:cxn>
                  <a:cxn ang="T9">
                    <a:pos x="T2" y="T3"/>
                  </a:cxn>
                  <a:cxn ang="T10">
                    <a:pos x="T4" y="T5"/>
                  </a:cxn>
                  <a:cxn ang="T11">
                    <a:pos x="T6" y="T7"/>
                  </a:cxn>
                </a:cxnLst>
                <a:rect l="T12" t="T13" r="T14" b="T15"/>
                <a:pathLst>
                  <a:path w="1694239" h="1713652">
                    <a:moveTo>
                      <a:pt x="59" y="586527"/>
                    </a:moveTo>
                    <a:cubicBezTo>
                      <a:pt x="-788" y="387049"/>
                      <a:pt x="7891" y="199478"/>
                      <a:pt x="7044" y="0"/>
                    </a:cubicBezTo>
                    <a:lnTo>
                      <a:pt x="1694239" y="1713652"/>
                    </a:lnTo>
                    <a:lnTo>
                      <a:pt x="59" y="586527"/>
                    </a:lnTo>
                    <a:close/>
                  </a:path>
                </a:pathLst>
              </a:custGeom>
              <a:solidFill>
                <a:srgbClr val="7F7F7F">
                  <a:alpha val="41176"/>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endParaRPr lang="zh-CN" altLang="en-US"/>
              </a:p>
            </p:txBody>
          </p:sp>
          <p:sp>
            <p:nvSpPr>
              <p:cNvPr id="22571" name="矩形 166"/>
              <p:cNvSpPr>
                <a:spLocks noChangeArrowheads="1"/>
              </p:cNvSpPr>
              <p:nvPr/>
            </p:nvSpPr>
            <p:spPr bwMode="auto">
              <a:xfrm>
                <a:off x="0" y="2841"/>
                <a:ext cx="1576208" cy="589401"/>
              </a:xfrm>
              <a:prstGeom prst="rect">
                <a:avLst/>
              </a:prstGeom>
              <a:solidFill>
                <a:srgbClr val="E25D2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grpSp>
        <p:sp>
          <p:nvSpPr>
            <p:cNvPr id="22569" name="文本框 164"/>
            <p:cNvSpPr>
              <a:spLocks noChangeArrowheads="1"/>
            </p:cNvSpPr>
            <p:nvPr/>
          </p:nvSpPr>
          <p:spPr bwMode="auto">
            <a:xfrm>
              <a:off x="101845" y="6016"/>
              <a:ext cx="1420420" cy="585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3200" b="1" dirty="0">
                  <a:solidFill>
                    <a:schemeClr val="bg1"/>
                  </a:solidFill>
                  <a:latin typeface="Calibri" panose="020F0502020204030204" pitchFamily="34" charset="0"/>
                  <a:cs typeface="Calibri" panose="020F0502020204030204" pitchFamily="34" charset="0"/>
                  <a:sym typeface="Calibri" panose="020F0502020204030204" pitchFamily="34" charset="0"/>
                </a:rPr>
                <a:t>郭可心</a:t>
              </a:r>
              <a:endParaRPr lang="zh-CN" altLang="en-US" sz="3200" b="1" dirty="0">
                <a:solidFill>
                  <a:schemeClr val="bg1"/>
                </a:solidFill>
                <a:latin typeface="Calibri" panose="020F0502020204030204" pitchFamily="34" charset="0"/>
                <a:sym typeface="宋体" panose="02010600030101010101" pitchFamily="2" charset="-122"/>
              </a:endParaRPr>
            </a:p>
          </p:txBody>
        </p:sp>
      </p:grpSp>
      <p:grpSp>
        <p:nvGrpSpPr>
          <p:cNvPr id="22653" name="Group 125"/>
          <p:cNvGrpSpPr>
            <a:grpSpLocks/>
          </p:cNvGrpSpPr>
          <p:nvPr/>
        </p:nvGrpSpPr>
        <p:grpSpPr bwMode="auto">
          <a:xfrm>
            <a:off x="6338888" y="1738313"/>
            <a:ext cx="3513009" cy="1706562"/>
            <a:chOff x="0" y="0"/>
            <a:chExt cx="3513606" cy="1706508"/>
          </a:xfrm>
        </p:grpSpPr>
        <p:grpSp>
          <p:nvGrpSpPr>
            <p:cNvPr id="22560" name="Group 126"/>
            <p:cNvGrpSpPr>
              <a:grpSpLocks/>
            </p:cNvGrpSpPr>
            <p:nvPr/>
          </p:nvGrpSpPr>
          <p:grpSpPr bwMode="auto">
            <a:xfrm flipH="1">
              <a:off x="0" y="0"/>
              <a:ext cx="3513606" cy="1706508"/>
              <a:chOff x="-714368" y="0"/>
              <a:chExt cx="3513606" cy="1706508"/>
            </a:xfrm>
          </p:grpSpPr>
          <p:sp>
            <p:nvSpPr>
              <p:cNvPr id="22562" name="等腰三角形 27"/>
              <p:cNvSpPr>
                <a:spLocks noChangeArrowheads="1"/>
              </p:cNvSpPr>
              <p:nvPr/>
            </p:nvSpPr>
            <p:spPr bwMode="auto">
              <a:xfrm>
                <a:off x="1102518" y="0"/>
                <a:ext cx="1696720" cy="1706508"/>
              </a:xfrm>
              <a:custGeom>
                <a:avLst/>
                <a:gdLst>
                  <a:gd name="T0" fmla="*/ 2540 w 1696720"/>
                  <a:gd name="T1" fmla="*/ 593671 h 1706508"/>
                  <a:gd name="T2" fmla="*/ 0 w 1696720"/>
                  <a:gd name="T3" fmla="*/ 0 h 1706508"/>
                  <a:gd name="T4" fmla="*/ 1696720 w 1696720"/>
                  <a:gd name="T5" fmla="*/ 1706508 h 1706508"/>
                  <a:gd name="T6" fmla="*/ 2540 w 1696720"/>
                  <a:gd name="T7" fmla="*/ 593671 h 1706508"/>
                  <a:gd name="T8" fmla="*/ 0 60000 65536"/>
                  <a:gd name="T9" fmla="*/ 0 60000 65536"/>
                  <a:gd name="T10" fmla="*/ 0 60000 65536"/>
                  <a:gd name="T11" fmla="*/ 0 60000 65536"/>
                  <a:gd name="T12" fmla="*/ 0 w 1696720"/>
                  <a:gd name="T13" fmla="*/ 0 h 1706508"/>
                  <a:gd name="T14" fmla="*/ 1696720 w 1696720"/>
                  <a:gd name="T15" fmla="*/ 1706508 h 1706508"/>
                </a:gdLst>
                <a:ahLst/>
                <a:cxnLst>
                  <a:cxn ang="T8">
                    <a:pos x="T0" y="T1"/>
                  </a:cxn>
                  <a:cxn ang="T9">
                    <a:pos x="T2" y="T3"/>
                  </a:cxn>
                  <a:cxn ang="T10">
                    <a:pos x="T4" y="T5"/>
                  </a:cxn>
                  <a:cxn ang="T11">
                    <a:pos x="T6" y="T7"/>
                  </a:cxn>
                </a:cxnLst>
                <a:rect l="T12" t="T13" r="T14" b="T15"/>
                <a:pathLst>
                  <a:path w="1696720" h="1706508">
                    <a:moveTo>
                      <a:pt x="2540" y="593671"/>
                    </a:moveTo>
                    <a:cubicBezTo>
                      <a:pt x="1693" y="394193"/>
                      <a:pt x="847" y="199478"/>
                      <a:pt x="0" y="0"/>
                    </a:cubicBezTo>
                    <a:lnTo>
                      <a:pt x="1696720" y="1706508"/>
                    </a:lnTo>
                    <a:lnTo>
                      <a:pt x="2540" y="593671"/>
                    </a:lnTo>
                    <a:close/>
                  </a:path>
                </a:pathLst>
              </a:custGeom>
              <a:solidFill>
                <a:srgbClr val="7F7F7F">
                  <a:alpha val="41176"/>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endParaRPr lang="zh-CN" altLang="en-US"/>
              </a:p>
            </p:txBody>
          </p:sp>
          <p:sp>
            <p:nvSpPr>
              <p:cNvPr id="22563" name="矩形 176"/>
              <p:cNvSpPr>
                <a:spLocks noChangeArrowheads="1"/>
              </p:cNvSpPr>
              <p:nvPr/>
            </p:nvSpPr>
            <p:spPr bwMode="auto">
              <a:xfrm>
                <a:off x="-714368" y="2047"/>
                <a:ext cx="1819270" cy="591864"/>
              </a:xfrm>
              <a:prstGeom prst="rect">
                <a:avLst/>
              </a:prstGeom>
              <a:solidFill>
                <a:srgbClr val="085C9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grpSp>
        <p:sp>
          <p:nvSpPr>
            <p:cNvPr id="22561" name="文本框 174"/>
            <p:cNvSpPr>
              <a:spLocks noChangeArrowheads="1"/>
            </p:cNvSpPr>
            <p:nvPr/>
          </p:nvSpPr>
          <p:spPr bwMode="auto">
            <a:xfrm>
              <a:off x="1794117" y="7685"/>
              <a:ext cx="1420823" cy="584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3200" b="1" dirty="0">
                  <a:solidFill>
                    <a:schemeClr val="bg1"/>
                  </a:solidFill>
                  <a:latin typeface="Calibri" panose="020F0502020204030204" pitchFamily="34" charset="0"/>
                  <a:cs typeface="Calibri" panose="020F0502020204030204" pitchFamily="34" charset="0"/>
                  <a:sym typeface="Calibri" panose="020F0502020204030204" pitchFamily="34" charset="0"/>
                </a:rPr>
                <a:t>潘逸逍</a:t>
              </a:r>
              <a:endParaRPr lang="zh-CN" altLang="en-US" sz="3200" b="1" dirty="0">
                <a:solidFill>
                  <a:schemeClr val="bg1"/>
                </a:solidFill>
                <a:latin typeface="Calibri" panose="020F0502020204030204" pitchFamily="34" charset="0"/>
                <a:sym typeface="宋体" panose="02010600030101010101" pitchFamily="2" charset="-122"/>
              </a:endParaRPr>
            </a:p>
          </p:txBody>
        </p:sp>
      </p:grpSp>
      <p:sp>
        <p:nvSpPr>
          <p:cNvPr id="22668" name="文本框 187"/>
          <p:cNvSpPr>
            <a:spLocks noChangeArrowheads="1"/>
          </p:cNvSpPr>
          <p:nvPr/>
        </p:nvSpPr>
        <p:spPr bwMode="auto">
          <a:xfrm>
            <a:off x="2411620" y="2312847"/>
            <a:ext cx="230346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000" b="1" dirty="0">
                <a:solidFill>
                  <a:srgbClr val="E25D2A"/>
                </a:solidFill>
                <a:latin typeface="Calibri" panose="020F0502020204030204" pitchFamily="34" charset="0"/>
                <a:cs typeface="Calibri" panose="020F0502020204030204" pitchFamily="34" charset="0"/>
                <a:sym typeface="Calibri" panose="020F0502020204030204" pitchFamily="34" charset="0"/>
              </a:rPr>
              <a:t>游戏策划、测试</a:t>
            </a:r>
            <a:endParaRPr lang="zh-CN" altLang="en-US" sz="2000" b="1" dirty="0">
              <a:solidFill>
                <a:srgbClr val="E25D2A"/>
              </a:solidFill>
              <a:latin typeface="Calibri" panose="020F0502020204030204" pitchFamily="34" charset="0"/>
              <a:sym typeface="宋体" panose="02010600030101010101" pitchFamily="2" charset="-122"/>
            </a:endParaRPr>
          </a:p>
        </p:txBody>
      </p:sp>
      <p:sp>
        <p:nvSpPr>
          <p:cNvPr id="22670" name="文本框 189"/>
          <p:cNvSpPr>
            <a:spLocks noChangeArrowheads="1"/>
          </p:cNvSpPr>
          <p:nvPr/>
        </p:nvSpPr>
        <p:spPr bwMode="auto">
          <a:xfrm>
            <a:off x="2942292" y="5957490"/>
            <a:ext cx="266413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000" b="1" dirty="0">
                <a:solidFill>
                  <a:srgbClr val="5BBFB5"/>
                </a:solidFill>
                <a:latin typeface="Calibri" panose="020F0502020204030204" pitchFamily="34" charset="0"/>
                <a:cs typeface="Calibri" panose="020F0502020204030204" pitchFamily="34" charset="0"/>
                <a:sym typeface="Calibri" panose="020F0502020204030204" pitchFamily="34" charset="0"/>
              </a:rPr>
              <a:t>场景搭建、美术设计</a:t>
            </a:r>
            <a:endParaRPr lang="zh-CN" altLang="en-US" sz="2000" b="1" dirty="0">
              <a:solidFill>
                <a:srgbClr val="5BBFB5"/>
              </a:solidFill>
              <a:latin typeface="Calibri" panose="020F0502020204030204" pitchFamily="34" charset="0"/>
              <a:sym typeface="宋体" panose="02010600030101010101" pitchFamily="2" charset="-122"/>
            </a:endParaRPr>
          </a:p>
        </p:txBody>
      </p:sp>
      <p:sp>
        <p:nvSpPr>
          <p:cNvPr id="22673" name="文本框 192"/>
          <p:cNvSpPr>
            <a:spLocks noChangeArrowheads="1"/>
          </p:cNvSpPr>
          <p:nvPr/>
        </p:nvSpPr>
        <p:spPr bwMode="auto">
          <a:xfrm>
            <a:off x="7982262" y="2397859"/>
            <a:ext cx="230346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000" b="1" dirty="0">
                <a:solidFill>
                  <a:srgbClr val="085C9C"/>
                </a:solidFill>
                <a:latin typeface="Calibri" panose="020F0502020204030204" pitchFamily="34" charset="0"/>
                <a:cs typeface="Calibri" panose="020F0502020204030204" pitchFamily="34" charset="0"/>
                <a:sym typeface="Calibri" panose="020F0502020204030204" pitchFamily="34" charset="0"/>
              </a:rPr>
              <a:t>主要逻辑功能编写</a:t>
            </a:r>
            <a:endParaRPr lang="zh-CN" altLang="en-US" sz="2000" b="1" dirty="0">
              <a:solidFill>
                <a:srgbClr val="085C9C"/>
              </a:solidFill>
              <a:latin typeface="Calibri" panose="020F0502020204030204" pitchFamily="34" charset="0"/>
              <a:sym typeface="宋体" panose="02010600030101010101" pitchFamily="2" charset="-122"/>
            </a:endParaRPr>
          </a:p>
        </p:txBody>
      </p:sp>
    </p:spTree>
  </p:cSld>
  <p:clrMapOvr>
    <a:masterClrMapping/>
  </p:clrMapOvr>
  <p:transition spd="slow" advClick="0" advTm="3000">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3" presetClass="entr" presetSubtype="36" fill="hold" nodeType="afterEffect">
                                  <p:stCondLst>
                                    <p:cond delay="0"/>
                                  </p:stCondLst>
                                  <p:childTnLst>
                                    <p:set>
                                      <p:cBhvr>
                                        <p:cTn id="6" dur="1" fill="hold">
                                          <p:stCondLst>
                                            <p:cond delay="0"/>
                                          </p:stCondLst>
                                        </p:cTn>
                                        <p:tgtEl>
                                          <p:spTgt spid="22626"/>
                                        </p:tgtEl>
                                        <p:attrNameLst>
                                          <p:attrName>style.visibility</p:attrName>
                                        </p:attrNameLst>
                                      </p:cBhvr>
                                      <p:to>
                                        <p:strVal val="visible"/>
                                      </p:to>
                                    </p:set>
                                    <p:anim calcmode="lin" valueType="num">
                                      <p:cBhvr>
                                        <p:cTn id="7" dur="500" fill="hold"/>
                                        <p:tgtEl>
                                          <p:spTgt spid="22626"/>
                                        </p:tgtEl>
                                        <p:attrNameLst>
                                          <p:attrName>ppt_w</p:attrName>
                                        </p:attrNameLst>
                                      </p:cBhvr>
                                      <p:tavLst>
                                        <p:tav tm="0">
                                          <p:val>
                                            <p:strVal val="(6*min(max(#ppt_w*#ppt_h,.3),1)-7.4)/-.7*#ppt_w"/>
                                          </p:val>
                                        </p:tav>
                                        <p:tav tm="100000">
                                          <p:val>
                                            <p:strVal val="#ppt_w"/>
                                          </p:val>
                                        </p:tav>
                                      </p:tavLst>
                                    </p:anim>
                                    <p:anim calcmode="lin" valueType="num">
                                      <p:cBhvr>
                                        <p:cTn id="8" dur="500" fill="hold"/>
                                        <p:tgtEl>
                                          <p:spTgt spid="22626"/>
                                        </p:tgtEl>
                                        <p:attrNameLst>
                                          <p:attrName>ppt_h</p:attrName>
                                        </p:attrNameLst>
                                      </p:cBhvr>
                                      <p:tavLst>
                                        <p:tav tm="0">
                                          <p:val>
                                            <p:strVal val="(6*min(max(#ppt_w*#ppt_h,.3),1)-7.4)/-.7*#ppt_h"/>
                                          </p:val>
                                        </p:tav>
                                        <p:tav tm="100000">
                                          <p:val>
                                            <p:strVal val="#ppt_h"/>
                                          </p:val>
                                        </p:tav>
                                      </p:tavLst>
                                    </p:anim>
                                    <p:anim calcmode="lin" valueType="num">
                                      <p:cBhvr>
                                        <p:cTn id="9" dur="500" fill="hold"/>
                                        <p:tgtEl>
                                          <p:spTgt spid="22626"/>
                                        </p:tgtEl>
                                        <p:attrNameLst>
                                          <p:attrName>ppt_x</p:attrName>
                                        </p:attrNameLst>
                                      </p:cBhvr>
                                      <p:tavLst>
                                        <p:tav tm="0">
                                          <p:val>
                                            <p:fltVal val="0.5"/>
                                          </p:val>
                                        </p:tav>
                                        <p:tav tm="100000">
                                          <p:val>
                                            <p:strVal val="#ppt_x"/>
                                          </p:val>
                                        </p:tav>
                                      </p:tavLst>
                                    </p:anim>
                                    <p:anim calcmode="lin" valueType="num">
                                      <p:cBhvr>
                                        <p:cTn id="10" dur="500" fill="hold"/>
                                        <p:tgtEl>
                                          <p:spTgt spid="22626"/>
                                        </p:tgtEl>
                                        <p:attrNameLst>
                                          <p:attrName>ppt_y</p:attrName>
                                        </p:attrNameLst>
                                      </p:cBhvr>
                                      <p:tavLst>
                                        <p:tav tm="0">
                                          <p:val>
                                            <p:strVal val="1+(6*min(max(#ppt_w*#ppt_h,.3),1)-7.4)/-.7*#ppt_h/2"/>
                                          </p:val>
                                        </p:tav>
                                        <p:tav tm="100000">
                                          <p:val>
                                            <p:strVal val="#ppt_y"/>
                                          </p:val>
                                        </p:tav>
                                      </p:tavLst>
                                    </p:anim>
                                  </p:childTnLst>
                                </p:cTn>
                              </p:par>
                              <p:par>
                                <p:cTn id="11" presetID="10" presetClass="entr" presetSubtype="0" fill="hold" grpId="0" nodeType="withEffect">
                                  <p:stCondLst>
                                    <p:cond delay="0"/>
                                  </p:stCondLst>
                                  <p:childTnLst>
                                    <p:set>
                                      <p:cBhvr>
                                        <p:cTn id="12" dur="1" fill="hold">
                                          <p:stCondLst>
                                            <p:cond delay="0"/>
                                          </p:stCondLst>
                                        </p:cTn>
                                        <p:tgtEl>
                                          <p:spTgt spid="22633"/>
                                        </p:tgtEl>
                                        <p:attrNameLst>
                                          <p:attrName>style.visibility</p:attrName>
                                        </p:attrNameLst>
                                      </p:cBhvr>
                                      <p:to>
                                        <p:strVal val="visible"/>
                                      </p:to>
                                    </p:set>
                                    <p:anim calcmode="lin" valueType="num">
                                      <p:cBhvr>
                                        <p:cTn id="13" dur="500" fill="hold"/>
                                        <p:tgtEl>
                                          <p:spTgt spid="22633"/>
                                        </p:tgtEl>
                                        <p:attrNameLst>
                                          <p:attrName>ppt_w</p:attrName>
                                        </p:attrNameLst>
                                      </p:cBhvr>
                                      <p:tavLst>
                                        <p:tav tm="0">
                                          <p:val>
                                            <p:fltVal val="0"/>
                                          </p:val>
                                        </p:tav>
                                        <p:tav tm="100000">
                                          <p:val>
                                            <p:strVal val="#ppt_w"/>
                                          </p:val>
                                        </p:tav>
                                      </p:tavLst>
                                    </p:anim>
                                    <p:anim calcmode="lin" valueType="num">
                                      <p:cBhvr>
                                        <p:cTn id="14" dur="500" fill="hold"/>
                                        <p:tgtEl>
                                          <p:spTgt spid="22633"/>
                                        </p:tgtEl>
                                        <p:attrNameLst>
                                          <p:attrName>ppt_h</p:attrName>
                                        </p:attrNameLst>
                                      </p:cBhvr>
                                      <p:tavLst>
                                        <p:tav tm="0">
                                          <p:val>
                                            <p:fltVal val="0"/>
                                          </p:val>
                                        </p:tav>
                                        <p:tav tm="100000">
                                          <p:val>
                                            <p:strVal val="#ppt_h"/>
                                          </p:val>
                                        </p:tav>
                                      </p:tavLst>
                                    </p:anim>
                                    <p:animEffect>
                                      <p:cBhvr>
                                        <p:cTn id="15" dur="500"/>
                                        <p:tgtEl>
                                          <p:spTgt spid="2263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2634"/>
                                        </p:tgtEl>
                                        <p:attrNameLst>
                                          <p:attrName>style.visibility</p:attrName>
                                        </p:attrNameLst>
                                      </p:cBhvr>
                                      <p:to>
                                        <p:strVal val="visible"/>
                                      </p:to>
                                    </p:set>
                                    <p:anim calcmode="lin" valueType="num">
                                      <p:cBhvr>
                                        <p:cTn id="18" dur="500" fill="hold"/>
                                        <p:tgtEl>
                                          <p:spTgt spid="22634"/>
                                        </p:tgtEl>
                                        <p:attrNameLst>
                                          <p:attrName>ppt_w</p:attrName>
                                        </p:attrNameLst>
                                      </p:cBhvr>
                                      <p:tavLst>
                                        <p:tav tm="0">
                                          <p:val>
                                            <p:fltVal val="0"/>
                                          </p:val>
                                        </p:tav>
                                        <p:tav tm="100000">
                                          <p:val>
                                            <p:strVal val="#ppt_w"/>
                                          </p:val>
                                        </p:tav>
                                      </p:tavLst>
                                    </p:anim>
                                    <p:anim calcmode="lin" valueType="num">
                                      <p:cBhvr>
                                        <p:cTn id="19" dur="500" fill="hold"/>
                                        <p:tgtEl>
                                          <p:spTgt spid="22634"/>
                                        </p:tgtEl>
                                        <p:attrNameLst>
                                          <p:attrName>ppt_h</p:attrName>
                                        </p:attrNameLst>
                                      </p:cBhvr>
                                      <p:tavLst>
                                        <p:tav tm="0">
                                          <p:val>
                                            <p:fltVal val="0"/>
                                          </p:val>
                                        </p:tav>
                                        <p:tav tm="100000">
                                          <p:val>
                                            <p:strVal val="#ppt_h"/>
                                          </p:val>
                                        </p:tav>
                                      </p:tavLst>
                                    </p:anim>
                                    <p:animEffect>
                                      <p:cBhvr>
                                        <p:cTn id="20" dur="500"/>
                                        <p:tgtEl>
                                          <p:spTgt spid="22634"/>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2637"/>
                                        </p:tgtEl>
                                        <p:attrNameLst>
                                          <p:attrName>style.visibility</p:attrName>
                                        </p:attrNameLst>
                                      </p:cBhvr>
                                      <p:to>
                                        <p:strVal val="visible"/>
                                      </p:to>
                                    </p:set>
                                    <p:anim calcmode="lin" valueType="num">
                                      <p:cBhvr>
                                        <p:cTn id="23" dur="500" fill="hold"/>
                                        <p:tgtEl>
                                          <p:spTgt spid="22637"/>
                                        </p:tgtEl>
                                        <p:attrNameLst>
                                          <p:attrName>ppt_w</p:attrName>
                                        </p:attrNameLst>
                                      </p:cBhvr>
                                      <p:tavLst>
                                        <p:tav tm="0">
                                          <p:val>
                                            <p:fltVal val="0"/>
                                          </p:val>
                                        </p:tav>
                                        <p:tav tm="100000">
                                          <p:val>
                                            <p:strVal val="#ppt_w"/>
                                          </p:val>
                                        </p:tav>
                                      </p:tavLst>
                                    </p:anim>
                                    <p:anim calcmode="lin" valueType="num">
                                      <p:cBhvr>
                                        <p:cTn id="24" dur="500" fill="hold"/>
                                        <p:tgtEl>
                                          <p:spTgt spid="22637"/>
                                        </p:tgtEl>
                                        <p:attrNameLst>
                                          <p:attrName>ppt_h</p:attrName>
                                        </p:attrNameLst>
                                      </p:cBhvr>
                                      <p:tavLst>
                                        <p:tav tm="0">
                                          <p:val>
                                            <p:fltVal val="0"/>
                                          </p:val>
                                        </p:tav>
                                        <p:tav tm="100000">
                                          <p:val>
                                            <p:strVal val="#ppt_h"/>
                                          </p:val>
                                        </p:tav>
                                      </p:tavLst>
                                    </p:anim>
                                    <p:animEffect>
                                      <p:cBhvr>
                                        <p:cTn id="25" dur="500"/>
                                        <p:tgtEl>
                                          <p:spTgt spid="22637"/>
                                        </p:tgtEl>
                                      </p:cBhvr>
                                    </p:animEffect>
                                  </p:childTnLst>
                                </p:cTn>
                              </p:par>
                            </p:childTnLst>
                          </p:cTn>
                        </p:par>
                        <p:par>
                          <p:cTn id="26" fill="hold" nodeType="afterGroup">
                            <p:stCondLst>
                              <p:cond delay="500"/>
                            </p:stCondLst>
                            <p:childTnLst>
                              <p:par>
                                <p:cTn id="27" presetID="22" presetClass="entr" presetSubtype="8" fill="hold" nodeType="afterEffect">
                                  <p:stCondLst>
                                    <p:cond delay="0"/>
                                  </p:stCondLst>
                                  <p:childTnLst>
                                    <p:set>
                                      <p:cBhvr>
                                        <p:cTn id="28" dur="1" fill="hold">
                                          <p:stCondLst>
                                            <p:cond delay="0"/>
                                          </p:stCondLst>
                                        </p:cTn>
                                        <p:tgtEl>
                                          <p:spTgt spid="22653"/>
                                        </p:tgtEl>
                                        <p:attrNameLst>
                                          <p:attrName>style.visibility</p:attrName>
                                        </p:attrNameLst>
                                      </p:cBhvr>
                                      <p:to>
                                        <p:strVal val="visible"/>
                                      </p:to>
                                    </p:set>
                                    <p:animEffect>
                                      <p:cBhvr>
                                        <p:cTn id="29" dur="500"/>
                                        <p:tgtEl>
                                          <p:spTgt spid="22653"/>
                                        </p:tgtEl>
                                      </p:cBhvr>
                                    </p:animEffect>
                                  </p:childTnLst>
                                </p:cTn>
                              </p:par>
                              <p:par>
                                <p:cTn id="30" presetID="22" presetClass="entr" presetSubtype="2" fill="hold" nodeType="withEffect">
                                  <p:stCondLst>
                                    <p:cond delay="0"/>
                                  </p:stCondLst>
                                  <p:childTnLst>
                                    <p:set>
                                      <p:cBhvr>
                                        <p:cTn id="31" dur="1" fill="hold">
                                          <p:stCondLst>
                                            <p:cond delay="0"/>
                                          </p:stCondLst>
                                        </p:cTn>
                                        <p:tgtEl>
                                          <p:spTgt spid="22643"/>
                                        </p:tgtEl>
                                        <p:attrNameLst>
                                          <p:attrName>style.visibility</p:attrName>
                                        </p:attrNameLst>
                                      </p:cBhvr>
                                      <p:to>
                                        <p:strVal val="visible"/>
                                      </p:to>
                                    </p:set>
                                    <p:animEffect>
                                      <p:cBhvr>
                                        <p:cTn id="32" dur="500"/>
                                        <p:tgtEl>
                                          <p:spTgt spid="22643"/>
                                        </p:tgtEl>
                                      </p:cBhvr>
                                    </p:animEffect>
                                  </p:childTnLst>
                                </p:cTn>
                              </p:par>
                              <p:par>
                                <p:cTn id="33" presetID="22" presetClass="entr" presetSubtype="2" fill="hold" nodeType="withEffect">
                                  <p:stCondLst>
                                    <p:cond delay="0"/>
                                  </p:stCondLst>
                                  <p:childTnLst>
                                    <p:set>
                                      <p:cBhvr>
                                        <p:cTn id="34" dur="1" fill="hold">
                                          <p:stCondLst>
                                            <p:cond delay="0"/>
                                          </p:stCondLst>
                                        </p:cTn>
                                        <p:tgtEl>
                                          <p:spTgt spid="22638"/>
                                        </p:tgtEl>
                                        <p:attrNameLst>
                                          <p:attrName>style.visibility</p:attrName>
                                        </p:attrNameLst>
                                      </p:cBhvr>
                                      <p:to>
                                        <p:strVal val="visible"/>
                                      </p:to>
                                    </p:set>
                                    <p:animEffect>
                                      <p:cBhvr>
                                        <p:cTn id="35" dur="500"/>
                                        <p:tgtEl>
                                          <p:spTgt spid="22638"/>
                                        </p:tgtEl>
                                      </p:cBhvr>
                                    </p:animEffect>
                                  </p:childTnLst>
                                </p:cTn>
                              </p:par>
                            </p:childTnLst>
                          </p:cTn>
                        </p:par>
                        <p:par>
                          <p:cTn id="36" fill="hold" nodeType="afterGroup">
                            <p:stCondLst>
                              <p:cond delay="1000"/>
                            </p:stCondLst>
                            <p:childTnLst>
                              <p:par>
                                <p:cTn id="37" presetID="12" presetClass="entr" presetSubtype="1" fill="hold" grpId="0" nodeType="afterEffect">
                                  <p:stCondLst>
                                    <p:cond delay="0"/>
                                  </p:stCondLst>
                                  <p:childTnLst>
                                    <p:set>
                                      <p:cBhvr>
                                        <p:cTn id="38" dur="1" fill="hold">
                                          <p:stCondLst>
                                            <p:cond delay="0"/>
                                          </p:stCondLst>
                                        </p:cTn>
                                        <p:tgtEl>
                                          <p:spTgt spid="22673"/>
                                        </p:tgtEl>
                                        <p:attrNameLst>
                                          <p:attrName>style.visibility</p:attrName>
                                        </p:attrNameLst>
                                      </p:cBhvr>
                                      <p:to>
                                        <p:strVal val="visible"/>
                                      </p:to>
                                    </p:set>
                                    <p:anim calcmode="lin" valueType="num">
                                      <p:cBhvr>
                                        <p:cTn id="39" dur="500"/>
                                        <p:tgtEl>
                                          <p:spTgt spid="22673"/>
                                        </p:tgtEl>
                                        <p:attrNameLst>
                                          <p:attrName>ppt_y</p:attrName>
                                        </p:attrNameLst>
                                      </p:cBhvr>
                                      <p:tavLst>
                                        <p:tav tm="0">
                                          <p:val>
                                            <p:strVal val="#ppt_y-#ppt_h*1.125000"/>
                                          </p:val>
                                        </p:tav>
                                        <p:tav tm="100000">
                                          <p:val>
                                            <p:strVal val="#ppt_y"/>
                                          </p:val>
                                        </p:tav>
                                      </p:tavLst>
                                    </p:anim>
                                    <p:animEffect>
                                      <p:cBhvr>
                                        <p:cTn id="40" dur="500"/>
                                        <p:tgtEl>
                                          <p:spTgt spid="22673"/>
                                        </p:tgtEl>
                                      </p:cBhvr>
                                    </p:animEffect>
                                  </p:childTnLst>
                                </p:cTn>
                              </p:par>
                              <p:par>
                                <p:cTn id="41" presetID="12" presetClass="entr" presetSubtype="1" fill="hold" grpId="0" nodeType="withEffect">
                                  <p:stCondLst>
                                    <p:cond delay="0"/>
                                  </p:stCondLst>
                                  <p:childTnLst>
                                    <p:set>
                                      <p:cBhvr>
                                        <p:cTn id="42" dur="1" fill="hold">
                                          <p:stCondLst>
                                            <p:cond delay="0"/>
                                          </p:stCondLst>
                                        </p:cTn>
                                        <p:tgtEl>
                                          <p:spTgt spid="22668"/>
                                        </p:tgtEl>
                                        <p:attrNameLst>
                                          <p:attrName>style.visibility</p:attrName>
                                        </p:attrNameLst>
                                      </p:cBhvr>
                                      <p:to>
                                        <p:strVal val="visible"/>
                                      </p:to>
                                    </p:set>
                                    <p:anim calcmode="lin" valueType="num">
                                      <p:cBhvr>
                                        <p:cTn id="43" dur="500"/>
                                        <p:tgtEl>
                                          <p:spTgt spid="22668"/>
                                        </p:tgtEl>
                                        <p:attrNameLst>
                                          <p:attrName>ppt_y</p:attrName>
                                        </p:attrNameLst>
                                      </p:cBhvr>
                                      <p:tavLst>
                                        <p:tav tm="0">
                                          <p:val>
                                            <p:strVal val="#ppt_y-#ppt_h*1.125000"/>
                                          </p:val>
                                        </p:tav>
                                        <p:tav tm="100000">
                                          <p:val>
                                            <p:strVal val="#ppt_y"/>
                                          </p:val>
                                        </p:tav>
                                      </p:tavLst>
                                    </p:anim>
                                    <p:animEffect>
                                      <p:cBhvr>
                                        <p:cTn id="44" dur="500"/>
                                        <p:tgtEl>
                                          <p:spTgt spid="22668"/>
                                        </p:tgtEl>
                                      </p:cBhvr>
                                    </p:animEffect>
                                  </p:childTnLst>
                                </p:cTn>
                              </p:par>
                              <p:par>
                                <p:cTn id="45" presetID="12" presetClass="entr" presetSubtype="1" fill="hold" grpId="0" nodeType="withEffect">
                                  <p:stCondLst>
                                    <p:cond delay="0"/>
                                  </p:stCondLst>
                                  <p:childTnLst>
                                    <p:set>
                                      <p:cBhvr>
                                        <p:cTn id="46" dur="1" fill="hold">
                                          <p:stCondLst>
                                            <p:cond delay="0"/>
                                          </p:stCondLst>
                                        </p:cTn>
                                        <p:tgtEl>
                                          <p:spTgt spid="22670"/>
                                        </p:tgtEl>
                                        <p:attrNameLst>
                                          <p:attrName>style.visibility</p:attrName>
                                        </p:attrNameLst>
                                      </p:cBhvr>
                                      <p:to>
                                        <p:strVal val="visible"/>
                                      </p:to>
                                    </p:set>
                                    <p:anim calcmode="lin" valueType="num">
                                      <p:cBhvr>
                                        <p:cTn id="47" dur="500"/>
                                        <p:tgtEl>
                                          <p:spTgt spid="22670"/>
                                        </p:tgtEl>
                                        <p:attrNameLst>
                                          <p:attrName>ppt_y</p:attrName>
                                        </p:attrNameLst>
                                      </p:cBhvr>
                                      <p:tavLst>
                                        <p:tav tm="0">
                                          <p:val>
                                            <p:strVal val="#ppt_y-#ppt_h*1.125000"/>
                                          </p:val>
                                        </p:tav>
                                        <p:tav tm="100000">
                                          <p:val>
                                            <p:strVal val="#ppt_y"/>
                                          </p:val>
                                        </p:tav>
                                      </p:tavLst>
                                    </p:anim>
                                    <p:animEffect>
                                      <p:cBhvr>
                                        <p:cTn id="48" dur="500"/>
                                        <p:tgtEl>
                                          <p:spTgt spid="226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633" grpId="0" bldLvl="0" animBg="1" autoUpdateAnimBg="0"/>
      <p:bldP spid="22634" grpId="0" bldLvl="0" animBg="1" autoUpdateAnimBg="0"/>
      <p:bldP spid="22637" grpId="0" bldLvl="0" animBg="1" autoUpdateAnimBg="0"/>
      <p:bldP spid="22668" grpId="0" bldLvl="0" autoUpdateAnimBg="0"/>
      <p:bldP spid="22670" grpId="0" bldLvl="0" autoUpdateAnimBg="0"/>
      <p:bldP spid="22673" grpId="0" bldLvl="0" autoUpdateAnimBg="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Freeform 5"/>
          <p:cNvSpPr>
            <a:spLocks noChangeArrowheads="1"/>
          </p:cNvSpPr>
          <p:nvPr/>
        </p:nvSpPr>
        <p:spPr bwMode="auto">
          <a:xfrm>
            <a:off x="0" y="3001963"/>
            <a:ext cx="1300163" cy="850900"/>
          </a:xfrm>
          <a:custGeom>
            <a:avLst/>
            <a:gdLst>
              <a:gd name="T0" fmla="*/ 0 w 820"/>
              <a:gd name="T1" fmla="*/ 850900 h 536"/>
              <a:gd name="T2" fmla="*/ 0 w 820"/>
              <a:gd name="T3" fmla="*/ 0 h 536"/>
              <a:gd name="T4" fmla="*/ 1300163 w 820"/>
              <a:gd name="T5" fmla="*/ 592138 h 536"/>
              <a:gd name="T6" fmla="*/ 0 w 820"/>
              <a:gd name="T7" fmla="*/ 850900 h 536"/>
              <a:gd name="T8" fmla="*/ 0 60000 65536"/>
              <a:gd name="T9" fmla="*/ 0 60000 65536"/>
              <a:gd name="T10" fmla="*/ 0 60000 65536"/>
              <a:gd name="T11" fmla="*/ 0 60000 65536"/>
              <a:gd name="T12" fmla="*/ 0 w 820"/>
              <a:gd name="T13" fmla="*/ 0 h 536"/>
              <a:gd name="T14" fmla="*/ 820 w 820"/>
              <a:gd name="T15" fmla="*/ 536 h 536"/>
            </a:gdLst>
            <a:ahLst/>
            <a:cxnLst>
              <a:cxn ang="T8">
                <a:pos x="T0" y="T1"/>
              </a:cxn>
              <a:cxn ang="T9">
                <a:pos x="T2" y="T3"/>
              </a:cxn>
              <a:cxn ang="T10">
                <a:pos x="T4" y="T5"/>
              </a:cxn>
              <a:cxn ang="T11">
                <a:pos x="T6" y="T7"/>
              </a:cxn>
            </a:cxnLst>
            <a:rect l="T12" t="T13" r="T14" b="T15"/>
            <a:pathLst>
              <a:path w="820" h="536">
                <a:moveTo>
                  <a:pt x="0" y="536"/>
                </a:moveTo>
                <a:lnTo>
                  <a:pt x="0" y="0"/>
                </a:lnTo>
                <a:lnTo>
                  <a:pt x="820" y="373"/>
                </a:lnTo>
                <a:lnTo>
                  <a:pt x="0" y="536"/>
                </a:lnTo>
                <a:close/>
              </a:path>
            </a:pathLst>
          </a:custGeom>
          <a:solidFill>
            <a:srgbClr val="E8CB2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5603" name="Freeform 6"/>
          <p:cNvSpPr>
            <a:spLocks noChangeArrowheads="1"/>
          </p:cNvSpPr>
          <p:nvPr/>
        </p:nvSpPr>
        <p:spPr bwMode="auto">
          <a:xfrm>
            <a:off x="0" y="2544763"/>
            <a:ext cx="1846263" cy="1049337"/>
          </a:xfrm>
          <a:custGeom>
            <a:avLst/>
            <a:gdLst>
              <a:gd name="T0" fmla="*/ 0 w 1164"/>
              <a:gd name="T1" fmla="*/ 457200 h 661"/>
              <a:gd name="T2" fmla="*/ 1846263 w 1164"/>
              <a:gd name="T3" fmla="*/ 0 h 661"/>
              <a:gd name="T4" fmla="*/ 1300632 w 1164"/>
              <a:gd name="T5" fmla="*/ 1049337 h 661"/>
              <a:gd name="T6" fmla="*/ 0 w 1164"/>
              <a:gd name="T7" fmla="*/ 457200 h 661"/>
              <a:gd name="T8" fmla="*/ 0 60000 65536"/>
              <a:gd name="T9" fmla="*/ 0 60000 65536"/>
              <a:gd name="T10" fmla="*/ 0 60000 65536"/>
              <a:gd name="T11" fmla="*/ 0 60000 65536"/>
              <a:gd name="T12" fmla="*/ 0 w 1164"/>
              <a:gd name="T13" fmla="*/ 0 h 661"/>
              <a:gd name="T14" fmla="*/ 1164 w 1164"/>
              <a:gd name="T15" fmla="*/ 661 h 661"/>
            </a:gdLst>
            <a:ahLst/>
            <a:cxnLst>
              <a:cxn ang="T8">
                <a:pos x="T0" y="T1"/>
              </a:cxn>
              <a:cxn ang="T9">
                <a:pos x="T2" y="T3"/>
              </a:cxn>
              <a:cxn ang="T10">
                <a:pos x="T4" y="T5"/>
              </a:cxn>
              <a:cxn ang="T11">
                <a:pos x="T6" y="T7"/>
              </a:cxn>
            </a:cxnLst>
            <a:rect l="T12" t="T13" r="T14" b="T15"/>
            <a:pathLst>
              <a:path w="1164" h="661">
                <a:moveTo>
                  <a:pt x="0" y="288"/>
                </a:moveTo>
                <a:lnTo>
                  <a:pt x="1164" y="0"/>
                </a:lnTo>
                <a:lnTo>
                  <a:pt x="820" y="661"/>
                </a:lnTo>
                <a:lnTo>
                  <a:pt x="0" y="288"/>
                </a:lnTo>
                <a:close/>
              </a:path>
            </a:pathLst>
          </a:custGeom>
          <a:solidFill>
            <a:srgbClr val="E7AC2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5604" name="Freeform 7"/>
          <p:cNvSpPr>
            <a:spLocks noChangeArrowheads="1"/>
          </p:cNvSpPr>
          <p:nvPr/>
        </p:nvSpPr>
        <p:spPr bwMode="auto">
          <a:xfrm>
            <a:off x="0" y="3852863"/>
            <a:ext cx="717550" cy="2290762"/>
          </a:xfrm>
          <a:custGeom>
            <a:avLst/>
            <a:gdLst>
              <a:gd name="T0" fmla="*/ 0 w 453"/>
              <a:gd name="T1" fmla="*/ 2290762 h 1443"/>
              <a:gd name="T2" fmla="*/ 0 w 453"/>
              <a:gd name="T3" fmla="*/ 0 h 1443"/>
              <a:gd name="T4" fmla="*/ 717550 w 453"/>
              <a:gd name="T5" fmla="*/ 1557337 h 1443"/>
              <a:gd name="T6" fmla="*/ 0 w 453"/>
              <a:gd name="T7" fmla="*/ 2290762 h 1443"/>
              <a:gd name="T8" fmla="*/ 0 60000 65536"/>
              <a:gd name="T9" fmla="*/ 0 60000 65536"/>
              <a:gd name="T10" fmla="*/ 0 60000 65536"/>
              <a:gd name="T11" fmla="*/ 0 60000 65536"/>
              <a:gd name="T12" fmla="*/ 0 w 453"/>
              <a:gd name="T13" fmla="*/ 0 h 1443"/>
              <a:gd name="T14" fmla="*/ 453 w 453"/>
              <a:gd name="T15" fmla="*/ 1443 h 1443"/>
            </a:gdLst>
            <a:ahLst/>
            <a:cxnLst>
              <a:cxn ang="T8">
                <a:pos x="T0" y="T1"/>
              </a:cxn>
              <a:cxn ang="T9">
                <a:pos x="T2" y="T3"/>
              </a:cxn>
              <a:cxn ang="T10">
                <a:pos x="T4" y="T5"/>
              </a:cxn>
              <a:cxn ang="T11">
                <a:pos x="T6" y="T7"/>
              </a:cxn>
            </a:cxnLst>
            <a:rect l="T12" t="T13" r="T14" b="T15"/>
            <a:pathLst>
              <a:path w="453" h="1443">
                <a:moveTo>
                  <a:pt x="0" y="1443"/>
                </a:moveTo>
                <a:lnTo>
                  <a:pt x="0" y="0"/>
                </a:lnTo>
                <a:lnTo>
                  <a:pt x="453" y="981"/>
                </a:lnTo>
                <a:lnTo>
                  <a:pt x="0" y="1443"/>
                </a:lnTo>
                <a:close/>
              </a:path>
            </a:pathLst>
          </a:custGeom>
          <a:solidFill>
            <a:srgbClr val="E24C2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5605" name="Freeform 8"/>
          <p:cNvSpPr>
            <a:spLocks noChangeArrowheads="1"/>
          </p:cNvSpPr>
          <p:nvPr/>
        </p:nvSpPr>
        <p:spPr bwMode="auto">
          <a:xfrm>
            <a:off x="0" y="3852863"/>
            <a:ext cx="2314575" cy="1557337"/>
          </a:xfrm>
          <a:custGeom>
            <a:avLst/>
            <a:gdLst>
              <a:gd name="T0" fmla="*/ 0 w 1459"/>
              <a:gd name="T1" fmla="*/ 0 h 981"/>
              <a:gd name="T2" fmla="*/ 2314575 w 1459"/>
              <a:gd name="T3" fmla="*/ 398462 h 981"/>
              <a:gd name="T4" fmla="*/ 718645 w 1459"/>
              <a:gd name="T5" fmla="*/ 1557337 h 981"/>
              <a:gd name="T6" fmla="*/ 0 w 1459"/>
              <a:gd name="T7" fmla="*/ 0 h 981"/>
              <a:gd name="T8" fmla="*/ 0 60000 65536"/>
              <a:gd name="T9" fmla="*/ 0 60000 65536"/>
              <a:gd name="T10" fmla="*/ 0 60000 65536"/>
              <a:gd name="T11" fmla="*/ 0 60000 65536"/>
              <a:gd name="T12" fmla="*/ 0 w 1459"/>
              <a:gd name="T13" fmla="*/ 0 h 981"/>
              <a:gd name="T14" fmla="*/ 1459 w 1459"/>
              <a:gd name="T15" fmla="*/ 981 h 981"/>
            </a:gdLst>
            <a:ahLst/>
            <a:cxnLst>
              <a:cxn ang="T8">
                <a:pos x="T0" y="T1"/>
              </a:cxn>
              <a:cxn ang="T9">
                <a:pos x="T2" y="T3"/>
              </a:cxn>
              <a:cxn ang="T10">
                <a:pos x="T4" y="T5"/>
              </a:cxn>
              <a:cxn ang="T11">
                <a:pos x="T6" y="T7"/>
              </a:cxn>
            </a:cxnLst>
            <a:rect l="T12" t="T13" r="T14" b="T15"/>
            <a:pathLst>
              <a:path w="1459" h="981">
                <a:moveTo>
                  <a:pt x="0" y="0"/>
                </a:moveTo>
                <a:lnTo>
                  <a:pt x="1459" y="251"/>
                </a:lnTo>
                <a:lnTo>
                  <a:pt x="453" y="981"/>
                </a:lnTo>
                <a:lnTo>
                  <a:pt x="0" y="0"/>
                </a:lnTo>
                <a:close/>
              </a:path>
            </a:pathLst>
          </a:custGeom>
          <a:solidFill>
            <a:srgbClr val="E25D2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5606" name="Freeform 9"/>
          <p:cNvSpPr>
            <a:spLocks noChangeArrowheads="1"/>
          </p:cNvSpPr>
          <p:nvPr/>
        </p:nvSpPr>
        <p:spPr bwMode="auto">
          <a:xfrm>
            <a:off x="0" y="5410200"/>
            <a:ext cx="717550" cy="1446213"/>
          </a:xfrm>
          <a:custGeom>
            <a:avLst/>
            <a:gdLst>
              <a:gd name="T0" fmla="*/ 717550 w 453"/>
              <a:gd name="T1" fmla="*/ 0 h 911"/>
              <a:gd name="T2" fmla="*/ 619342 w 453"/>
              <a:gd name="T3" fmla="*/ 1446213 h 911"/>
              <a:gd name="T4" fmla="*/ 0 w 453"/>
              <a:gd name="T5" fmla="*/ 733425 h 911"/>
              <a:gd name="T6" fmla="*/ 717550 w 453"/>
              <a:gd name="T7" fmla="*/ 0 h 911"/>
              <a:gd name="T8" fmla="*/ 0 60000 65536"/>
              <a:gd name="T9" fmla="*/ 0 60000 65536"/>
              <a:gd name="T10" fmla="*/ 0 60000 65536"/>
              <a:gd name="T11" fmla="*/ 0 60000 65536"/>
              <a:gd name="T12" fmla="*/ 0 w 453"/>
              <a:gd name="T13" fmla="*/ 0 h 911"/>
              <a:gd name="T14" fmla="*/ 453 w 453"/>
              <a:gd name="T15" fmla="*/ 911 h 911"/>
            </a:gdLst>
            <a:ahLst/>
            <a:cxnLst>
              <a:cxn ang="T8">
                <a:pos x="T0" y="T1"/>
              </a:cxn>
              <a:cxn ang="T9">
                <a:pos x="T2" y="T3"/>
              </a:cxn>
              <a:cxn ang="T10">
                <a:pos x="T4" y="T5"/>
              </a:cxn>
              <a:cxn ang="T11">
                <a:pos x="T6" y="T7"/>
              </a:cxn>
            </a:cxnLst>
            <a:rect l="T12" t="T13" r="T14" b="T15"/>
            <a:pathLst>
              <a:path w="453" h="911">
                <a:moveTo>
                  <a:pt x="453" y="0"/>
                </a:moveTo>
                <a:lnTo>
                  <a:pt x="391" y="911"/>
                </a:lnTo>
                <a:lnTo>
                  <a:pt x="0" y="462"/>
                </a:lnTo>
                <a:lnTo>
                  <a:pt x="453" y="0"/>
                </a:lnTo>
                <a:close/>
              </a:path>
            </a:pathLst>
          </a:custGeom>
          <a:solidFill>
            <a:srgbClr val="DD272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5607" name="Freeform 10"/>
          <p:cNvSpPr>
            <a:spLocks noChangeArrowheads="1"/>
          </p:cNvSpPr>
          <p:nvPr/>
        </p:nvSpPr>
        <p:spPr bwMode="auto">
          <a:xfrm>
            <a:off x="619125" y="5410200"/>
            <a:ext cx="1046163" cy="1446213"/>
          </a:xfrm>
          <a:custGeom>
            <a:avLst/>
            <a:gdLst>
              <a:gd name="T0" fmla="*/ 98425 w 659"/>
              <a:gd name="T1" fmla="*/ 0 h 911"/>
              <a:gd name="T2" fmla="*/ 1046163 w 659"/>
              <a:gd name="T3" fmla="*/ 1446213 h 911"/>
              <a:gd name="T4" fmla="*/ 0 w 659"/>
              <a:gd name="T5" fmla="*/ 1446213 h 911"/>
              <a:gd name="T6" fmla="*/ 98425 w 659"/>
              <a:gd name="T7" fmla="*/ 0 h 911"/>
              <a:gd name="T8" fmla="*/ 0 60000 65536"/>
              <a:gd name="T9" fmla="*/ 0 60000 65536"/>
              <a:gd name="T10" fmla="*/ 0 60000 65536"/>
              <a:gd name="T11" fmla="*/ 0 60000 65536"/>
              <a:gd name="T12" fmla="*/ 0 w 659"/>
              <a:gd name="T13" fmla="*/ 0 h 911"/>
              <a:gd name="T14" fmla="*/ 659 w 659"/>
              <a:gd name="T15" fmla="*/ 911 h 911"/>
            </a:gdLst>
            <a:ahLst/>
            <a:cxnLst>
              <a:cxn ang="T8">
                <a:pos x="T0" y="T1"/>
              </a:cxn>
              <a:cxn ang="T9">
                <a:pos x="T2" y="T3"/>
              </a:cxn>
              <a:cxn ang="T10">
                <a:pos x="T4" y="T5"/>
              </a:cxn>
              <a:cxn ang="T11">
                <a:pos x="T6" y="T7"/>
              </a:cxn>
            </a:cxnLst>
            <a:rect l="T12" t="T13" r="T14" b="T15"/>
            <a:pathLst>
              <a:path w="659" h="911">
                <a:moveTo>
                  <a:pt x="62" y="0"/>
                </a:moveTo>
                <a:lnTo>
                  <a:pt x="659" y="911"/>
                </a:lnTo>
                <a:lnTo>
                  <a:pt x="0" y="911"/>
                </a:lnTo>
                <a:lnTo>
                  <a:pt x="62" y="0"/>
                </a:lnTo>
                <a:close/>
              </a:path>
            </a:pathLst>
          </a:custGeom>
          <a:solidFill>
            <a:srgbClr val="AD232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5608" name="Freeform 11"/>
          <p:cNvSpPr>
            <a:spLocks noChangeArrowheads="1"/>
          </p:cNvSpPr>
          <p:nvPr/>
        </p:nvSpPr>
        <p:spPr bwMode="auto">
          <a:xfrm>
            <a:off x="717550" y="5410200"/>
            <a:ext cx="1901825" cy="1446213"/>
          </a:xfrm>
          <a:custGeom>
            <a:avLst/>
            <a:gdLst>
              <a:gd name="T0" fmla="*/ 0 w 1198"/>
              <a:gd name="T1" fmla="*/ 0 h 911"/>
              <a:gd name="T2" fmla="*/ 1901825 w 1198"/>
              <a:gd name="T3" fmla="*/ 1446213 h 911"/>
              <a:gd name="T4" fmla="*/ 947738 w 1198"/>
              <a:gd name="T5" fmla="*/ 1446213 h 911"/>
              <a:gd name="T6" fmla="*/ 0 w 1198"/>
              <a:gd name="T7" fmla="*/ 0 h 911"/>
              <a:gd name="T8" fmla="*/ 0 60000 65536"/>
              <a:gd name="T9" fmla="*/ 0 60000 65536"/>
              <a:gd name="T10" fmla="*/ 0 60000 65536"/>
              <a:gd name="T11" fmla="*/ 0 60000 65536"/>
              <a:gd name="T12" fmla="*/ 0 w 1198"/>
              <a:gd name="T13" fmla="*/ 0 h 911"/>
              <a:gd name="T14" fmla="*/ 1198 w 1198"/>
              <a:gd name="T15" fmla="*/ 911 h 911"/>
            </a:gdLst>
            <a:ahLst/>
            <a:cxnLst>
              <a:cxn ang="T8">
                <a:pos x="T0" y="T1"/>
              </a:cxn>
              <a:cxn ang="T9">
                <a:pos x="T2" y="T3"/>
              </a:cxn>
              <a:cxn ang="T10">
                <a:pos x="T4" y="T5"/>
              </a:cxn>
              <a:cxn ang="T11">
                <a:pos x="T6" y="T7"/>
              </a:cxn>
            </a:cxnLst>
            <a:rect l="T12" t="T13" r="T14" b="T15"/>
            <a:pathLst>
              <a:path w="1198" h="911">
                <a:moveTo>
                  <a:pt x="0" y="0"/>
                </a:moveTo>
                <a:lnTo>
                  <a:pt x="1198" y="911"/>
                </a:lnTo>
                <a:lnTo>
                  <a:pt x="597" y="911"/>
                </a:lnTo>
                <a:lnTo>
                  <a:pt x="0" y="0"/>
                </a:lnTo>
                <a:close/>
              </a:path>
            </a:pathLst>
          </a:custGeom>
          <a:solidFill>
            <a:srgbClr val="DD272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5609" name="Freeform 12"/>
          <p:cNvSpPr>
            <a:spLocks noChangeArrowheads="1"/>
          </p:cNvSpPr>
          <p:nvPr/>
        </p:nvSpPr>
        <p:spPr bwMode="auto">
          <a:xfrm>
            <a:off x="717550" y="5410200"/>
            <a:ext cx="2022475" cy="1446213"/>
          </a:xfrm>
          <a:custGeom>
            <a:avLst/>
            <a:gdLst>
              <a:gd name="T0" fmla="*/ 1901825 w 1274"/>
              <a:gd name="T1" fmla="*/ 1446213 h 911"/>
              <a:gd name="T2" fmla="*/ 2022475 w 1274"/>
              <a:gd name="T3" fmla="*/ 169863 h 911"/>
              <a:gd name="T4" fmla="*/ 0 w 1274"/>
              <a:gd name="T5" fmla="*/ 0 h 911"/>
              <a:gd name="T6" fmla="*/ 1901825 w 1274"/>
              <a:gd name="T7" fmla="*/ 1446213 h 911"/>
              <a:gd name="T8" fmla="*/ 0 60000 65536"/>
              <a:gd name="T9" fmla="*/ 0 60000 65536"/>
              <a:gd name="T10" fmla="*/ 0 60000 65536"/>
              <a:gd name="T11" fmla="*/ 0 60000 65536"/>
              <a:gd name="T12" fmla="*/ 0 w 1274"/>
              <a:gd name="T13" fmla="*/ 0 h 911"/>
              <a:gd name="T14" fmla="*/ 1274 w 1274"/>
              <a:gd name="T15" fmla="*/ 911 h 911"/>
            </a:gdLst>
            <a:ahLst/>
            <a:cxnLst>
              <a:cxn ang="T8">
                <a:pos x="T0" y="T1"/>
              </a:cxn>
              <a:cxn ang="T9">
                <a:pos x="T2" y="T3"/>
              </a:cxn>
              <a:cxn ang="T10">
                <a:pos x="T4" y="T5"/>
              </a:cxn>
              <a:cxn ang="T11">
                <a:pos x="T6" y="T7"/>
              </a:cxn>
            </a:cxnLst>
            <a:rect l="T12" t="T13" r="T14" b="T15"/>
            <a:pathLst>
              <a:path w="1274" h="911">
                <a:moveTo>
                  <a:pt x="1198" y="911"/>
                </a:moveTo>
                <a:lnTo>
                  <a:pt x="1274" y="107"/>
                </a:lnTo>
                <a:lnTo>
                  <a:pt x="0" y="0"/>
                </a:lnTo>
                <a:lnTo>
                  <a:pt x="1198" y="911"/>
                </a:lnTo>
                <a:close/>
              </a:path>
            </a:pathLst>
          </a:custGeom>
          <a:solidFill>
            <a:srgbClr val="E24C2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5610" name="Freeform 13"/>
          <p:cNvSpPr>
            <a:spLocks noChangeArrowheads="1"/>
          </p:cNvSpPr>
          <p:nvPr/>
        </p:nvSpPr>
        <p:spPr bwMode="auto">
          <a:xfrm>
            <a:off x="717550" y="4251325"/>
            <a:ext cx="2022475" cy="1328738"/>
          </a:xfrm>
          <a:custGeom>
            <a:avLst/>
            <a:gdLst>
              <a:gd name="T0" fmla="*/ 1597025 w 1274"/>
              <a:gd name="T1" fmla="*/ 0 h 837"/>
              <a:gd name="T2" fmla="*/ 0 w 1274"/>
              <a:gd name="T3" fmla="*/ 1158875 h 837"/>
              <a:gd name="T4" fmla="*/ 2022475 w 1274"/>
              <a:gd name="T5" fmla="*/ 1328738 h 837"/>
              <a:gd name="T6" fmla="*/ 1597025 w 1274"/>
              <a:gd name="T7" fmla="*/ 0 h 837"/>
              <a:gd name="T8" fmla="*/ 0 60000 65536"/>
              <a:gd name="T9" fmla="*/ 0 60000 65536"/>
              <a:gd name="T10" fmla="*/ 0 60000 65536"/>
              <a:gd name="T11" fmla="*/ 0 60000 65536"/>
              <a:gd name="T12" fmla="*/ 0 w 1274"/>
              <a:gd name="T13" fmla="*/ 0 h 837"/>
              <a:gd name="T14" fmla="*/ 1274 w 1274"/>
              <a:gd name="T15" fmla="*/ 837 h 837"/>
            </a:gdLst>
            <a:ahLst/>
            <a:cxnLst>
              <a:cxn ang="T8">
                <a:pos x="T0" y="T1"/>
              </a:cxn>
              <a:cxn ang="T9">
                <a:pos x="T2" y="T3"/>
              </a:cxn>
              <a:cxn ang="T10">
                <a:pos x="T4" y="T5"/>
              </a:cxn>
              <a:cxn ang="T11">
                <a:pos x="T6" y="T7"/>
              </a:cxn>
            </a:cxnLst>
            <a:rect l="T12" t="T13" r="T14" b="T15"/>
            <a:pathLst>
              <a:path w="1274" h="837">
                <a:moveTo>
                  <a:pt x="1006" y="0"/>
                </a:moveTo>
                <a:lnTo>
                  <a:pt x="0" y="730"/>
                </a:lnTo>
                <a:lnTo>
                  <a:pt x="1274" y="837"/>
                </a:lnTo>
                <a:lnTo>
                  <a:pt x="1006" y="0"/>
                </a:lnTo>
                <a:close/>
              </a:path>
            </a:pathLst>
          </a:custGeom>
          <a:solidFill>
            <a:srgbClr val="C3549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5611" name="Freeform 14"/>
          <p:cNvSpPr>
            <a:spLocks noChangeArrowheads="1"/>
          </p:cNvSpPr>
          <p:nvPr/>
        </p:nvSpPr>
        <p:spPr bwMode="auto">
          <a:xfrm>
            <a:off x="2314575" y="4251325"/>
            <a:ext cx="1555750" cy="1627188"/>
          </a:xfrm>
          <a:custGeom>
            <a:avLst/>
            <a:gdLst>
              <a:gd name="T0" fmla="*/ 0 w 980"/>
              <a:gd name="T1" fmla="*/ 0 h 1025"/>
              <a:gd name="T2" fmla="*/ 1555750 w 980"/>
              <a:gd name="T3" fmla="*/ 1627188 h 1025"/>
              <a:gd name="T4" fmla="*/ 425450 w 980"/>
              <a:gd name="T5" fmla="*/ 1328738 h 1025"/>
              <a:gd name="T6" fmla="*/ 0 w 980"/>
              <a:gd name="T7" fmla="*/ 0 h 1025"/>
              <a:gd name="T8" fmla="*/ 0 60000 65536"/>
              <a:gd name="T9" fmla="*/ 0 60000 65536"/>
              <a:gd name="T10" fmla="*/ 0 60000 65536"/>
              <a:gd name="T11" fmla="*/ 0 60000 65536"/>
              <a:gd name="T12" fmla="*/ 0 w 980"/>
              <a:gd name="T13" fmla="*/ 0 h 1025"/>
              <a:gd name="T14" fmla="*/ 980 w 980"/>
              <a:gd name="T15" fmla="*/ 1025 h 1025"/>
            </a:gdLst>
            <a:ahLst/>
            <a:cxnLst>
              <a:cxn ang="T8">
                <a:pos x="T0" y="T1"/>
              </a:cxn>
              <a:cxn ang="T9">
                <a:pos x="T2" y="T3"/>
              </a:cxn>
              <a:cxn ang="T10">
                <a:pos x="T4" y="T5"/>
              </a:cxn>
              <a:cxn ang="T11">
                <a:pos x="T6" y="T7"/>
              </a:cxn>
            </a:cxnLst>
            <a:rect l="T12" t="T13" r="T14" b="T15"/>
            <a:pathLst>
              <a:path w="980" h="1025">
                <a:moveTo>
                  <a:pt x="0" y="0"/>
                </a:moveTo>
                <a:lnTo>
                  <a:pt x="980" y="1025"/>
                </a:lnTo>
                <a:lnTo>
                  <a:pt x="268" y="837"/>
                </a:lnTo>
                <a:lnTo>
                  <a:pt x="0" y="0"/>
                </a:lnTo>
                <a:close/>
              </a:path>
            </a:pathLst>
          </a:custGeom>
          <a:solidFill>
            <a:srgbClr val="DA368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5612" name="Freeform 15"/>
          <p:cNvSpPr>
            <a:spLocks noChangeArrowheads="1"/>
          </p:cNvSpPr>
          <p:nvPr/>
        </p:nvSpPr>
        <p:spPr bwMode="auto">
          <a:xfrm>
            <a:off x="2314575" y="3417888"/>
            <a:ext cx="1555750" cy="2460625"/>
          </a:xfrm>
          <a:custGeom>
            <a:avLst/>
            <a:gdLst>
              <a:gd name="T0" fmla="*/ 0 w 980"/>
              <a:gd name="T1" fmla="*/ 833438 h 1550"/>
              <a:gd name="T2" fmla="*/ 903288 w 980"/>
              <a:gd name="T3" fmla="*/ 0 h 1550"/>
              <a:gd name="T4" fmla="*/ 1555750 w 980"/>
              <a:gd name="T5" fmla="*/ 2460625 h 1550"/>
              <a:gd name="T6" fmla="*/ 0 w 980"/>
              <a:gd name="T7" fmla="*/ 833438 h 1550"/>
              <a:gd name="T8" fmla="*/ 0 60000 65536"/>
              <a:gd name="T9" fmla="*/ 0 60000 65536"/>
              <a:gd name="T10" fmla="*/ 0 60000 65536"/>
              <a:gd name="T11" fmla="*/ 0 60000 65536"/>
              <a:gd name="T12" fmla="*/ 0 w 980"/>
              <a:gd name="T13" fmla="*/ 0 h 1550"/>
              <a:gd name="T14" fmla="*/ 980 w 980"/>
              <a:gd name="T15" fmla="*/ 1550 h 1550"/>
            </a:gdLst>
            <a:ahLst/>
            <a:cxnLst>
              <a:cxn ang="T8">
                <a:pos x="T0" y="T1"/>
              </a:cxn>
              <a:cxn ang="T9">
                <a:pos x="T2" y="T3"/>
              </a:cxn>
              <a:cxn ang="T10">
                <a:pos x="T4" y="T5"/>
              </a:cxn>
              <a:cxn ang="T11">
                <a:pos x="T6" y="T7"/>
              </a:cxn>
            </a:cxnLst>
            <a:rect l="T12" t="T13" r="T14" b="T15"/>
            <a:pathLst>
              <a:path w="980" h="1550">
                <a:moveTo>
                  <a:pt x="0" y="525"/>
                </a:moveTo>
                <a:lnTo>
                  <a:pt x="569" y="0"/>
                </a:lnTo>
                <a:lnTo>
                  <a:pt x="980" y="1550"/>
                </a:lnTo>
                <a:lnTo>
                  <a:pt x="0" y="525"/>
                </a:lnTo>
                <a:close/>
              </a:path>
            </a:pathLst>
          </a:custGeom>
          <a:solidFill>
            <a:srgbClr val="B5207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5613" name="Freeform 16"/>
          <p:cNvSpPr>
            <a:spLocks noChangeArrowheads="1"/>
          </p:cNvSpPr>
          <p:nvPr/>
        </p:nvSpPr>
        <p:spPr bwMode="auto">
          <a:xfrm>
            <a:off x="3217863" y="3417888"/>
            <a:ext cx="930275" cy="2460625"/>
          </a:xfrm>
          <a:custGeom>
            <a:avLst/>
            <a:gdLst>
              <a:gd name="T0" fmla="*/ 0 w 586"/>
              <a:gd name="T1" fmla="*/ 0 h 1550"/>
              <a:gd name="T2" fmla="*/ 930275 w 586"/>
              <a:gd name="T3" fmla="*/ 600075 h 1550"/>
              <a:gd name="T4" fmla="*/ 652463 w 586"/>
              <a:gd name="T5" fmla="*/ 2460625 h 1550"/>
              <a:gd name="T6" fmla="*/ 0 w 586"/>
              <a:gd name="T7" fmla="*/ 0 h 1550"/>
              <a:gd name="T8" fmla="*/ 0 60000 65536"/>
              <a:gd name="T9" fmla="*/ 0 60000 65536"/>
              <a:gd name="T10" fmla="*/ 0 60000 65536"/>
              <a:gd name="T11" fmla="*/ 0 60000 65536"/>
              <a:gd name="T12" fmla="*/ 0 w 586"/>
              <a:gd name="T13" fmla="*/ 0 h 1550"/>
              <a:gd name="T14" fmla="*/ 586 w 586"/>
              <a:gd name="T15" fmla="*/ 1550 h 1550"/>
            </a:gdLst>
            <a:ahLst/>
            <a:cxnLst>
              <a:cxn ang="T8">
                <a:pos x="T0" y="T1"/>
              </a:cxn>
              <a:cxn ang="T9">
                <a:pos x="T2" y="T3"/>
              </a:cxn>
              <a:cxn ang="T10">
                <a:pos x="T4" y="T5"/>
              </a:cxn>
              <a:cxn ang="T11">
                <a:pos x="T6" y="T7"/>
              </a:cxn>
            </a:cxnLst>
            <a:rect l="T12" t="T13" r="T14" b="T15"/>
            <a:pathLst>
              <a:path w="586" h="1550">
                <a:moveTo>
                  <a:pt x="0" y="0"/>
                </a:moveTo>
                <a:lnTo>
                  <a:pt x="586" y="378"/>
                </a:lnTo>
                <a:lnTo>
                  <a:pt x="411" y="1550"/>
                </a:lnTo>
                <a:lnTo>
                  <a:pt x="0" y="0"/>
                </a:lnTo>
                <a:close/>
              </a:path>
            </a:pathLst>
          </a:custGeom>
          <a:solidFill>
            <a:srgbClr val="95226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5614" name="Freeform 17"/>
          <p:cNvSpPr>
            <a:spLocks noChangeArrowheads="1"/>
          </p:cNvSpPr>
          <p:nvPr/>
        </p:nvSpPr>
        <p:spPr bwMode="auto">
          <a:xfrm>
            <a:off x="2740025" y="5580063"/>
            <a:ext cx="1606550" cy="1276350"/>
          </a:xfrm>
          <a:custGeom>
            <a:avLst/>
            <a:gdLst>
              <a:gd name="T0" fmla="*/ 0 w 1012"/>
              <a:gd name="T1" fmla="*/ 0 h 804"/>
              <a:gd name="T2" fmla="*/ 1606550 w 1012"/>
              <a:gd name="T3" fmla="*/ 1276350 h 804"/>
              <a:gd name="T4" fmla="*/ 1130300 w 1012"/>
              <a:gd name="T5" fmla="*/ 298450 h 804"/>
              <a:gd name="T6" fmla="*/ 0 w 1012"/>
              <a:gd name="T7" fmla="*/ 0 h 804"/>
              <a:gd name="T8" fmla="*/ 0 60000 65536"/>
              <a:gd name="T9" fmla="*/ 0 60000 65536"/>
              <a:gd name="T10" fmla="*/ 0 60000 65536"/>
              <a:gd name="T11" fmla="*/ 0 60000 65536"/>
              <a:gd name="T12" fmla="*/ 0 w 1012"/>
              <a:gd name="T13" fmla="*/ 0 h 804"/>
              <a:gd name="T14" fmla="*/ 1012 w 1012"/>
              <a:gd name="T15" fmla="*/ 804 h 804"/>
            </a:gdLst>
            <a:ahLst/>
            <a:cxnLst>
              <a:cxn ang="T8">
                <a:pos x="T0" y="T1"/>
              </a:cxn>
              <a:cxn ang="T9">
                <a:pos x="T2" y="T3"/>
              </a:cxn>
              <a:cxn ang="T10">
                <a:pos x="T4" y="T5"/>
              </a:cxn>
              <a:cxn ang="T11">
                <a:pos x="T6" y="T7"/>
              </a:cxn>
            </a:cxnLst>
            <a:rect l="T12" t="T13" r="T14" b="T15"/>
            <a:pathLst>
              <a:path w="1012" h="804">
                <a:moveTo>
                  <a:pt x="0" y="0"/>
                </a:moveTo>
                <a:lnTo>
                  <a:pt x="1012" y="804"/>
                </a:lnTo>
                <a:lnTo>
                  <a:pt x="712" y="188"/>
                </a:lnTo>
                <a:lnTo>
                  <a:pt x="0" y="0"/>
                </a:lnTo>
                <a:close/>
              </a:path>
            </a:pathLst>
          </a:custGeom>
          <a:solidFill>
            <a:srgbClr val="B6225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5615" name="Freeform 18"/>
          <p:cNvSpPr>
            <a:spLocks noChangeArrowheads="1"/>
          </p:cNvSpPr>
          <p:nvPr/>
        </p:nvSpPr>
        <p:spPr bwMode="auto">
          <a:xfrm>
            <a:off x="2619375" y="5580063"/>
            <a:ext cx="1727200" cy="1276350"/>
          </a:xfrm>
          <a:custGeom>
            <a:avLst/>
            <a:gdLst>
              <a:gd name="T0" fmla="*/ 0 w 1088"/>
              <a:gd name="T1" fmla="*/ 1276350 h 804"/>
              <a:gd name="T2" fmla="*/ 1727200 w 1088"/>
              <a:gd name="T3" fmla="*/ 1276350 h 804"/>
              <a:gd name="T4" fmla="*/ 120650 w 1088"/>
              <a:gd name="T5" fmla="*/ 0 h 804"/>
              <a:gd name="T6" fmla="*/ 0 w 1088"/>
              <a:gd name="T7" fmla="*/ 1276350 h 804"/>
              <a:gd name="T8" fmla="*/ 0 60000 65536"/>
              <a:gd name="T9" fmla="*/ 0 60000 65536"/>
              <a:gd name="T10" fmla="*/ 0 60000 65536"/>
              <a:gd name="T11" fmla="*/ 0 60000 65536"/>
              <a:gd name="T12" fmla="*/ 0 w 1088"/>
              <a:gd name="T13" fmla="*/ 0 h 804"/>
              <a:gd name="T14" fmla="*/ 1088 w 1088"/>
              <a:gd name="T15" fmla="*/ 804 h 804"/>
            </a:gdLst>
            <a:ahLst/>
            <a:cxnLst>
              <a:cxn ang="T8">
                <a:pos x="T0" y="T1"/>
              </a:cxn>
              <a:cxn ang="T9">
                <a:pos x="T2" y="T3"/>
              </a:cxn>
              <a:cxn ang="T10">
                <a:pos x="T4" y="T5"/>
              </a:cxn>
              <a:cxn ang="T11">
                <a:pos x="T6" y="T7"/>
              </a:cxn>
            </a:cxnLst>
            <a:rect l="T12" t="T13" r="T14" b="T15"/>
            <a:pathLst>
              <a:path w="1088" h="804">
                <a:moveTo>
                  <a:pt x="0" y="804"/>
                </a:moveTo>
                <a:lnTo>
                  <a:pt x="1088" y="804"/>
                </a:lnTo>
                <a:lnTo>
                  <a:pt x="76" y="0"/>
                </a:lnTo>
                <a:lnTo>
                  <a:pt x="0" y="804"/>
                </a:lnTo>
                <a:close/>
              </a:path>
            </a:pathLst>
          </a:custGeom>
          <a:solidFill>
            <a:srgbClr val="C3549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5616" name="Freeform 19"/>
          <p:cNvSpPr>
            <a:spLocks noChangeArrowheads="1"/>
          </p:cNvSpPr>
          <p:nvPr/>
        </p:nvSpPr>
        <p:spPr bwMode="auto">
          <a:xfrm>
            <a:off x="3870325" y="3925888"/>
            <a:ext cx="1893888" cy="1952625"/>
          </a:xfrm>
          <a:custGeom>
            <a:avLst/>
            <a:gdLst>
              <a:gd name="T0" fmla="*/ 277813 w 1193"/>
              <a:gd name="T1" fmla="*/ 92075 h 1230"/>
              <a:gd name="T2" fmla="*/ 1893888 w 1193"/>
              <a:gd name="T3" fmla="*/ 0 h 1230"/>
              <a:gd name="T4" fmla="*/ 0 w 1193"/>
              <a:gd name="T5" fmla="*/ 1952625 h 1230"/>
              <a:gd name="T6" fmla="*/ 277813 w 1193"/>
              <a:gd name="T7" fmla="*/ 92075 h 1230"/>
              <a:gd name="T8" fmla="*/ 0 60000 65536"/>
              <a:gd name="T9" fmla="*/ 0 60000 65536"/>
              <a:gd name="T10" fmla="*/ 0 60000 65536"/>
              <a:gd name="T11" fmla="*/ 0 60000 65536"/>
              <a:gd name="T12" fmla="*/ 0 w 1193"/>
              <a:gd name="T13" fmla="*/ 0 h 1230"/>
              <a:gd name="T14" fmla="*/ 1193 w 1193"/>
              <a:gd name="T15" fmla="*/ 1230 h 1230"/>
            </a:gdLst>
            <a:ahLst/>
            <a:cxnLst>
              <a:cxn ang="T8">
                <a:pos x="T0" y="T1"/>
              </a:cxn>
              <a:cxn ang="T9">
                <a:pos x="T2" y="T3"/>
              </a:cxn>
              <a:cxn ang="T10">
                <a:pos x="T4" y="T5"/>
              </a:cxn>
              <a:cxn ang="T11">
                <a:pos x="T6" y="T7"/>
              </a:cxn>
            </a:cxnLst>
            <a:rect l="T12" t="T13" r="T14" b="T15"/>
            <a:pathLst>
              <a:path w="1193" h="1230">
                <a:moveTo>
                  <a:pt x="175" y="58"/>
                </a:moveTo>
                <a:lnTo>
                  <a:pt x="1193" y="0"/>
                </a:lnTo>
                <a:lnTo>
                  <a:pt x="0" y="1230"/>
                </a:lnTo>
                <a:lnTo>
                  <a:pt x="175" y="58"/>
                </a:lnTo>
                <a:close/>
              </a:path>
            </a:pathLst>
          </a:custGeom>
          <a:solidFill>
            <a:srgbClr val="7C4E9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5617" name="Freeform 20"/>
          <p:cNvSpPr>
            <a:spLocks noChangeArrowheads="1"/>
          </p:cNvSpPr>
          <p:nvPr/>
        </p:nvSpPr>
        <p:spPr bwMode="auto">
          <a:xfrm>
            <a:off x="3870325" y="3925888"/>
            <a:ext cx="1893888" cy="2930525"/>
          </a:xfrm>
          <a:custGeom>
            <a:avLst/>
            <a:gdLst>
              <a:gd name="T0" fmla="*/ 476250 w 1193"/>
              <a:gd name="T1" fmla="*/ 2930525 h 1846"/>
              <a:gd name="T2" fmla="*/ 1893888 w 1193"/>
              <a:gd name="T3" fmla="*/ 0 h 1846"/>
              <a:gd name="T4" fmla="*/ 0 w 1193"/>
              <a:gd name="T5" fmla="*/ 1952625 h 1846"/>
              <a:gd name="T6" fmla="*/ 476250 w 1193"/>
              <a:gd name="T7" fmla="*/ 2930525 h 1846"/>
              <a:gd name="T8" fmla="*/ 0 60000 65536"/>
              <a:gd name="T9" fmla="*/ 0 60000 65536"/>
              <a:gd name="T10" fmla="*/ 0 60000 65536"/>
              <a:gd name="T11" fmla="*/ 0 60000 65536"/>
              <a:gd name="T12" fmla="*/ 0 w 1193"/>
              <a:gd name="T13" fmla="*/ 0 h 1846"/>
              <a:gd name="T14" fmla="*/ 1193 w 1193"/>
              <a:gd name="T15" fmla="*/ 1846 h 1846"/>
            </a:gdLst>
            <a:ahLst/>
            <a:cxnLst>
              <a:cxn ang="T8">
                <a:pos x="T0" y="T1"/>
              </a:cxn>
              <a:cxn ang="T9">
                <a:pos x="T2" y="T3"/>
              </a:cxn>
              <a:cxn ang="T10">
                <a:pos x="T4" y="T5"/>
              </a:cxn>
              <a:cxn ang="T11">
                <a:pos x="T6" y="T7"/>
              </a:cxn>
            </a:cxnLst>
            <a:rect l="T12" t="T13" r="T14" b="T15"/>
            <a:pathLst>
              <a:path w="1193" h="1846">
                <a:moveTo>
                  <a:pt x="300" y="1846"/>
                </a:moveTo>
                <a:lnTo>
                  <a:pt x="1193" y="0"/>
                </a:lnTo>
                <a:lnTo>
                  <a:pt x="0" y="1230"/>
                </a:lnTo>
                <a:lnTo>
                  <a:pt x="300" y="1846"/>
                </a:lnTo>
                <a:close/>
              </a:path>
            </a:pathLst>
          </a:custGeom>
          <a:solidFill>
            <a:srgbClr val="52428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5618" name="Freeform 21"/>
          <p:cNvSpPr>
            <a:spLocks noChangeArrowheads="1"/>
          </p:cNvSpPr>
          <p:nvPr/>
        </p:nvSpPr>
        <p:spPr bwMode="auto">
          <a:xfrm>
            <a:off x="1798638" y="2930525"/>
            <a:ext cx="427037" cy="508000"/>
          </a:xfrm>
          <a:custGeom>
            <a:avLst/>
            <a:gdLst>
              <a:gd name="T0" fmla="*/ 206375 w 269"/>
              <a:gd name="T1" fmla="*/ 0 h 320"/>
              <a:gd name="T2" fmla="*/ 0 w 269"/>
              <a:gd name="T3" fmla="*/ 508000 h 320"/>
              <a:gd name="T4" fmla="*/ 427037 w 269"/>
              <a:gd name="T5" fmla="*/ 285750 h 320"/>
              <a:gd name="T6" fmla="*/ 206375 w 269"/>
              <a:gd name="T7" fmla="*/ 0 h 320"/>
              <a:gd name="T8" fmla="*/ 0 60000 65536"/>
              <a:gd name="T9" fmla="*/ 0 60000 65536"/>
              <a:gd name="T10" fmla="*/ 0 60000 65536"/>
              <a:gd name="T11" fmla="*/ 0 60000 65536"/>
              <a:gd name="T12" fmla="*/ 0 w 269"/>
              <a:gd name="T13" fmla="*/ 0 h 320"/>
              <a:gd name="T14" fmla="*/ 269 w 269"/>
              <a:gd name="T15" fmla="*/ 320 h 320"/>
            </a:gdLst>
            <a:ahLst/>
            <a:cxnLst>
              <a:cxn ang="T8">
                <a:pos x="T0" y="T1"/>
              </a:cxn>
              <a:cxn ang="T9">
                <a:pos x="T2" y="T3"/>
              </a:cxn>
              <a:cxn ang="T10">
                <a:pos x="T4" y="T5"/>
              </a:cxn>
              <a:cxn ang="T11">
                <a:pos x="T6" y="T7"/>
              </a:cxn>
            </a:cxnLst>
            <a:rect l="T12" t="T13" r="T14" b="T15"/>
            <a:pathLst>
              <a:path w="269" h="320">
                <a:moveTo>
                  <a:pt x="130" y="0"/>
                </a:moveTo>
                <a:lnTo>
                  <a:pt x="0" y="320"/>
                </a:lnTo>
                <a:lnTo>
                  <a:pt x="269" y="180"/>
                </a:lnTo>
                <a:lnTo>
                  <a:pt x="130" y="0"/>
                </a:lnTo>
                <a:close/>
              </a:path>
            </a:pathLst>
          </a:custGeom>
          <a:solidFill>
            <a:srgbClr val="E58A2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5619" name="Freeform 22"/>
          <p:cNvSpPr>
            <a:spLocks noChangeArrowheads="1"/>
          </p:cNvSpPr>
          <p:nvPr/>
        </p:nvSpPr>
        <p:spPr bwMode="auto">
          <a:xfrm>
            <a:off x="1798638" y="3216275"/>
            <a:ext cx="427037" cy="322263"/>
          </a:xfrm>
          <a:custGeom>
            <a:avLst/>
            <a:gdLst>
              <a:gd name="T0" fmla="*/ 0 w 269"/>
              <a:gd name="T1" fmla="*/ 222250 h 203"/>
              <a:gd name="T2" fmla="*/ 419100 w 269"/>
              <a:gd name="T3" fmla="*/ 322263 h 203"/>
              <a:gd name="T4" fmla="*/ 427037 w 269"/>
              <a:gd name="T5" fmla="*/ 0 h 203"/>
              <a:gd name="T6" fmla="*/ 0 w 269"/>
              <a:gd name="T7" fmla="*/ 222250 h 203"/>
              <a:gd name="T8" fmla="*/ 0 60000 65536"/>
              <a:gd name="T9" fmla="*/ 0 60000 65536"/>
              <a:gd name="T10" fmla="*/ 0 60000 65536"/>
              <a:gd name="T11" fmla="*/ 0 60000 65536"/>
              <a:gd name="T12" fmla="*/ 0 w 269"/>
              <a:gd name="T13" fmla="*/ 0 h 203"/>
              <a:gd name="T14" fmla="*/ 269 w 269"/>
              <a:gd name="T15" fmla="*/ 203 h 203"/>
            </a:gdLst>
            <a:ahLst/>
            <a:cxnLst>
              <a:cxn ang="T8">
                <a:pos x="T0" y="T1"/>
              </a:cxn>
              <a:cxn ang="T9">
                <a:pos x="T2" y="T3"/>
              </a:cxn>
              <a:cxn ang="T10">
                <a:pos x="T4" y="T5"/>
              </a:cxn>
              <a:cxn ang="T11">
                <a:pos x="T6" y="T7"/>
              </a:cxn>
            </a:cxnLst>
            <a:rect l="T12" t="T13" r="T14" b="T15"/>
            <a:pathLst>
              <a:path w="269" h="203">
                <a:moveTo>
                  <a:pt x="0" y="140"/>
                </a:moveTo>
                <a:lnTo>
                  <a:pt x="264" y="203"/>
                </a:lnTo>
                <a:lnTo>
                  <a:pt x="269" y="0"/>
                </a:lnTo>
                <a:lnTo>
                  <a:pt x="0" y="140"/>
                </a:lnTo>
                <a:close/>
              </a:path>
            </a:pathLst>
          </a:custGeom>
          <a:solidFill>
            <a:srgbClr val="F4E67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5620" name="Freeform 23"/>
          <p:cNvSpPr>
            <a:spLocks noChangeArrowheads="1"/>
          </p:cNvSpPr>
          <p:nvPr/>
        </p:nvSpPr>
        <p:spPr bwMode="auto">
          <a:xfrm>
            <a:off x="0" y="6143625"/>
            <a:ext cx="619125" cy="712788"/>
          </a:xfrm>
          <a:custGeom>
            <a:avLst/>
            <a:gdLst>
              <a:gd name="T0" fmla="*/ 619125 w 391"/>
              <a:gd name="T1" fmla="*/ 712788 h 449"/>
              <a:gd name="T2" fmla="*/ 0 w 391"/>
              <a:gd name="T3" fmla="*/ 712788 h 449"/>
              <a:gd name="T4" fmla="*/ 0 w 391"/>
              <a:gd name="T5" fmla="*/ 0 h 449"/>
              <a:gd name="T6" fmla="*/ 619125 w 391"/>
              <a:gd name="T7" fmla="*/ 712788 h 449"/>
              <a:gd name="T8" fmla="*/ 0 60000 65536"/>
              <a:gd name="T9" fmla="*/ 0 60000 65536"/>
              <a:gd name="T10" fmla="*/ 0 60000 65536"/>
              <a:gd name="T11" fmla="*/ 0 60000 65536"/>
              <a:gd name="T12" fmla="*/ 0 w 391"/>
              <a:gd name="T13" fmla="*/ 0 h 449"/>
              <a:gd name="T14" fmla="*/ 391 w 391"/>
              <a:gd name="T15" fmla="*/ 449 h 449"/>
            </a:gdLst>
            <a:ahLst/>
            <a:cxnLst>
              <a:cxn ang="T8">
                <a:pos x="T0" y="T1"/>
              </a:cxn>
              <a:cxn ang="T9">
                <a:pos x="T2" y="T3"/>
              </a:cxn>
              <a:cxn ang="T10">
                <a:pos x="T4" y="T5"/>
              </a:cxn>
              <a:cxn ang="T11">
                <a:pos x="T6" y="T7"/>
              </a:cxn>
            </a:cxnLst>
            <a:rect l="T12" t="T13" r="T14" b="T15"/>
            <a:pathLst>
              <a:path w="391" h="449">
                <a:moveTo>
                  <a:pt x="391" y="449"/>
                </a:moveTo>
                <a:lnTo>
                  <a:pt x="0" y="449"/>
                </a:lnTo>
                <a:lnTo>
                  <a:pt x="0" y="0"/>
                </a:lnTo>
                <a:lnTo>
                  <a:pt x="391" y="449"/>
                </a:lnTo>
                <a:close/>
              </a:path>
            </a:pathLst>
          </a:custGeom>
          <a:solidFill>
            <a:srgbClr val="E25A6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5621" name="Freeform 24"/>
          <p:cNvSpPr>
            <a:spLocks noChangeArrowheads="1"/>
          </p:cNvSpPr>
          <p:nvPr/>
        </p:nvSpPr>
        <p:spPr bwMode="auto">
          <a:xfrm>
            <a:off x="0" y="3475038"/>
            <a:ext cx="2314575" cy="776287"/>
          </a:xfrm>
          <a:custGeom>
            <a:avLst/>
            <a:gdLst>
              <a:gd name="T0" fmla="*/ 2314575 w 1459"/>
              <a:gd name="T1" fmla="*/ 776287 h 489"/>
              <a:gd name="T2" fmla="*/ 1616554 w 1459"/>
              <a:gd name="T3" fmla="*/ 0 h 489"/>
              <a:gd name="T4" fmla="*/ 0 w 1459"/>
              <a:gd name="T5" fmla="*/ 377825 h 489"/>
              <a:gd name="T6" fmla="*/ 2314575 w 1459"/>
              <a:gd name="T7" fmla="*/ 776287 h 489"/>
              <a:gd name="T8" fmla="*/ 0 60000 65536"/>
              <a:gd name="T9" fmla="*/ 0 60000 65536"/>
              <a:gd name="T10" fmla="*/ 0 60000 65536"/>
              <a:gd name="T11" fmla="*/ 0 60000 65536"/>
              <a:gd name="T12" fmla="*/ 0 w 1459"/>
              <a:gd name="T13" fmla="*/ 0 h 489"/>
              <a:gd name="T14" fmla="*/ 1459 w 1459"/>
              <a:gd name="T15" fmla="*/ 489 h 489"/>
            </a:gdLst>
            <a:ahLst/>
            <a:cxnLst>
              <a:cxn ang="T8">
                <a:pos x="T0" y="T1"/>
              </a:cxn>
              <a:cxn ang="T9">
                <a:pos x="T2" y="T3"/>
              </a:cxn>
              <a:cxn ang="T10">
                <a:pos x="T4" y="T5"/>
              </a:cxn>
              <a:cxn ang="T11">
                <a:pos x="T6" y="T7"/>
              </a:cxn>
            </a:cxnLst>
            <a:rect l="T12" t="T13" r="T14" b="T15"/>
            <a:pathLst>
              <a:path w="1459" h="489">
                <a:moveTo>
                  <a:pt x="1459" y="489"/>
                </a:moveTo>
                <a:lnTo>
                  <a:pt x="1019" y="0"/>
                </a:lnTo>
                <a:lnTo>
                  <a:pt x="0" y="238"/>
                </a:lnTo>
                <a:lnTo>
                  <a:pt x="1459" y="489"/>
                </a:lnTo>
                <a:close/>
              </a:path>
            </a:pathLst>
          </a:custGeom>
          <a:solidFill>
            <a:srgbClr val="F4E67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5622" name="Freeform 25"/>
          <p:cNvSpPr>
            <a:spLocks noChangeArrowheads="1"/>
          </p:cNvSpPr>
          <p:nvPr/>
        </p:nvSpPr>
        <p:spPr bwMode="auto">
          <a:xfrm>
            <a:off x="0" y="2544763"/>
            <a:ext cx="1846263" cy="1308100"/>
          </a:xfrm>
          <a:custGeom>
            <a:avLst/>
            <a:gdLst>
              <a:gd name="T0" fmla="*/ 1616273 w 1164"/>
              <a:gd name="T1" fmla="*/ 930275 h 824"/>
              <a:gd name="T2" fmla="*/ 1846263 w 1164"/>
              <a:gd name="T3" fmla="*/ 0 h 824"/>
              <a:gd name="T4" fmla="*/ 0 w 1164"/>
              <a:gd name="T5" fmla="*/ 1308100 h 824"/>
              <a:gd name="T6" fmla="*/ 1616273 w 1164"/>
              <a:gd name="T7" fmla="*/ 930275 h 824"/>
              <a:gd name="T8" fmla="*/ 0 60000 65536"/>
              <a:gd name="T9" fmla="*/ 0 60000 65536"/>
              <a:gd name="T10" fmla="*/ 0 60000 65536"/>
              <a:gd name="T11" fmla="*/ 0 60000 65536"/>
              <a:gd name="T12" fmla="*/ 0 w 1164"/>
              <a:gd name="T13" fmla="*/ 0 h 824"/>
              <a:gd name="T14" fmla="*/ 1164 w 1164"/>
              <a:gd name="T15" fmla="*/ 824 h 824"/>
            </a:gdLst>
            <a:ahLst/>
            <a:cxnLst>
              <a:cxn ang="T8">
                <a:pos x="T0" y="T1"/>
              </a:cxn>
              <a:cxn ang="T9">
                <a:pos x="T2" y="T3"/>
              </a:cxn>
              <a:cxn ang="T10">
                <a:pos x="T4" y="T5"/>
              </a:cxn>
              <a:cxn ang="T11">
                <a:pos x="T6" y="T7"/>
              </a:cxn>
            </a:cxnLst>
            <a:rect l="T12" t="T13" r="T14" b="T15"/>
            <a:pathLst>
              <a:path w="1164" h="824">
                <a:moveTo>
                  <a:pt x="1019" y="586"/>
                </a:moveTo>
                <a:lnTo>
                  <a:pt x="1164" y="0"/>
                </a:lnTo>
                <a:lnTo>
                  <a:pt x="0" y="824"/>
                </a:lnTo>
                <a:lnTo>
                  <a:pt x="1019" y="586"/>
                </a:lnTo>
                <a:close/>
              </a:path>
            </a:pathLst>
          </a:custGeom>
          <a:solidFill>
            <a:srgbClr val="E58A2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5623" name="Freeform 26"/>
          <p:cNvSpPr>
            <a:spLocks noChangeArrowheads="1"/>
          </p:cNvSpPr>
          <p:nvPr/>
        </p:nvSpPr>
        <p:spPr bwMode="auto">
          <a:xfrm>
            <a:off x="0" y="1947863"/>
            <a:ext cx="1846263" cy="1054100"/>
          </a:xfrm>
          <a:custGeom>
            <a:avLst/>
            <a:gdLst>
              <a:gd name="T0" fmla="*/ 0 w 1164"/>
              <a:gd name="T1" fmla="*/ 1054100 h 664"/>
              <a:gd name="T2" fmla="*/ 0 w 1164"/>
              <a:gd name="T3" fmla="*/ 0 h 664"/>
              <a:gd name="T4" fmla="*/ 1846263 w 1164"/>
              <a:gd name="T5" fmla="*/ 596900 h 664"/>
              <a:gd name="T6" fmla="*/ 0 w 1164"/>
              <a:gd name="T7" fmla="*/ 1054100 h 664"/>
              <a:gd name="T8" fmla="*/ 0 60000 65536"/>
              <a:gd name="T9" fmla="*/ 0 60000 65536"/>
              <a:gd name="T10" fmla="*/ 0 60000 65536"/>
              <a:gd name="T11" fmla="*/ 0 60000 65536"/>
              <a:gd name="T12" fmla="*/ 0 w 1164"/>
              <a:gd name="T13" fmla="*/ 0 h 664"/>
              <a:gd name="T14" fmla="*/ 1164 w 1164"/>
              <a:gd name="T15" fmla="*/ 664 h 664"/>
            </a:gdLst>
            <a:ahLst/>
            <a:cxnLst>
              <a:cxn ang="T8">
                <a:pos x="T0" y="T1"/>
              </a:cxn>
              <a:cxn ang="T9">
                <a:pos x="T2" y="T3"/>
              </a:cxn>
              <a:cxn ang="T10">
                <a:pos x="T4" y="T5"/>
              </a:cxn>
              <a:cxn ang="T11">
                <a:pos x="T6" y="T7"/>
              </a:cxn>
            </a:cxnLst>
            <a:rect l="T12" t="T13" r="T14" b="T15"/>
            <a:pathLst>
              <a:path w="1164" h="664">
                <a:moveTo>
                  <a:pt x="0" y="664"/>
                </a:moveTo>
                <a:lnTo>
                  <a:pt x="0" y="0"/>
                </a:lnTo>
                <a:lnTo>
                  <a:pt x="1164" y="376"/>
                </a:lnTo>
                <a:lnTo>
                  <a:pt x="0" y="664"/>
                </a:lnTo>
                <a:close/>
              </a:path>
            </a:pathLst>
          </a:custGeom>
          <a:solidFill>
            <a:srgbClr val="F4C51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5624" name="Freeform 27"/>
          <p:cNvSpPr>
            <a:spLocks noChangeArrowheads="1"/>
          </p:cNvSpPr>
          <p:nvPr/>
        </p:nvSpPr>
        <p:spPr bwMode="auto">
          <a:xfrm>
            <a:off x="0" y="2803525"/>
            <a:ext cx="1366838" cy="895350"/>
          </a:xfrm>
          <a:custGeom>
            <a:avLst/>
            <a:gdLst>
              <a:gd name="T0" fmla="*/ 0 w 862"/>
              <a:gd name="T1" fmla="*/ 895350 h 564"/>
              <a:gd name="T2" fmla="*/ 0 w 862"/>
              <a:gd name="T3" fmla="*/ 0 h 564"/>
              <a:gd name="T4" fmla="*/ 1366838 w 862"/>
              <a:gd name="T5" fmla="*/ 622300 h 564"/>
              <a:gd name="T6" fmla="*/ 0 w 862"/>
              <a:gd name="T7" fmla="*/ 895350 h 564"/>
              <a:gd name="T8" fmla="*/ 0 60000 65536"/>
              <a:gd name="T9" fmla="*/ 0 60000 65536"/>
              <a:gd name="T10" fmla="*/ 0 60000 65536"/>
              <a:gd name="T11" fmla="*/ 0 60000 65536"/>
              <a:gd name="T12" fmla="*/ 0 w 862"/>
              <a:gd name="T13" fmla="*/ 0 h 564"/>
              <a:gd name="T14" fmla="*/ 862 w 862"/>
              <a:gd name="T15" fmla="*/ 564 h 564"/>
            </a:gdLst>
            <a:ahLst/>
            <a:cxnLst>
              <a:cxn ang="T8">
                <a:pos x="T0" y="T1"/>
              </a:cxn>
              <a:cxn ang="T9">
                <a:pos x="T2" y="T3"/>
              </a:cxn>
              <a:cxn ang="T10">
                <a:pos x="T4" y="T5"/>
              </a:cxn>
              <a:cxn ang="T11">
                <a:pos x="T6" y="T7"/>
              </a:cxn>
            </a:cxnLst>
            <a:rect l="T12" t="T13" r="T14" b="T15"/>
            <a:pathLst>
              <a:path w="862" h="564">
                <a:moveTo>
                  <a:pt x="0" y="564"/>
                </a:moveTo>
                <a:lnTo>
                  <a:pt x="0" y="0"/>
                </a:lnTo>
                <a:lnTo>
                  <a:pt x="862" y="392"/>
                </a:lnTo>
                <a:lnTo>
                  <a:pt x="0" y="564"/>
                </a:lnTo>
                <a:close/>
              </a:path>
            </a:pathLst>
          </a:custGeom>
          <a:solidFill>
            <a:srgbClr val="E8CB2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5625" name="Freeform 28"/>
          <p:cNvSpPr>
            <a:spLocks noChangeArrowheads="1"/>
          </p:cNvSpPr>
          <p:nvPr/>
        </p:nvSpPr>
        <p:spPr bwMode="auto">
          <a:xfrm>
            <a:off x="0" y="2324100"/>
            <a:ext cx="1939925" cy="1101725"/>
          </a:xfrm>
          <a:custGeom>
            <a:avLst/>
            <a:gdLst>
              <a:gd name="T0" fmla="*/ 0 w 1223"/>
              <a:gd name="T1" fmla="*/ 479425 h 694"/>
              <a:gd name="T2" fmla="*/ 1939925 w 1223"/>
              <a:gd name="T3" fmla="*/ 0 h 694"/>
              <a:gd name="T4" fmla="*/ 1367306 w 1223"/>
              <a:gd name="T5" fmla="*/ 1101725 h 694"/>
              <a:gd name="T6" fmla="*/ 0 w 1223"/>
              <a:gd name="T7" fmla="*/ 479425 h 694"/>
              <a:gd name="T8" fmla="*/ 0 60000 65536"/>
              <a:gd name="T9" fmla="*/ 0 60000 65536"/>
              <a:gd name="T10" fmla="*/ 0 60000 65536"/>
              <a:gd name="T11" fmla="*/ 0 60000 65536"/>
              <a:gd name="T12" fmla="*/ 0 w 1223"/>
              <a:gd name="T13" fmla="*/ 0 h 694"/>
              <a:gd name="T14" fmla="*/ 1223 w 1223"/>
              <a:gd name="T15" fmla="*/ 694 h 694"/>
            </a:gdLst>
            <a:ahLst/>
            <a:cxnLst>
              <a:cxn ang="T8">
                <a:pos x="T0" y="T1"/>
              </a:cxn>
              <a:cxn ang="T9">
                <a:pos x="T2" y="T3"/>
              </a:cxn>
              <a:cxn ang="T10">
                <a:pos x="T4" y="T5"/>
              </a:cxn>
              <a:cxn ang="T11">
                <a:pos x="T6" y="T7"/>
              </a:cxn>
            </a:cxnLst>
            <a:rect l="T12" t="T13" r="T14" b="T15"/>
            <a:pathLst>
              <a:path w="1223" h="694">
                <a:moveTo>
                  <a:pt x="0" y="302"/>
                </a:moveTo>
                <a:lnTo>
                  <a:pt x="1223" y="0"/>
                </a:lnTo>
                <a:lnTo>
                  <a:pt x="862" y="694"/>
                </a:lnTo>
                <a:lnTo>
                  <a:pt x="0" y="302"/>
                </a:lnTo>
                <a:close/>
              </a:path>
            </a:pathLst>
          </a:custGeom>
          <a:solidFill>
            <a:srgbClr val="F8B62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5626" name="Freeform 29"/>
          <p:cNvSpPr>
            <a:spLocks noChangeArrowheads="1"/>
          </p:cNvSpPr>
          <p:nvPr/>
        </p:nvSpPr>
        <p:spPr bwMode="auto">
          <a:xfrm>
            <a:off x="0" y="3698875"/>
            <a:ext cx="754063" cy="2408238"/>
          </a:xfrm>
          <a:custGeom>
            <a:avLst/>
            <a:gdLst>
              <a:gd name="T0" fmla="*/ 0 w 476"/>
              <a:gd name="T1" fmla="*/ 2408238 h 1517"/>
              <a:gd name="T2" fmla="*/ 0 w 476"/>
              <a:gd name="T3" fmla="*/ 0 h 1517"/>
              <a:gd name="T4" fmla="*/ 754063 w 476"/>
              <a:gd name="T5" fmla="*/ 1636713 h 1517"/>
              <a:gd name="T6" fmla="*/ 0 w 476"/>
              <a:gd name="T7" fmla="*/ 2408238 h 1517"/>
              <a:gd name="T8" fmla="*/ 0 60000 65536"/>
              <a:gd name="T9" fmla="*/ 0 60000 65536"/>
              <a:gd name="T10" fmla="*/ 0 60000 65536"/>
              <a:gd name="T11" fmla="*/ 0 60000 65536"/>
              <a:gd name="T12" fmla="*/ 0 w 476"/>
              <a:gd name="T13" fmla="*/ 0 h 1517"/>
              <a:gd name="T14" fmla="*/ 476 w 476"/>
              <a:gd name="T15" fmla="*/ 1517 h 1517"/>
            </a:gdLst>
            <a:ahLst/>
            <a:cxnLst>
              <a:cxn ang="T8">
                <a:pos x="T0" y="T1"/>
              </a:cxn>
              <a:cxn ang="T9">
                <a:pos x="T2" y="T3"/>
              </a:cxn>
              <a:cxn ang="T10">
                <a:pos x="T4" y="T5"/>
              </a:cxn>
              <a:cxn ang="T11">
                <a:pos x="T6" y="T7"/>
              </a:cxn>
            </a:cxnLst>
            <a:rect l="T12" t="T13" r="T14" b="T15"/>
            <a:pathLst>
              <a:path w="476" h="1517">
                <a:moveTo>
                  <a:pt x="0" y="1517"/>
                </a:moveTo>
                <a:lnTo>
                  <a:pt x="0" y="0"/>
                </a:lnTo>
                <a:lnTo>
                  <a:pt x="476" y="1031"/>
                </a:lnTo>
                <a:lnTo>
                  <a:pt x="0" y="1517"/>
                </a:lnTo>
                <a:close/>
              </a:path>
            </a:pathLst>
          </a:custGeom>
          <a:solidFill>
            <a:srgbClr val="E24C2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5627" name="Freeform 30"/>
          <p:cNvSpPr>
            <a:spLocks noChangeArrowheads="1"/>
          </p:cNvSpPr>
          <p:nvPr/>
        </p:nvSpPr>
        <p:spPr bwMode="auto">
          <a:xfrm>
            <a:off x="0" y="3698875"/>
            <a:ext cx="2433638" cy="1636713"/>
          </a:xfrm>
          <a:custGeom>
            <a:avLst/>
            <a:gdLst>
              <a:gd name="T0" fmla="*/ 0 w 1534"/>
              <a:gd name="T1" fmla="*/ 0 h 1031"/>
              <a:gd name="T2" fmla="*/ 2433638 w 1534"/>
              <a:gd name="T3" fmla="*/ 419100 h 1031"/>
              <a:gd name="T4" fmla="*/ 755158 w 1534"/>
              <a:gd name="T5" fmla="*/ 1636713 h 1031"/>
              <a:gd name="T6" fmla="*/ 0 w 1534"/>
              <a:gd name="T7" fmla="*/ 0 h 1031"/>
              <a:gd name="T8" fmla="*/ 0 60000 65536"/>
              <a:gd name="T9" fmla="*/ 0 60000 65536"/>
              <a:gd name="T10" fmla="*/ 0 60000 65536"/>
              <a:gd name="T11" fmla="*/ 0 60000 65536"/>
              <a:gd name="T12" fmla="*/ 0 w 1534"/>
              <a:gd name="T13" fmla="*/ 0 h 1031"/>
              <a:gd name="T14" fmla="*/ 1534 w 1534"/>
              <a:gd name="T15" fmla="*/ 1031 h 1031"/>
            </a:gdLst>
            <a:ahLst/>
            <a:cxnLst>
              <a:cxn ang="T8">
                <a:pos x="T0" y="T1"/>
              </a:cxn>
              <a:cxn ang="T9">
                <a:pos x="T2" y="T3"/>
              </a:cxn>
              <a:cxn ang="T10">
                <a:pos x="T4" y="T5"/>
              </a:cxn>
              <a:cxn ang="T11">
                <a:pos x="T6" y="T7"/>
              </a:cxn>
            </a:cxnLst>
            <a:rect l="T12" t="T13" r="T14" b="T15"/>
            <a:pathLst>
              <a:path w="1534" h="1031">
                <a:moveTo>
                  <a:pt x="0" y="0"/>
                </a:moveTo>
                <a:lnTo>
                  <a:pt x="1534" y="264"/>
                </a:lnTo>
                <a:lnTo>
                  <a:pt x="476" y="1031"/>
                </a:lnTo>
                <a:lnTo>
                  <a:pt x="0" y="0"/>
                </a:lnTo>
                <a:close/>
              </a:path>
            </a:pathLst>
          </a:custGeom>
          <a:solidFill>
            <a:srgbClr val="E25D2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5628" name="Freeform 31"/>
          <p:cNvSpPr>
            <a:spLocks noChangeArrowheads="1"/>
          </p:cNvSpPr>
          <p:nvPr/>
        </p:nvSpPr>
        <p:spPr bwMode="auto">
          <a:xfrm>
            <a:off x="0" y="5335588"/>
            <a:ext cx="754063" cy="1520825"/>
          </a:xfrm>
          <a:custGeom>
            <a:avLst/>
            <a:gdLst>
              <a:gd name="T0" fmla="*/ 754063 w 476"/>
              <a:gd name="T1" fmla="*/ 0 h 958"/>
              <a:gd name="T2" fmla="*/ 651092 w 476"/>
              <a:gd name="T3" fmla="*/ 1520825 h 958"/>
              <a:gd name="T4" fmla="*/ 0 w 476"/>
              <a:gd name="T5" fmla="*/ 771525 h 958"/>
              <a:gd name="T6" fmla="*/ 754063 w 476"/>
              <a:gd name="T7" fmla="*/ 0 h 958"/>
              <a:gd name="T8" fmla="*/ 0 60000 65536"/>
              <a:gd name="T9" fmla="*/ 0 60000 65536"/>
              <a:gd name="T10" fmla="*/ 0 60000 65536"/>
              <a:gd name="T11" fmla="*/ 0 60000 65536"/>
              <a:gd name="T12" fmla="*/ 0 w 476"/>
              <a:gd name="T13" fmla="*/ 0 h 958"/>
              <a:gd name="T14" fmla="*/ 476 w 476"/>
              <a:gd name="T15" fmla="*/ 958 h 958"/>
            </a:gdLst>
            <a:ahLst/>
            <a:cxnLst>
              <a:cxn ang="T8">
                <a:pos x="T0" y="T1"/>
              </a:cxn>
              <a:cxn ang="T9">
                <a:pos x="T2" y="T3"/>
              </a:cxn>
              <a:cxn ang="T10">
                <a:pos x="T4" y="T5"/>
              </a:cxn>
              <a:cxn ang="T11">
                <a:pos x="T6" y="T7"/>
              </a:cxn>
            </a:cxnLst>
            <a:rect l="T12" t="T13" r="T14" b="T15"/>
            <a:pathLst>
              <a:path w="476" h="958">
                <a:moveTo>
                  <a:pt x="476" y="0"/>
                </a:moveTo>
                <a:lnTo>
                  <a:pt x="411" y="958"/>
                </a:lnTo>
                <a:lnTo>
                  <a:pt x="0" y="486"/>
                </a:lnTo>
                <a:lnTo>
                  <a:pt x="476" y="0"/>
                </a:lnTo>
                <a:close/>
              </a:path>
            </a:pathLst>
          </a:custGeom>
          <a:solidFill>
            <a:srgbClr val="DD272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5629" name="Freeform 32"/>
          <p:cNvSpPr>
            <a:spLocks noChangeArrowheads="1"/>
          </p:cNvSpPr>
          <p:nvPr/>
        </p:nvSpPr>
        <p:spPr bwMode="auto">
          <a:xfrm>
            <a:off x="650875" y="5335588"/>
            <a:ext cx="1098550" cy="1520825"/>
          </a:xfrm>
          <a:custGeom>
            <a:avLst/>
            <a:gdLst>
              <a:gd name="T0" fmla="*/ 103188 w 692"/>
              <a:gd name="T1" fmla="*/ 0 h 958"/>
              <a:gd name="T2" fmla="*/ 1098550 w 692"/>
              <a:gd name="T3" fmla="*/ 1520825 h 958"/>
              <a:gd name="T4" fmla="*/ 0 w 692"/>
              <a:gd name="T5" fmla="*/ 1520825 h 958"/>
              <a:gd name="T6" fmla="*/ 103188 w 692"/>
              <a:gd name="T7" fmla="*/ 0 h 958"/>
              <a:gd name="T8" fmla="*/ 0 60000 65536"/>
              <a:gd name="T9" fmla="*/ 0 60000 65536"/>
              <a:gd name="T10" fmla="*/ 0 60000 65536"/>
              <a:gd name="T11" fmla="*/ 0 60000 65536"/>
              <a:gd name="T12" fmla="*/ 0 w 692"/>
              <a:gd name="T13" fmla="*/ 0 h 958"/>
              <a:gd name="T14" fmla="*/ 692 w 692"/>
              <a:gd name="T15" fmla="*/ 958 h 958"/>
            </a:gdLst>
            <a:ahLst/>
            <a:cxnLst>
              <a:cxn ang="T8">
                <a:pos x="T0" y="T1"/>
              </a:cxn>
              <a:cxn ang="T9">
                <a:pos x="T2" y="T3"/>
              </a:cxn>
              <a:cxn ang="T10">
                <a:pos x="T4" y="T5"/>
              </a:cxn>
              <a:cxn ang="T11">
                <a:pos x="T6" y="T7"/>
              </a:cxn>
            </a:cxnLst>
            <a:rect l="T12" t="T13" r="T14" b="T15"/>
            <a:pathLst>
              <a:path w="692" h="958">
                <a:moveTo>
                  <a:pt x="65" y="0"/>
                </a:moveTo>
                <a:lnTo>
                  <a:pt x="692" y="958"/>
                </a:lnTo>
                <a:lnTo>
                  <a:pt x="0" y="958"/>
                </a:lnTo>
                <a:lnTo>
                  <a:pt x="65" y="0"/>
                </a:lnTo>
                <a:close/>
              </a:path>
            </a:pathLst>
          </a:custGeom>
          <a:solidFill>
            <a:srgbClr val="AD232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5630" name="Freeform 33"/>
          <p:cNvSpPr>
            <a:spLocks noChangeArrowheads="1"/>
          </p:cNvSpPr>
          <p:nvPr/>
        </p:nvSpPr>
        <p:spPr bwMode="auto">
          <a:xfrm>
            <a:off x="754063" y="5335588"/>
            <a:ext cx="2000250" cy="1520825"/>
          </a:xfrm>
          <a:custGeom>
            <a:avLst/>
            <a:gdLst>
              <a:gd name="T0" fmla="*/ 0 w 1260"/>
              <a:gd name="T1" fmla="*/ 0 h 958"/>
              <a:gd name="T2" fmla="*/ 2000250 w 1260"/>
              <a:gd name="T3" fmla="*/ 1520825 h 958"/>
              <a:gd name="T4" fmla="*/ 995363 w 1260"/>
              <a:gd name="T5" fmla="*/ 1520825 h 958"/>
              <a:gd name="T6" fmla="*/ 0 w 1260"/>
              <a:gd name="T7" fmla="*/ 0 h 958"/>
              <a:gd name="T8" fmla="*/ 0 60000 65536"/>
              <a:gd name="T9" fmla="*/ 0 60000 65536"/>
              <a:gd name="T10" fmla="*/ 0 60000 65536"/>
              <a:gd name="T11" fmla="*/ 0 60000 65536"/>
              <a:gd name="T12" fmla="*/ 0 w 1260"/>
              <a:gd name="T13" fmla="*/ 0 h 958"/>
              <a:gd name="T14" fmla="*/ 1260 w 1260"/>
              <a:gd name="T15" fmla="*/ 958 h 958"/>
            </a:gdLst>
            <a:ahLst/>
            <a:cxnLst>
              <a:cxn ang="T8">
                <a:pos x="T0" y="T1"/>
              </a:cxn>
              <a:cxn ang="T9">
                <a:pos x="T2" y="T3"/>
              </a:cxn>
              <a:cxn ang="T10">
                <a:pos x="T4" y="T5"/>
              </a:cxn>
              <a:cxn ang="T11">
                <a:pos x="T6" y="T7"/>
              </a:cxn>
            </a:cxnLst>
            <a:rect l="T12" t="T13" r="T14" b="T15"/>
            <a:pathLst>
              <a:path w="1260" h="958">
                <a:moveTo>
                  <a:pt x="0" y="0"/>
                </a:moveTo>
                <a:lnTo>
                  <a:pt x="1260" y="958"/>
                </a:lnTo>
                <a:lnTo>
                  <a:pt x="627" y="958"/>
                </a:lnTo>
                <a:lnTo>
                  <a:pt x="0" y="0"/>
                </a:lnTo>
                <a:close/>
              </a:path>
            </a:pathLst>
          </a:custGeom>
          <a:solidFill>
            <a:srgbClr val="DD272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5631" name="Freeform 34"/>
          <p:cNvSpPr>
            <a:spLocks noChangeArrowheads="1"/>
          </p:cNvSpPr>
          <p:nvPr/>
        </p:nvSpPr>
        <p:spPr bwMode="auto">
          <a:xfrm>
            <a:off x="754063" y="5335588"/>
            <a:ext cx="2127250" cy="1520825"/>
          </a:xfrm>
          <a:custGeom>
            <a:avLst/>
            <a:gdLst>
              <a:gd name="T0" fmla="*/ 2000250 w 1340"/>
              <a:gd name="T1" fmla="*/ 1520825 h 958"/>
              <a:gd name="T2" fmla="*/ 2127250 w 1340"/>
              <a:gd name="T3" fmla="*/ 179388 h 958"/>
              <a:gd name="T4" fmla="*/ 0 w 1340"/>
              <a:gd name="T5" fmla="*/ 0 h 958"/>
              <a:gd name="T6" fmla="*/ 2000250 w 1340"/>
              <a:gd name="T7" fmla="*/ 1520825 h 958"/>
              <a:gd name="T8" fmla="*/ 0 60000 65536"/>
              <a:gd name="T9" fmla="*/ 0 60000 65536"/>
              <a:gd name="T10" fmla="*/ 0 60000 65536"/>
              <a:gd name="T11" fmla="*/ 0 60000 65536"/>
              <a:gd name="T12" fmla="*/ 0 w 1340"/>
              <a:gd name="T13" fmla="*/ 0 h 958"/>
              <a:gd name="T14" fmla="*/ 1340 w 1340"/>
              <a:gd name="T15" fmla="*/ 958 h 958"/>
            </a:gdLst>
            <a:ahLst/>
            <a:cxnLst>
              <a:cxn ang="T8">
                <a:pos x="T0" y="T1"/>
              </a:cxn>
              <a:cxn ang="T9">
                <a:pos x="T2" y="T3"/>
              </a:cxn>
              <a:cxn ang="T10">
                <a:pos x="T4" y="T5"/>
              </a:cxn>
              <a:cxn ang="T11">
                <a:pos x="T6" y="T7"/>
              </a:cxn>
            </a:cxnLst>
            <a:rect l="T12" t="T13" r="T14" b="T15"/>
            <a:pathLst>
              <a:path w="1340" h="958">
                <a:moveTo>
                  <a:pt x="1260" y="958"/>
                </a:moveTo>
                <a:lnTo>
                  <a:pt x="1340" y="113"/>
                </a:lnTo>
                <a:lnTo>
                  <a:pt x="0" y="0"/>
                </a:lnTo>
                <a:lnTo>
                  <a:pt x="1260" y="958"/>
                </a:lnTo>
                <a:close/>
              </a:path>
            </a:pathLst>
          </a:custGeom>
          <a:solidFill>
            <a:srgbClr val="E24C2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5632" name="Freeform 35"/>
          <p:cNvSpPr>
            <a:spLocks noChangeArrowheads="1"/>
          </p:cNvSpPr>
          <p:nvPr/>
        </p:nvSpPr>
        <p:spPr bwMode="auto">
          <a:xfrm>
            <a:off x="754063" y="4117975"/>
            <a:ext cx="2127250" cy="1397000"/>
          </a:xfrm>
          <a:custGeom>
            <a:avLst/>
            <a:gdLst>
              <a:gd name="T0" fmla="*/ 1679575 w 1340"/>
              <a:gd name="T1" fmla="*/ 0 h 880"/>
              <a:gd name="T2" fmla="*/ 0 w 1340"/>
              <a:gd name="T3" fmla="*/ 1217613 h 880"/>
              <a:gd name="T4" fmla="*/ 2127250 w 1340"/>
              <a:gd name="T5" fmla="*/ 1397000 h 880"/>
              <a:gd name="T6" fmla="*/ 1679575 w 1340"/>
              <a:gd name="T7" fmla="*/ 0 h 880"/>
              <a:gd name="T8" fmla="*/ 0 60000 65536"/>
              <a:gd name="T9" fmla="*/ 0 60000 65536"/>
              <a:gd name="T10" fmla="*/ 0 60000 65536"/>
              <a:gd name="T11" fmla="*/ 0 60000 65536"/>
              <a:gd name="T12" fmla="*/ 0 w 1340"/>
              <a:gd name="T13" fmla="*/ 0 h 880"/>
              <a:gd name="T14" fmla="*/ 1340 w 1340"/>
              <a:gd name="T15" fmla="*/ 880 h 880"/>
            </a:gdLst>
            <a:ahLst/>
            <a:cxnLst>
              <a:cxn ang="T8">
                <a:pos x="T0" y="T1"/>
              </a:cxn>
              <a:cxn ang="T9">
                <a:pos x="T2" y="T3"/>
              </a:cxn>
              <a:cxn ang="T10">
                <a:pos x="T4" y="T5"/>
              </a:cxn>
              <a:cxn ang="T11">
                <a:pos x="T6" y="T7"/>
              </a:cxn>
            </a:cxnLst>
            <a:rect l="T12" t="T13" r="T14" b="T15"/>
            <a:pathLst>
              <a:path w="1340" h="880">
                <a:moveTo>
                  <a:pt x="1058" y="0"/>
                </a:moveTo>
                <a:lnTo>
                  <a:pt x="0" y="767"/>
                </a:lnTo>
                <a:lnTo>
                  <a:pt x="1340" y="880"/>
                </a:lnTo>
                <a:lnTo>
                  <a:pt x="1058" y="0"/>
                </a:lnTo>
                <a:close/>
              </a:path>
            </a:pathLst>
          </a:custGeom>
          <a:solidFill>
            <a:srgbClr val="C3549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5633" name="Freeform 36"/>
          <p:cNvSpPr>
            <a:spLocks noChangeArrowheads="1"/>
          </p:cNvSpPr>
          <p:nvPr/>
        </p:nvSpPr>
        <p:spPr bwMode="auto">
          <a:xfrm>
            <a:off x="2433638" y="4117975"/>
            <a:ext cx="1633537" cy="1711325"/>
          </a:xfrm>
          <a:custGeom>
            <a:avLst/>
            <a:gdLst>
              <a:gd name="T0" fmla="*/ 0 w 1029"/>
              <a:gd name="T1" fmla="*/ 0 h 1078"/>
              <a:gd name="T2" fmla="*/ 1633537 w 1029"/>
              <a:gd name="T3" fmla="*/ 1711325 h 1078"/>
              <a:gd name="T4" fmla="*/ 447675 w 1029"/>
              <a:gd name="T5" fmla="*/ 1397000 h 1078"/>
              <a:gd name="T6" fmla="*/ 0 w 1029"/>
              <a:gd name="T7" fmla="*/ 0 h 1078"/>
              <a:gd name="T8" fmla="*/ 0 60000 65536"/>
              <a:gd name="T9" fmla="*/ 0 60000 65536"/>
              <a:gd name="T10" fmla="*/ 0 60000 65536"/>
              <a:gd name="T11" fmla="*/ 0 60000 65536"/>
              <a:gd name="T12" fmla="*/ 0 w 1029"/>
              <a:gd name="T13" fmla="*/ 0 h 1078"/>
              <a:gd name="T14" fmla="*/ 1029 w 1029"/>
              <a:gd name="T15" fmla="*/ 1078 h 1078"/>
            </a:gdLst>
            <a:ahLst/>
            <a:cxnLst>
              <a:cxn ang="T8">
                <a:pos x="T0" y="T1"/>
              </a:cxn>
              <a:cxn ang="T9">
                <a:pos x="T2" y="T3"/>
              </a:cxn>
              <a:cxn ang="T10">
                <a:pos x="T4" y="T5"/>
              </a:cxn>
              <a:cxn ang="T11">
                <a:pos x="T6" y="T7"/>
              </a:cxn>
            </a:cxnLst>
            <a:rect l="T12" t="T13" r="T14" b="T15"/>
            <a:pathLst>
              <a:path w="1029" h="1078">
                <a:moveTo>
                  <a:pt x="0" y="0"/>
                </a:moveTo>
                <a:lnTo>
                  <a:pt x="1029" y="1078"/>
                </a:lnTo>
                <a:lnTo>
                  <a:pt x="282" y="880"/>
                </a:lnTo>
                <a:lnTo>
                  <a:pt x="0" y="0"/>
                </a:lnTo>
                <a:close/>
              </a:path>
            </a:pathLst>
          </a:custGeom>
          <a:solidFill>
            <a:srgbClr val="DA368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5634" name="Freeform 37"/>
          <p:cNvSpPr>
            <a:spLocks noChangeArrowheads="1"/>
          </p:cNvSpPr>
          <p:nvPr/>
        </p:nvSpPr>
        <p:spPr bwMode="auto">
          <a:xfrm>
            <a:off x="2433638" y="3241675"/>
            <a:ext cx="1633537" cy="2587625"/>
          </a:xfrm>
          <a:custGeom>
            <a:avLst/>
            <a:gdLst>
              <a:gd name="T0" fmla="*/ 0 w 1029"/>
              <a:gd name="T1" fmla="*/ 876300 h 1630"/>
              <a:gd name="T2" fmla="*/ 949325 w 1029"/>
              <a:gd name="T3" fmla="*/ 0 h 1630"/>
              <a:gd name="T4" fmla="*/ 1633537 w 1029"/>
              <a:gd name="T5" fmla="*/ 2587625 h 1630"/>
              <a:gd name="T6" fmla="*/ 0 w 1029"/>
              <a:gd name="T7" fmla="*/ 876300 h 1630"/>
              <a:gd name="T8" fmla="*/ 0 60000 65536"/>
              <a:gd name="T9" fmla="*/ 0 60000 65536"/>
              <a:gd name="T10" fmla="*/ 0 60000 65536"/>
              <a:gd name="T11" fmla="*/ 0 60000 65536"/>
              <a:gd name="T12" fmla="*/ 0 w 1029"/>
              <a:gd name="T13" fmla="*/ 0 h 1630"/>
              <a:gd name="T14" fmla="*/ 1029 w 1029"/>
              <a:gd name="T15" fmla="*/ 1630 h 1630"/>
            </a:gdLst>
            <a:ahLst/>
            <a:cxnLst>
              <a:cxn ang="T8">
                <a:pos x="T0" y="T1"/>
              </a:cxn>
              <a:cxn ang="T9">
                <a:pos x="T2" y="T3"/>
              </a:cxn>
              <a:cxn ang="T10">
                <a:pos x="T4" y="T5"/>
              </a:cxn>
              <a:cxn ang="T11">
                <a:pos x="T6" y="T7"/>
              </a:cxn>
            </a:cxnLst>
            <a:rect l="T12" t="T13" r="T14" b="T15"/>
            <a:pathLst>
              <a:path w="1029" h="1630">
                <a:moveTo>
                  <a:pt x="0" y="552"/>
                </a:moveTo>
                <a:lnTo>
                  <a:pt x="598" y="0"/>
                </a:lnTo>
                <a:lnTo>
                  <a:pt x="1029" y="1630"/>
                </a:lnTo>
                <a:lnTo>
                  <a:pt x="0" y="552"/>
                </a:lnTo>
                <a:close/>
              </a:path>
            </a:pathLst>
          </a:custGeom>
          <a:solidFill>
            <a:srgbClr val="B5207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5635" name="Freeform 38"/>
          <p:cNvSpPr>
            <a:spLocks noChangeArrowheads="1"/>
          </p:cNvSpPr>
          <p:nvPr/>
        </p:nvSpPr>
        <p:spPr bwMode="auto">
          <a:xfrm>
            <a:off x="3382963" y="3241675"/>
            <a:ext cx="977900" cy="2587625"/>
          </a:xfrm>
          <a:custGeom>
            <a:avLst/>
            <a:gdLst>
              <a:gd name="T0" fmla="*/ 0 w 616"/>
              <a:gd name="T1" fmla="*/ 0 h 1630"/>
              <a:gd name="T2" fmla="*/ 977900 w 616"/>
              <a:gd name="T3" fmla="*/ 631825 h 1630"/>
              <a:gd name="T4" fmla="*/ 684213 w 616"/>
              <a:gd name="T5" fmla="*/ 2587625 h 1630"/>
              <a:gd name="T6" fmla="*/ 0 w 616"/>
              <a:gd name="T7" fmla="*/ 0 h 1630"/>
              <a:gd name="T8" fmla="*/ 0 60000 65536"/>
              <a:gd name="T9" fmla="*/ 0 60000 65536"/>
              <a:gd name="T10" fmla="*/ 0 60000 65536"/>
              <a:gd name="T11" fmla="*/ 0 60000 65536"/>
              <a:gd name="T12" fmla="*/ 0 w 616"/>
              <a:gd name="T13" fmla="*/ 0 h 1630"/>
              <a:gd name="T14" fmla="*/ 616 w 616"/>
              <a:gd name="T15" fmla="*/ 1630 h 1630"/>
            </a:gdLst>
            <a:ahLst/>
            <a:cxnLst>
              <a:cxn ang="T8">
                <a:pos x="T0" y="T1"/>
              </a:cxn>
              <a:cxn ang="T9">
                <a:pos x="T2" y="T3"/>
              </a:cxn>
              <a:cxn ang="T10">
                <a:pos x="T4" y="T5"/>
              </a:cxn>
              <a:cxn ang="T11">
                <a:pos x="T6" y="T7"/>
              </a:cxn>
            </a:cxnLst>
            <a:rect l="T12" t="T13" r="T14" b="T15"/>
            <a:pathLst>
              <a:path w="616" h="1630">
                <a:moveTo>
                  <a:pt x="0" y="0"/>
                </a:moveTo>
                <a:lnTo>
                  <a:pt x="616" y="398"/>
                </a:lnTo>
                <a:lnTo>
                  <a:pt x="431" y="1630"/>
                </a:lnTo>
                <a:lnTo>
                  <a:pt x="0" y="0"/>
                </a:lnTo>
                <a:close/>
              </a:path>
            </a:pathLst>
          </a:custGeom>
          <a:solidFill>
            <a:srgbClr val="95226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5636" name="Freeform 39"/>
          <p:cNvSpPr>
            <a:spLocks noChangeArrowheads="1"/>
          </p:cNvSpPr>
          <p:nvPr/>
        </p:nvSpPr>
        <p:spPr bwMode="auto">
          <a:xfrm>
            <a:off x="2881313" y="5514975"/>
            <a:ext cx="1687512" cy="1341438"/>
          </a:xfrm>
          <a:custGeom>
            <a:avLst/>
            <a:gdLst>
              <a:gd name="T0" fmla="*/ 0 w 1063"/>
              <a:gd name="T1" fmla="*/ 0 h 845"/>
              <a:gd name="T2" fmla="*/ 1687512 w 1063"/>
              <a:gd name="T3" fmla="*/ 1341438 h 845"/>
              <a:gd name="T4" fmla="*/ 1185862 w 1063"/>
              <a:gd name="T5" fmla="*/ 314325 h 845"/>
              <a:gd name="T6" fmla="*/ 0 w 1063"/>
              <a:gd name="T7" fmla="*/ 0 h 845"/>
              <a:gd name="T8" fmla="*/ 0 60000 65536"/>
              <a:gd name="T9" fmla="*/ 0 60000 65536"/>
              <a:gd name="T10" fmla="*/ 0 60000 65536"/>
              <a:gd name="T11" fmla="*/ 0 60000 65536"/>
              <a:gd name="T12" fmla="*/ 0 w 1063"/>
              <a:gd name="T13" fmla="*/ 0 h 845"/>
              <a:gd name="T14" fmla="*/ 1063 w 1063"/>
              <a:gd name="T15" fmla="*/ 845 h 845"/>
            </a:gdLst>
            <a:ahLst/>
            <a:cxnLst>
              <a:cxn ang="T8">
                <a:pos x="T0" y="T1"/>
              </a:cxn>
              <a:cxn ang="T9">
                <a:pos x="T2" y="T3"/>
              </a:cxn>
              <a:cxn ang="T10">
                <a:pos x="T4" y="T5"/>
              </a:cxn>
              <a:cxn ang="T11">
                <a:pos x="T6" y="T7"/>
              </a:cxn>
            </a:cxnLst>
            <a:rect l="T12" t="T13" r="T14" b="T15"/>
            <a:pathLst>
              <a:path w="1063" h="845">
                <a:moveTo>
                  <a:pt x="0" y="0"/>
                </a:moveTo>
                <a:lnTo>
                  <a:pt x="1063" y="845"/>
                </a:lnTo>
                <a:lnTo>
                  <a:pt x="747" y="198"/>
                </a:lnTo>
                <a:lnTo>
                  <a:pt x="0" y="0"/>
                </a:lnTo>
                <a:close/>
              </a:path>
            </a:pathLst>
          </a:custGeom>
          <a:solidFill>
            <a:srgbClr val="B6225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5637" name="Freeform 40"/>
          <p:cNvSpPr>
            <a:spLocks noChangeArrowheads="1"/>
          </p:cNvSpPr>
          <p:nvPr/>
        </p:nvSpPr>
        <p:spPr bwMode="auto">
          <a:xfrm>
            <a:off x="2754313" y="5514975"/>
            <a:ext cx="1814512" cy="1341438"/>
          </a:xfrm>
          <a:custGeom>
            <a:avLst/>
            <a:gdLst>
              <a:gd name="T0" fmla="*/ 0 w 1143"/>
              <a:gd name="T1" fmla="*/ 1341438 h 845"/>
              <a:gd name="T2" fmla="*/ 1814512 w 1143"/>
              <a:gd name="T3" fmla="*/ 1341438 h 845"/>
              <a:gd name="T4" fmla="*/ 127000 w 1143"/>
              <a:gd name="T5" fmla="*/ 0 h 845"/>
              <a:gd name="T6" fmla="*/ 0 w 1143"/>
              <a:gd name="T7" fmla="*/ 1341438 h 845"/>
              <a:gd name="T8" fmla="*/ 0 60000 65536"/>
              <a:gd name="T9" fmla="*/ 0 60000 65536"/>
              <a:gd name="T10" fmla="*/ 0 60000 65536"/>
              <a:gd name="T11" fmla="*/ 0 60000 65536"/>
              <a:gd name="T12" fmla="*/ 0 w 1143"/>
              <a:gd name="T13" fmla="*/ 0 h 845"/>
              <a:gd name="T14" fmla="*/ 1143 w 1143"/>
              <a:gd name="T15" fmla="*/ 845 h 845"/>
            </a:gdLst>
            <a:ahLst/>
            <a:cxnLst>
              <a:cxn ang="T8">
                <a:pos x="T0" y="T1"/>
              </a:cxn>
              <a:cxn ang="T9">
                <a:pos x="T2" y="T3"/>
              </a:cxn>
              <a:cxn ang="T10">
                <a:pos x="T4" y="T5"/>
              </a:cxn>
              <a:cxn ang="T11">
                <a:pos x="T6" y="T7"/>
              </a:cxn>
            </a:cxnLst>
            <a:rect l="T12" t="T13" r="T14" b="T15"/>
            <a:pathLst>
              <a:path w="1143" h="845">
                <a:moveTo>
                  <a:pt x="0" y="845"/>
                </a:moveTo>
                <a:lnTo>
                  <a:pt x="1143" y="845"/>
                </a:lnTo>
                <a:lnTo>
                  <a:pt x="80" y="0"/>
                </a:lnTo>
                <a:lnTo>
                  <a:pt x="0" y="845"/>
                </a:lnTo>
                <a:close/>
              </a:path>
            </a:pathLst>
          </a:custGeom>
          <a:solidFill>
            <a:srgbClr val="C3549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5638" name="Freeform 41"/>
          <p:cNvSpPr>
            <a:spLocks noChangeArrowheads="1"/>
          </p:cNvSpPr>
          <p:nvPr/>
        </p:nvSpPr>
        <p:spPr bwMode="auto">
          <a:xfrm>
            <a:off x="4067175" y="3776663"/>
            <a:ext cx="1990725" cy="2052637"/>
          </a:xfrm>
          <a:custGeom>
            <a:avLst/>
            <a:gdLst>
              <a:gd name="T0" fmla="*/ 293688 w 1254"/>
              <a:gd name="T1" fmla="*/ 96837 h 1293"/>
              <a:gd name="T2" fmla="*/ 1990725 w 1254"/>
              <a:gd name="T3" fmla="*/ 0 h 1293"/>
              <a:gd name="T4" fmla="*/ 0 w 1254"/>
              <a:gd name="T5" fmla="*/ 2052637 h 1293"/>
              <a:gd name="T6" fmla="*/ 293688 w 1254"/>
              <a:gd name="T7" fmla="*/ 96837 h 1293"/>
              <a:gd name="T8" fmla="*/ 0 60000 65536"/>
              <a:gd name="T9" fmla="*/ 0 60000 65536"/>
              <a:gd name="T10" fmla="*/ 0 60000 65536"/>
              <a:gd name="T11" fmla="*/ 0 60000 65536"/>
              <a:gd name="T12" fmla="*/ 0 w 1254"/>
              <a:gd name="T13" fmla="*/ 0 h 1293"/>
              <a:gd name="T14" fmla="*/ 1254 w 1254"/>
              <a:gd name="T15" fmla="*/ 1293 h 1293"/>
            </a:gdLst>
            <a:ahLst/>
            <a:cxnLst>
              <a:cxn ang="T8">
                <a:pos x="T0" y="T1"/>
              </a:cxn>
              <a:cxn ang="T9">
                <a:pos x="T2" y="T3"/>
              </a:cxn>
              <a:cxn ang="T10">
                <a:pos x="T4" y="T5"/>
              </a:cxn>
              <a:cxn ang="T11">
                <a:pos x="T6" y="T7"/>
              </a:cxn>
            </a:cxnLst>
            <a:rect l="T12" t="T13" r="T14" b="T15"/>
            <a:pathLst>
              <a:path w="1254" h="1293">
                <a:moveTo>
                  <a:pt x="185" y="61"/>
                </a:moveTo>
                <a:lnTo>
                  <a:pt x="1254" y="0"/>
                </a:lnTo>
                <a:lnTo>
                  <a:pt x="0" y="1293"/>
                </a:lnTo>
                <a:lnTo>
                  <a:pt x="185" y="61"/>
                </a:lnTo>
                <a:close/>
              </a:path>
            </a:pathLst>
          </a:custGeom>
          <a:solidFill>
            <a:srgbClr val="7C4E9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5639" name="Freeform 42"/>
          <p:cNvSpPr>
            <a:spLocks noChangeArrowheads="1"/>
          </p:cNvSpPr>
          <p:nvPr/>
        </p:nvSpPr>
        <p:spPr bwMode="auto">
          <a:xfrm>
            <a:off x="4067175" y="3776663"/>
            <a:ext cx="1990725" cy="3079750"/>
          </a:xfrm>
          <a:custGeom>
            <a:avLst/>
            <a:gdLst>
              <a:gd name="T0" fmla="*/ 501650 w 1254"/>
              <a:gd name="T1" fmla="*/ 3079750 h 1940"/>
              <a:gd name="T2" fmla="*/ 1990725 w 1254"/>
              <a:gd name="T3" fmla="*/ 0 h 1940"/>
              <a:gd name="T4" fmla="*/ 0 w 1254"/>
              <a:gd name="T5" fmla="*/ 2052638 h 1940"/>
              <a:gd name="T6" fmla="*/ 501650 w 1254"/>
              <a:gd name="T7" fmla="*/ 3079750 h 1940"/>
              <a:gd name="T8" fmla="*/ 0 60000 65536"/>
              <a:gd name="T9" fmla="*/ 0 60000 65536"/>
              <a:gd name="T10" fmla="*/ 0 60000 65536"/>
              <a:gd name="T11" fmla="*/ 0 60000 65536"/>
              <a:gd name="T12" fmla="*/ 0 w 1254"/>
              <a:gd name="T13" fmla="*/ 0 h 1940"/>
              <a:gd name="T14" fmla="*/ 1254 w 1254"/>
              <a:gd name="T15" fmla="*/ 1940 h 1940"/>
            </a:gdLst>
            <a:ahLst/>
            <a:cxnLst>
              <a:cxn ang="T8">
                <a:pos x="T0" y="T1"/>
              </a:cxn>
              <a:cxn ang="T9">
                <a:pos x="T2" y="T3"/>
              </a:cxn>
              <a:cxn ang="T10">
                <a:pos x="T4" y="T5"/>
              </a:cxn>
              <a:cxn ang="T11">
                <a:pos x="T6" y="T7"/>
              </a:cxn>
            </a:cxnLst>
            <a:rect l="T12" t="T13" r="T14" b="T15"/>
            <a:pathLst>
              <a:path w="1254" h="1940">
                <a:moveTo>
                  <a:pt x="316" y="1940"/>
                </a:moveTo>
                <a:lnTo>
                  <a:pt x="1254" y="0"/>
                </a:lnTo>
                <a:lnTo>
                  <a:pt x="0" y="1293"/>
                </a:lnTo>
                <a:lnTo>
                  <a:pt x="316" y="1940"/>
                </a:lnTo>
                <a:close/>
              </a:path>
            </a:pathLst>
          </a:custGeom>
          <a:solidFill>
            <a:srgbClr val="52428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5640" name="Freeform 43"/>
          <p:cNvSpPr>
            <a:spLocks noChangeArrowheads="1"/>
          </p:cNvSpPr>
          <p:nvPr/>
        </p:nvSpPr>
        <p:spPr bwMode="auto">
          <a:xfrm>
            <a:off x="1890713" y="2728913"/>
            <a:ext cx="449262" cy="533400"/>
          </a:xfrm>
          <a:custGeom>
            <a:avLst/>
            <a:gdLst>
              <a:gd name="T0" fmla="*/ 215900 w 283"/>
              <a:gd name="T1" fmla="*/ 0 h 336"/>
              <a:gd name="T2" fmla="*/ 0 w 283"/>
              <a:gd name="T3" fmla="*/ 533400 h 336"/>
              <a:gd name="T4" fmla="*/ 449262 w 283"/>
              <a:gd name="T5" fmla="*/ 301625 h 336"/>
              <a:gd name="T6" fmla="*/ 215900 w 283"/>
              <a:gd name="T7" fmla="*/ 0 h 336"/>
              <a:gd name="T8" fmla="*/ 0 60000 65536"/>
              <a:gd name="T9" fmla="*/ 0 60000 65536"/>
              <a:gd name="T10" fmla="*/ 0 60000 65536"/>
              <a:gd name="T11" fmla="*/ 0 60000 65536"/>
              <a:gd name="T12" fmla="*/ 0 w 283"/>
              <a:gd name="T13" fmla="*/ 0 h 336"/>
              <a:gd name="T14" fmla="*/ 283 w 283"/>
              <a:gd name="T15" fmla="*/ 336 h 336"/>
            </a:gdLst>
            <a:ahLst/>
            <a:cxnLst>
              <a:cxn ang="T8">
                <a:pos x="T0" y="T1"/>
              </a:cxn>
              <a:cxn ang="T9">
                <a:pos x="T2" y="T3"/>
              </a:cxn>
              <a:cxn ang="T10">
                <a:pos x="T4" y="T5"/>
              </a:cxn>
              <a:cxn ang="T11">
                <a:pos x="T6" y="T7"/>
              </a:cxn>
            </a:cxnLst>
            <a:rect l="T12" t="T13" r="T14" b="T15"/>
            <a:pathLst>
              <a:path w="283" h="336">
                <a:moveTo>
                  <a:pt x="136" y="0"/>
                </a:moveTo>
                <a:lnTo>
                  <a:pt x="0" y="336"/>
                </a:lnTo>
                <a:lnTo>
                  <a:pt x="283" y="190"/>
                </a:lnTo>
                <a:lnTo>
                  <a:pt x="136" y="0"/>
                </a:lnTo>
                <a:close/>
              </a:path>
            </a:pathLst>
          </a:custGeom>
          <a:solidFill>
            <a:srgbClr val="E58A2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5641" name="Freeform 44"/>
          <p:cNvSpPr>
            <a:spLocks noChangeArrowheads="1"/>
          </p:cNvSpPr>
          <p:nvPr/>
        </p:nvSpPr>
        <p:spPr bwMode="auto">
          <a:xfrm>
            <a:off x="1890713" y="3030538"/>
            <a:ext cx="449262" cy="338137"/>
          </a:xfrm>
          <a:custGeom>
            <a:avLst/>
            <a:gdLst>
              <a:gd name="T0" fmla="*/ 0 w 283"/>
              <a:gd name="T1" fmla="*/ 231775 h 213"/>
              <a:gd name="T2" fmla="*/ 441325 w 283"/>
              <a:gd name="T3" fmla="*/ 338137 h 213"/>
              <a:gd name="T4" fmla="*/ 449262 w 283"/>
              <a:gd name="T5" fmla="*/ 0 h 213"/>
              <a:gd name="T6" fmla="*/ 0 w 283"/>
              <a:gd name="T7" fmla="*/ 231775 h 213"/>
              <a:gd name="T8" fmla="*/ 0 60000 65536"/>
              <a:gd name="T9" fmla="*/ 0 60000 65536"/>
              <a:gd name="T10" fmla="*/ 0 60000 65536"/>
              <a:gd name="T11" fmla="*/ 0 60000 65536"/>
              <a:gd name="T12" fmla="*/ 0 w 283"/>
              <a:gd name="T13" fmla="*/ 0 h 213"/>
              <a:gd name="T14" fmla="*/ 283 w 283"/>
              <a:gd name="T15" fmla="*/ 213 h 213"/>
            </a:gdLst>
            <a:ahLst/>
            <a:cxnLst>
              <a:cxn ang="T8">
                <a:pos x="T0" y="T1"/>
              </a:cxn>
              <a:cxn ang="T9">
                <a:pos x="T2" y="T3"/>
              </a:cxn>
              <a:cxn ang="T10">
                <a:pos x="T4" y="T5"/>
              </a:cxn>
              <a:cxn ang="T11">
                <a:pos x="T6" y="T7"/>
              </a:cxn>
            </a:cxnLst>
            <a:rect l="T12" t="T13" r="T14" b="T15"/>
            <a:pathLst>
              <a:path w="283" h="213">
                <a:moveTo>
                  <a:pt x="0" y="146"/>
                </a:moveTo>
                <a:lnTo>
                  <a:pt x="278" y="213"/>
                </a:lnTo>
                <a:lnTo>
                  <a:pt x="283" y="0"/>
                </a:lnTo>
                <a:lnTo>
                  <a:pt x="0" y="146"/>
                </a:lnTo>
                <a:close/>
              </a:path>
            </a:pathLst>
          </a:custGeom>
          <a:solidFill>
            <a:srgbClr val="F4E67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5642" name="Freeform 45"/>
          <p:cNvSpPr>
            <a:spLocks noChangeArrowheads="1"/>
          </p:cNvSpPr>
          <p:nvPr/>
        </p:nvSpPr>
        <p:spPr bwMode="auto">
          <a:xfrm>
            <a:off x="0" y="6107113"/>
            <a:ext cx="650875" cy="749300"/>
          </a:xfrm>
          <a:custGeom>
            <a:avLst/>
            <a:gdLst>
              <a:gd name="T0" fmla="*/ 650875 w 411"/>
              <a:gd name="T1" fmla="*/ 749300 h 472"/>
              <a:gd name="T2" fmla="*/ 0 w 411"/>
              <a:gd name="T3" fmla="*/ 749300 h 472"/>
              <a:gd name="T4" fmla="*/ 0 w 411"/>
              <a:gd name="T5" fmla="*/ 0 h 472"/>
              <a:gd name="T6" fmla="*/ 650875 w 411"/>
              <a:gd name="T7" fmla="*/ 749300 h 472"/>
              <a:gd name="T8" fmla="*/ 0 60000 65536"/>
              <a:gd name="T9" fmla="*/ 0 60000 65536"/>
              <a:gd name="T10" fmla="*/ 0 60000 65536"/>
              <a:gd name="T11" fmla="*/ 0 60000 65536"/>
              <a:gd name="T12" fmla="*/ 0 w 411"/>
              <a:gd name="T13" fmla="*/ 0 h 472"/>
              <a:gd name="T14" fmla="*/ 411 w 411"/>
              <a:gd name="T15" fmla="*/ 472 h 472"/>
            </a:gdLst>
            <a:ahLst/>
            <a:cxnLst>
              <a:cxn ang="T8">
                <a:pos x="T0" y="T1"/>
              </a:cxn>
              <a:cxn ang="T9">
                <a:pos x="T2" y="T3"/>
              </a:cxn>
              <a:cxn ang="T10">
                <a:pos x="T4" y="T5"/>
              </a:cxn>
              <a:cxn ang="T11">
                <a:pos x="T6" y="T7"/>
              </a:cxn>
            </a:cxnLst>
            <a:rect l="T12" t="T13" r="T14" b="T15"/>
            <a:pathLst>
              <a:path w="411" h="472">
                <a:moveTo>
                  <a:pt x="411" y="472"/>
                </a:moveTo>
                <a:lnTo>
                  <a:pt x="0" y="472"/>
                </a:lnTo>
                <a:lnTo>
                  <a:pt x="0" y="0"/>
                </a:lnTo>
                <a:lnTo>
                  <a:pt x="411" y="472"/>
                </a:lnTo>
                <a:close/>
              </a:path>
            </a:pathLst>
          </a:custGeom>
          <a:solidFill>
            <a:srgbClr val="E25A6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5643" name="Freeform 46"/>
          <p:cNvSpPr>
            <a:spLocks noChangeArrowheads="1"/>
          </p:cNvSpPr>
          <p:nvPr/>
        </p:nvSpPr>
        <p:spPr bwMode="auto">
          <a:xfrm>
            <a:off x="0" y="3300413"/>
            <a:ext cx="2433638" cy="817562"/>
          </a:xfrm>
          <a:custGeom>
            <a:avLst/>
            <a:gdLst>
              <a:gd name="T0" fmla="*/ 2433638 w 1534"/>
              <a:gd name="T1" fmla="*/ 817562 h 515"/>
              <a:gd name="T2" fmla="*/ 1699104 w 1534"/>
              <a:gd name="T3" fmla="*/ 0 h 515"/>
              <a:gd name="T4" fmla="*/ 0 w 1534"/>
              <a:gd name="T5" fmla="*/ 398462 h 515"/>
              <a:gd name="T6" fmla="*/ 2433638 w 1534"/>
              <a:gd name="T7" fmla="*/ 817562 h 515"/>
              <a:gd name="T8" fmla="*/ 0 60000 65536"/>
              <a:gd name="T9" fmla="*/ 0 60000 65536"/>
              <a:gd name="T10" fmla="*/ 0 60000 65536"/>
              <a:gd name="T11" fmla="*/ 0 60000 65536"/>
              <a:gd name="T12" fmla="*/ 0 w 1534"/>
              <a:gd name="T13" fmla="*/ 0 h 515"/>
              <a:gd name="T14" fmla="*/ 1534 w 1534"/>
              <a:gd name="T15" fmla="*/ 515 h 515"/>
            </a:gdLst>
            <a:ahLst/>
            <a:cxnLst>
              <a:cxn ang="T8">
                <a:pos x="T0" y="T1"/>
              </a:cxn>
              <a:cxn ang="T9">
                <a:pos x="T2" y="T3"/>
              </a:cxn>
              <a:cxn ang="T10">
                <a:pos x="T4" y="T5"/>
              </a:cxn>
              <a:cxn ang="T11">
                <a:pos x="T6" y="T7"/>
              </a:cxn>
            </a:cxnLst>
            <a:rect l="T12" t="T13" r="T14" b="T15"/>
            <a:pathLst>
              <a:path w="1534" h="515">
                <a:moveTo>
                  <a:pt x="1534" y="515"/>
                </a:moveTo>
                <a:lnTo>
                  <a:pt x="1071" y="0"/>
                </a:lnTo>
                <a:lnTo>
                  <a:pt x="0" y="251"/>
                </a:lnTo>
                <a:lnTo>
                  <a:pt x="1534" y="515"/>
                </a:lnTo>
                <a:close/>
              </a:path>
            </a:pathLst>
          </a:custGeom>
          <a:solidFill>
            <a:srgbClr val="F4E67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5644" name="Freeform 47"/>
          <p:cNvSpPr>
            <a:spLocks noChangeArrowheads="1"/>
          </p:cNvSpPr>
          <p:nvPr/>
        </p:nvSpPr>
        <p:spPr bwMode="auto">
          <a:xfrm>
            <a:off x="0" y="2324100"/>
            <a:ext cx="1939925" cy="1374775"/>
          </a:xfrm>
          <a:custGeom>
            <a:avLst/>
            <a:gdLst>
              <a:gd name="T0" fmla="*/ 1698822 w 1223"/>
              <a:gd name="T1" fmla="*/ 976313 h 866"/>
              <a:gd name="T2" fmla="*/ 1939925 w 1223"/>
              <a:gd name="T3" fmla="*/ 0 h 866"/>
              <a:gd name="T4" fmla="*/ 0 w 1223"/>
              <a:gd name="T5" fmla="*/ 1374775 h 866"/>
              <a:gd name="T6" fmla="*/ 1698822 w 1223"/>
              <a:gd name="T7" fmla="*/ 976313 h 866"/>
              <a:gd name="T8" fmla="*/ 0 60000 65536"/>
              <a:gd name="T9" fmla="*/ 0 60000 65536"/>
              <a:gd name="T10" fmla="*/ 0 60000 65536"/>
              <a:gd name="T11" fmla="*/ 0 60000 65536"/>
              <a:gd name="T12" fmla="*/ 0 w 1223"/>
              <a:gd name="T13" fmla="*/ 0 h 866"/>
              <a:gd name="T14" fmla="*/ 1223 w 1223"/>
              <a:gd name="T15" fmla="*/ 866 h 866"/>
            </a:gdLst>
            <a:ahLst/>
            <a:cxnLst>
              <a:cxn ang="T8">
                <a:pos x="T0" y="T1"/>
              </a:cxn>
              <a:cxn ang="T9">
                <a:pos x="T2" y="T3"/>
              </a:cxn>
              <a:cxn ang="T10">
                <a:pos x="T4" y="T5"/>
              </a:cxn>
              <a:cxn ang="T11">
                <a:pos x="T6" y="T7"/>
              </a:cxn>
            </a:cxnLst>
            <a:rect l="T12" t="T13" r="T14" b="T15"/>
            <a:pathLst>
              <a:path w="1223" h="866">
                <a:moveTo>
                  <a:pt x="1071" y="615"/>
                </a:moveTo>
                <a:lnTo>
                  <a:pt x="1223" y="0"/>
                </a:lnTo>
                <a:lnTo>
                  <a:pt x="0" y="866"/>
                </a:lnTo>
                <a:lnTo>
                  <a:pt x="1071" y="615"/>
                </a:lnTo>
                <a:close/>
              </a:path>
            </a:pathLst>
          </a:custGeom>
          <a:solidFill>
            <a:srgbClr val="E58A2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5645" name="Freeform 48"/>
          <p:cNvSpPr>
            <a:spLocks noChangeArrowheads="1"/>
          </p:cNvSpPr>
          <p:nvPr/>
        </p:nvSpPr>
        <p:spPr bwMode="auto">
          <a:xfrm>
            <a:off x="0" y="1695450"/>
            <a:ext cx="1939925" cy="1108075"/>
          </a:xfrm>
          <a:custGeom>
            <a:avLst/>
            <a:gdLst>
              <a:gd name="T0" fmla="*/ 0 w 1223"/>
              <a:gd name="T1" fmla="*/ 1108075 h 698"/>
              <a:gd name="T2" fmla="*/ 0 w 1223"/>
              <a:gd name="T3" fmla="*/ 0 h 698"/>
              <a:gd name="T4" fmla="*/ 1939925 w 1223"/>
              <a:gd name="T5" fmla="*/ 628650 h 698"/>
              <a:gd name="T6" fmla="*/ 0 w 1223"/>
              <a:gd name="T7" fmla="*/ 1108075 h 698"/>
              <a:gd name="T8" fmla="*/ 0 60000 65536"/>
              <a:gd name="T9" fmla="*/ 0 60000 65536"/>
              <a:gd name="T10" fmla="*/ 0 60000 65536"/>
              <a:gd name="T11" fmla="*/ 0 60000 65536"/>
              <a:gd name="T12" fmla="*/ 0 w 1223"/>
              <a:gd name="T13" fmla="*/ 0 h 698"/>
              <a:gd name="T14" fmla="*/ 1223 w 1223"/>
              <a:gd name="T15" fmla="*/ 698 h 698"/>
            </a:gdLst>
            <a:ahLst/>
            <a:cxnLst>
              <a:cxn ang="T8">
                <a:pos x="T0" y="T1"/>
              </a:cxn>
              <a:cxn ang="T9">
                <a:pos x="T2" y="T3"/>
              </a:cxn>
              <a:cxn ang="T10">
                <a:pos x="T4" y="T5"/>
              </a:cxn>
              <a:cxn ang="T11">
                <a:pos x="T6" y="T7"/>
              </a:cxn>
            </a:cxnLst>
            <a:rect l="T12" t="T13" r="T14" b="T15"/>
            <a:pathLst>
              <a:path w="1223" h="698">
                <a:moveTo>
                  <a:pt x="0" y="698"/>
                </a:moveTo>
                <a:lnTo>
                  <a:pt x="0" y="0"/>
                </a:lnTo>
                <a:lnTo>
                  <a:pt x="1223" y="396"/>
                </a:lnTo>
                <a:lnTo>
                  <a:pt x="0" y="698"/>
                </a:lnTo>
                <a:close/>
              </a:path>
            </a:pathLst>
          </a:custGeom>
          <a:solidFill>
            <a:srgbClr val="F4C51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5646" name="Freeform 49"/>
          <p:cNvSpPr>
            <a:spLocks noChangeArrowheads="1"/>
          </p:cNvSpPr>
          <p:nvPr/>
        </p:nvSpPr>
        <p:spPr bwMode="auto">
          <a:xfrm>
            <a:off x="7067550" y="4859338"/>
            <a:ext cx="400050" cy="717550"/>
          </a:xfrm>
          <a:custGeom>
            <a:avLst/>
            <a:gdLst>
              <a:gd name="T0" fmla="*/ 74613 w 252"/>
              <a:gd name="T1" fmla="*/ 717550 h 452"/>
              <a:gd name="T2" fmla="*/ 0 w 252"/>
              <a:gd name="T3" fmla="*/ 0 h 452"/>
              <a:gd name="T4" fmla="*/ 400050 w 252"/>
              <a:gd name="T5" fmla="*/ 542925 h 452"/>
              <a:gd name="T6" fmla="*/ 74613 w 252"/>
              <a:gd name="T7" fmla="*/ 717550 h 452"/>
              <a:gd name="T8" fmla="*/ 0 60000 65536"/>
              <a:gd name="T9" fmla="*/ 0 60000 65536"/>
              <a:gd name="T10" fmla="*/ 0 60000 65536"/>
              <a:gd name="T11" fmla="*/ 0 60000 65536"/>
              <a:gd name="T12" fmla="*/ 0 w 252"/>
              <a:gd name="T13" fmla="*/ 0 h 452"/>
              <a:gd name="T14" fmla="*/ 252 w 252"/>
              <a:gd name="T15" fmla="*/ 452 h 452"/>
            </a:gdLst>
            <a:ahLst/>
            <a:cxnLst>
              <a:cxn ang="T8">
                <a:pos x="T0" y="T1"/>
              </a:cxn>
              <a:cxn ang="T9">
                <a:pos x="T2" y="T3"/>
              </a:cxn>
              <a:cxn ang="T10">
                <a:pos x="T4" y="T5"/>
              </a:cxn>
              <a:cxn ang="T11">
                <a:pos x="T6" y="T7"/>
              </a:cxn>
            </a:cxnLst>
            <a:rect l="T12" t="T13" r="T14" b="T15"/>
            <a:pathLst>
              <a:path w="252" h="452">
                <a:moveTo>
                  <a:pt x="47" y="452"/>
                </a:moveTo>
                <a:lnTo>
                  <a:pt x="0" y="0"/>
                </a:lnTo>
                <a:lnTo>
                  <a:pt x="252" y="342"/>
                </a:lnTo>
                <a:lnTo>
                  <a:pt x="47" y="452"/>
                </a:lnTo>
                <a:close/>
              </a:path>
            </a:pathLst>
          </a:custGeom>
          <a:solidFill>
            <a:srgbClr val="69388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5647" name="Freeform 50"/>
          <p:cNvSpPr>
            <a:spLocks noChangeArrowheads="1"/>
          </p:cNvSpPr>
          <p:nvPr/>
        </p:nvSpPr>
        <p:spPr bwMode="auto">
          <a:xfrm>
            <a:off x="7067550" y="4859338"/>
            <a:ext cx="485775" cy="542925"/>
          </a:xfrm>
          <a:custGeom>
            <a:avLst/>
            <a:gdLst>
              <a:gd name="T0" fmla="*/ 0 w 306"/>
              <a:gd name="T1" fmla="*/ 0 h 342"/>
              <a:gd name="T2" fmla="*/ 485775 w 306"/>
              <a:gd name="T3" fmla="*/ 171450 h 342"/>
              <a:gd name="T4" fmla="*/ 400050 w 306"/>
              <a:gd name="T5" fmla="*/ 542925 h 342"/>
              <a:gd name="T6" fmla="*/ 0 w 306"/>
              <a:gd name="T7" fmla="*/ 0 h 342"/>
              <a:gd name="T8" fmla="*/ 0 60000 65536"/>
              <a:gd name="T9" fmla="*/ 0 60000 65536"/>
              <a:gd name="T10" fmla="*/ 0 60000 65536"/>
              <a:gd name="T11" fmla="*/ 0 60000 65536"/>
              <a:gd name="T12" fmla="*/ 0 w 306"/>
              <a:gd name="T13" fmla="*/ 0 h 342"/>
              <a:gd name="T14" fmla="*/ 306 w 306"/>
              <a:gd name="T15" fmla="*/ 342 h 342"/>
            </a:gdLst>
            <a:ahLst/>
            <a:cxnLst>
              <a:cxn ang="T8">
                <a:pos x="T0" y="T1"/>
              </a:cxn>
              <a:cxn ang="T9">
                <a:pos x="T2" y="T3"/>
              </a:cxn>
              <a:cxn ang="T10">
                <a:pos x="T4" y="T5"/>
              </a:cxn>
              <a:cxn ang="T11">
                <a:pos x="T6" y="T7"/>
              </a:cxn>
            </a:cxnLst>
            <a:rect l="T12" t="T13" r="T14" b="T15"/>
            <a:pathLst>
              <a:path w="306" h="342">
                <a:moveTo>
                  <a:pt x="0" y="0"/>
                </a:moveTo>
                <a:lnTo>
                  <a:pt x="306" y="108"/>
                </a:lnTo>
                <a:lnTo>
                  <a:pt x="252" y="342"/>
                </a:lnTo>
                <a:lnTo>
                  <a:pt x="0" y="0"/>
                </a:lnTo>
                <a:close/>
              </a:path>
            </a:pathLst>
          </a:custGeom>
          <a:solidFill>
            <a:srgbClr val="7451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5648" name="Freeform 51"/>
          <p:cNvSpPr>
            <a:spLocks noChangeArrowheads="1"/>
          </p:cNvSpPr>
          <p:nvPr/>
        </p:nvSpPr>
        <p:spPr bwMode="auto">
          <a:xfrm>
            <a:off x="7934325" y="2867025"/>
            <a:ext cx="1258888" cy="2062163"/>
          </a:xfrm>
          <a:custGeom>
            <a:avLst/>
            <a:gdLst>
              <a:gd name="T0" fmla="*/ 0 w 793"/>
              <a:gd name="T1" fmla="*/ 0 h 1299"/>
              <a:gd name="T2" fmla="*/ 190500 w 793"/>
              <a:gd name="T3" fmla="*/ 2062163 h 1299"/>
              <a:gd name="T4" fmla="*/ 1258888 w 793"/>
              <a:gd name="T5" fmla="*/ 1857375 h 1299"/>
              <a:gd name="T6" fmla="*/ 0 w 793"/>
              <a:gd name="T7" fmla="*/ 0 h 1299"/>
              <a:gd name="T8" fmla="*/ 0 60000 65536"/>
              <a:gd name="T9" fmla="*/ 0 60000 65536"/>
              <a:gd name="T10" fmla="*/ 0 60000 65536"/>
              <a:gd name="T11" fmla="*/ 0 60000 65536"/>
              <a:gd name="T12" fmla="*/ 0 w 793"/>
              <a:gd name="T13" fmla="*/ 0 h 1299"/>
              <a:gd name="T14" fmla="*/ 793 w 793"/>
              <a:gd name="T15" fmla="*/ 1299 h 1299"/>
            </a:gdLst>
            <a:ahLst/>
            <a:cxnLst>
              <a:cxn ang="T8">
                <a:pos x="T0" y="T1"/>
              </a:cxn>
              <a:cxn ang="T9">
                <a:pos x="T2" y="T3"/>
              </a:cxn>
              <a:cxn ang="T10">
                <a:pos x="T4" y="T5"/>
              </a:cxn>
              <a:cxn ang="T11">
                <a:pos x="T6" y="T7"/>
              </a:cxn>
            </a:cxnLst>
            <a:rect l="T12" t="T13" r="T14" b="T15"/>
            <a:pathLst>
              <a:path w="793" h="1299">
                <a:moveTo>
                  <a:pt x="0" y="0"/>
                </a:moveTo>
                <a:lnTo>
                  <a:pt x="120" y="1299"/>
                </a:lnTo>
                <a:lnTo>
                  <a:pt x="793" y="1170"/>
                </a:lnTo>
                <a:lnTo>
                  <a:pt x="0" y="0"/>
                </a:lnTo>
                <a:close/>
              </a:path>
            </a:pathLst>
          </a:custGeom>
          <a:solidFill>
            <a:srgbClr val="5DABC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5649" name="Freeform 52"/>
          <p:cNvSpPr>
            <a:spLocks noChangeArrowheads="1"/>
          </p:cNvSpPr>
          <p:nvPr/>
        </p:nvSpPr>
        <p:spPr bwMode="auto">
          <a:xfrm>
            <a:off x="8124825" y="4724400"/>
            <a:ext cx="1068388" cy="2132013"/>
          </a:xfrm>
          <a:custGeom>
            <a:avLst/>
            <a:gdLst>
              <a:gd name="T0" fmla="*/ 725488 w 673"/>
              <a:gd name="T1" fmla="*/ 2132013 h 1343"/>
              <a:gd name="T2" fmla="*/ 0 w 673"/>
              <a:gd name="T3" fmla="*/ 204788 h 1343"/>
              <a:gd name="T4" fmla="*/ 1068388 w 673"/>
              <a:gd name="T5" fmla="*/ 0 h 1343"/>
              <a:gd name="T6" fmla="*/ 725488 w 673"/>
              <a:gd name="T7" fmla="*/ 2132013 h 1343"/>
              <a:gd name="T8" fmla="*/ 0 60000 65536"/>
              <a:gd name="T9" fmla="*/ 0 60000 65536"/>
              <a:gd name="T10" fmla="*/ 0 60000 65536"/>
              <a:gd name="T11" fmla="*/ 0 60000 65536"/>
              <a:gd name="T12" fmla="*/ 0 w 673"/>
              <a:gd name="T13" fmla="*/ 0 h 1343"/>
              <a:gd name="T14" fmla="*/ 673 w 673"/>
              <a:gd name="T15" fmla="*/ 1343 h 1343"/>
            </a:gdLst>
            <a:ahLst/>
            <a:cxnLst>
              <a:cxn ang="T8">
                <a:pos x="T0" y="T1"/>
              </a:cxn>
              <a:cxn ang="T9">
                <a:pos x="T2" y="T3"/>
              </a:cxn>
              <a:cxn ang="T10">
                <a:pos x="T4" y="T5"/>
              </a:cxn>
              <a:cxn ang="T11">
                <a:pos x="T6" y="T7"/>
              </a:cxn>
            </a:cxnLst>
            <a:rect l="T12" t="T13" r="T14" b="T15"/>
            <a:pathLst>
              <a:path w="673" h="1343">
                <a:moveTo>
                  <a:pt x="457" y="1343"/>
                </a:moveTo>
                <a:lnTo>
                  <a:pt x="0" y="129"/>
                </a:lnTo>
                <a:lnTo>
                  <a:pt x="673" y="0"/>
                </a:lnTo>
                <a:lnTo>
                  <a:pt x="457" y="1343"/>
                </a:lnTo>
                <a:close/>
              </a:path>
            </a:pathLst>
          </a:custGeom>
          <a:solidFill>
            <a:srgbClr val="21AFD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5650" name="Freeform 53"/>
          <p:cNvSpPr>
            <a:spLocks noChangeArrowheads="1"/>
          </p:cNvSpPr>
          <p:nvPr/>
        </p:nvSpPr>
        <p:spPr bwMode="auto">
          <a:xfrm>
            <a:off x="7616825" y="4929188"/>
            <a:ext cx="1233488" cy="1927225"/>
          </a:xfrm>
          <a:custGeom>
            <a:avLst/>
            <a:gdLst>
              <a:gd name="T0" fmla="*/ 0 w 777"/>
              <a:gd name="T1" fmla="*/ 949325 h 1214"/>
              <a:gd name="T2" fmla="*/ 508000 w 777"/>
              <a:gd name="T3" fmla="*/ 0 h 1214"/>
              <a:gd name="T4" fmla="*/ 1233488 w 777"/>
              <a:gd name="T5" fmla="*/ 1927225 h 1214"/>
              <a:gd name="T6" fmla="*/ 0 w 777"/>
              <a:gd name="T7" fmla="*/ 949325 h 1214"/>
              <a:gd name="T8" fmla="*/ 0 60000 65536"/>
              <a:gd name="T9" fmla="*/ 0 60000 65536"/>
              <a:gd name="T10" fmla="*/ 0 60000 65536"/>
              <a:gd name="T11" fmla="*/ 0 60000 65536"/>
              <a:gd name="T12" fmla="*/ 0 w 777"/>
              <a:gd name="T13" fmla="*/ 0 h 1214"/>
              <a:gd name="T14" fmla="*/ 777 w 777"/>
              <a:gd name="T15" fmla="*/ 1214 h 1214"/>
            </a:gdLst>
            <a:ahLst/>
            <a:cxnLst>
              <a:cxn ang="T8">
                <a:pos x="T0" y="T1"/>
              </a:cxn>
              <a:cxn ang="T9">
                <a:pos x="T2" y="T3"/>
              </a:cxn>
              <a:cxn ang="T10">
                <a:pos x="T4" y="T5"/>
              </a:cxn>
              <a:cxn ang="T11">
                <a:pos x="T6" y="T7"/>
              </a:cxn>
            </a:cxnLst>
            <a:rect l="T12" t="T13" r="T14" b="T15"/>
            <a:pathLst>
              <a:path w="777" h="1214">
                <a:moveTo>
                  <a:pt x="0" y="598"/>
                </a:moveTo>
                <a:lnTo>
                  <a:pt x="320" y="0"/>
                </a:lnTo>
                <a:lnTo>
                  <a:pt x="777" y="1214"/>
                </a:lnTo>
                <a:lnTo>
                  <a:pt x="0" y="598"/>
                </a:lnTo>
                <a:close/>
              </a:path>
            </a:pathLst>
          </a:custGeom>
          <a:solidFill>
            <a:srgbClr val="2982B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5651" name="Freeform 54"/>
          <p:cNvSpPr>
            <a:spLocks noChangeArrowheads="1"/>
          </p:cNvSpPr>
          <p:nvPr/>
        </p:nvSpPr>
        <p:spPr bwMode="auto">
          <a:xfrm>
            <a:off x="7616825" y="5878513"/>
            <a:ext cx="1233488" cy="977900"/>
          </a:xfrm>
          <a:custGeom>
            <a:avLst/>
            <a:gdLst>
              <a:gd name="T0" fmla="*/ 0 w 777"/>
              <a:gd name="T1" fmla="*/ 0 h 616"/>
              <a:gd name="T2" fmla="*/ 14288 w 777"/>
              <a:gd name="T3" fmla="*/ 574675 h 616"/>
              <a:gd name="T4" fmla="*/ 1233488 w 777"/>
              <a:gd name="T5" fmla="*/ 977900 h 616"/>
              <a:gd name="T6" fmla="*/ 0 w 777"/>
              <a:gd name="T7" fmla="*/ 0 h 616"/>
              <a:gd name="T8" fmla="*/ 0 60000 65536"/>
              <a:gd name="T9" fmla="*/ 0 60000 65536"/>
              <a:gd name="T10" fmla="*/ 0 60000 65536"/>
              <a:gd name="T11" fmla="*/ 0 60000 65536"/>
              <a:gd name="T12" fmla="*/ 0 w 777"/>
              <a:gd name="T13" fmla="*/ 0 h 616"/>
              <a:gd name="T14" fmla="*/ 777 w 777"/>
              <a:gd name="T15" fmla="*/ 616 h 616"/>
            </a:gdLst>
            <a:ahLst/>
            <a:cxnLst>
              <a:cxn ang="T8">
                <a:pos x="T0" y="T1"/>
              </a:cxn>
              <a:cxn ang="T9">
                <a:pos x="T2" y="T3"/>
              </a:cxn>
              <a:cxn ang="T10">
                <a:pos x="T4" y="T5"/>
              </a:cxn>
              <a:cxn ang="T11">
                <a:pos x="T6" y="T7"/>
              </a:cxn>
            </a:cxnLst>
            <a:rect l="T12" t="T13" r="T14" b="T15"/>
            <a:pathLst>
              <a:path w="777" h="616">
                <a:moveTo>
                  <a:pt x="0" y="0"/>
                </a:moveTo>
                <a:lnTo>
                  <a:pt x="9" y="362"/>
                </a:lnTo>
                <a:lnTo>
                  <a:pt x="777" y="616"/>
                </a:lnTo>
                <a:lnTo>
                  <a:pt x="0" y="0"/>
                </a:lnTo>
                <a:close/>
              </a:path>
            </a:pathLst>
          </a:custGeom>
          <a:solidFill>
            <a:srgbClr val="085C9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5652" name="Freeform 55"/>
          <p:cNvSpPr>
            <a:spLocks noChangeArrowheads="1"/>
          </p:cNvSpPr>
          <p:nvPr/>
        </p:nvSpPr>
        <p:spPr bwMode="auto">
          <a:xfrm>
            <a:off x="6677025" y="5878513"/>
            <a:ext cx="954088" cy="977900"/>
          </a:xfrm>
          <a:custGeom>
            <a:avLst/>
            <a:gdLst>
              <a:gd name="T0" fmla="*/ 939800 w 601"/>
              <a:gd name="T1" fmla="*/ 0 h 616"/>
              <a:gd name="T2" fmla="*/ 0 w 601"/>
              <a:gd name="T3" fmla="*/ 977900 h 616"/>
              <a:gd name="T4" fmla="*/ 954088 w 601"/>
              <a:gd name="T5" fmla="*/ 574675 h 616"/>
              <a:gd name="T6" fmla="*/ 939800 w 601"/>
              <a:gd name="T7" fmla="*/ 0 h 616"/>
              <a:gd name="T8" fmla="*/ 0 60000 65536"/>
              <a:gd name="T9" fmla="*/ 0 60000 65536"/>
              <a:gd name="T10" fmla="*/ 0 60000 65536"/>
              <a:gd name="T11" fmla="*/ 0 60000 65536"/>
              <a:gd name="T12" fmla="*/ 0 w 601"/>
              <a:gd name="T13" fmla="*/ 0 h 616"/>
              <a:gd name="T14" fmla="*/ 601 w 601"/>
              <a:gd name="T15" fmla="*/ 616 h 616"/>
            </a:gdLst>
            <a:ahLst/>
            <a:cxnLst>
              <a:cxn ang="T8">
                <a:pos x="T0" y="T1"/>
              </a:cxn>
              <a:cxn ang="T9">
                <a:pos x="T2" y="T3"/>
              </a:cxn>
              <a:cxn ang="T10">
                <a:pos x="T4" y="T5"/>
              </a:cxn>
              <a:cxn ang="T11">
                <a:pos x="T6" y="T7"/>
              </a:cxn>
            </a:cxnLst>
            <a:rect l="T12" t="T13" r="T14" b="T15"/>
            <a:pathLst>
              <a:path w="601" h="616">
                <a:moveTo>
                  <a:pt x="592" y="0"/>
                </a:moveTo>
                <a:lnTo>
                  <a:pt x="0" y="616"/>
                </a:lnTo>
                <a:lnTo>
                  <a:pt x="601" y="362"/>
                </a:lnTo>
                <a:lnTo>
                  <a:pt x="592" y="0"/>
                </a:lnTo>
                <a:close/>
              </a:path>
            </a:pathLst>
          </a:custGeom>
          <a:solidFill>
            <a:srgbClr val="424C9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5653" name="Freeform 56"/>
          <p:cNvSpPr>
            <a:spLocks noChangeArrowheads="1"/>
          </p:cNvSpPr>
          <p:nvPr/>
        </p:nvSpPr>
        <p:spPr bwMode="auto">
          <a:xfrm>
            <a:off x="5316538" y="5878513"/>
            <a:ext cx="2300287" cy="977900"/>
          </a:xfrm>
          <a:custGeom>
            <a:avLst/>
            <a:gdLst>
              <a:gd name="T0" fmla="*/ 0 w 1449"/>
              <a:gd name="T1" fmla="*/ 977900 h 616"/>
              <a:gd name="T2" fmla="*/ 2300287 w 1449"/>
              <a:gd name="T3" fmla="*/ 0 h 616"/>
              <a:gd name="T4" fmla="*/ 1360487 w 1449"/>
              <a:gd name="T5" fmla="*/ 977900 h 616"/>
              <a:gd name="T6" fmla="*/ 0 w 1449"/>
              <a:gd name="T7" fmla="*/ 977900 h 616"/>
              <a:gd name="T8" fmla="*/ 0 60000 65536"/>
              <a:gd name="T9" fmla="*/ 0 60000 65536"/>
              <a:gd name="T10" fmla="*/ 0 60000 65536"/>
              <a:gd name="T11" fmla="*/ 0 60000 65536"/>
              <a:gd name="T12" fmla="*/ 0 w 1449"/>
              <a:gd name="T13" fmla="*/ 0 h 616"/>
              <a:gd name="T14" fmla="*/ 1449 w 1449"/>
              <a:gd name="T15" fmla="*/ 616 h 616"/>
            </a:gdLst>
            <a:ahLst/>
            <a:cxnLst>
              <a:cxn ang="T8">
                <a:pos x="T0" y="T1"/>
              </a:cxn>
              <a:cxn ang="T9">
                <a:pos x="T2" y="T3"/>
              </a:cxn>
              <a:cxn ang="T10">
                <a:pos x="T4" y="T5"/>
              </a:cxn>
              <a:cxn ang="T11">
                <a:pos x="T6" y="T7"/>
              </a:cxn>
            </a:cxnLst>
            <a:rect l="T12" t="T13" r="T14" b="T15"/>
            <a:pathLst>
              <a:path w="1449" h="616">
                <a:moveTo>
                  <a:pt x="0" y="616"/>
                </a:moveTo>
                <a:lnTo>
                  <a:pt x="1449" y="0"/>
                </a:lnTo>
                <a:lnTo>
                  <a:pt x="857" y="616"/>
                </a:lnTo>
                <a:lnTo>
                  <a:pt x="0" y="616"/>
                </a:lnTo>
                <a:close/>
              </a:path>
            </a:pathLst>
          </a:custGeom>
          <a:solidFill>
            <a:srgbClr val="69388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5654" name="Freeform 57"/>
          <p:cNvSpPr>
            <a:spLocks noChangeArrowheads="1"/>
          </p:cNvSpPr>
          <p:nvPr/>
        </p:nvSpPr>
        <p:spPr bwMode="auto">
          <a:xfrm>
            <a:off x="6677025" y="6453188"/>
            <a:ext cx="2173288" cy="403225"/>
          </a:xfrm>
          <a:custGeom>
            <a:avLst/>
            <a:gdLst>
              <a:gd name="T0" fmla="*/ 2173288 w 1369"/>
              <a:gd name="T1" fmla="*/ 403225 h 254"/>
              <a:gd name="T2" fmla="*/ 0 w 1369"/>
              <a:gd name="T3" fmla="*/ 403225 h 254"/>
              <a:gd name="T4" fmla="*/ 954088 w 1369"/>
              <a:gd name="T5" fmla="*/ 0 h 254"/>
              <a:gd name="T6" fmla="*/ 2173288 w 1369"/>
              <a:gd name="T7" fmla="*/ 403225 h 254"/>
              <a:gd name="T8" fmla="*/ 0 60000 65536"/>
              <a:gd name="T9" fmla="*/ 0 60000 65536"/>
              <a:gd name="T10" fmla="*/ 0 60000 65536"/>
              <a:gd name="T11" fmla="*/ 0 60000 65536"/>
              <a:gd name="T12" fmla="*/ 0 w 1369"/>
              <a:gd name="T13" fmla="*/ 0 h 254"/>
              <a:gd name="T14" fmla="*/ 1369 w 1369"/>
              <a:gd name="T15" fmla="*/ 254 h 254"/>
            </a:gdLst>
            <a:ahLst/>
            <a:cxnLst>
              <a:cxn ang="T8">
                <a:pos x="T0" y="T1"/>
              </a:cxn>
              <a:cxn ang="T9">
                <a:pos x="T2" y="T3"/>
              </a:cxn>
              <a:cxn ang="T10">
                <a:pos x="T4" y="T5"/>
              </a:cxn>
              <a:cxn ang="T11">
                <a:pos x="T6" y="T7"/>
              </a:cxn>
            </a:cxnLst>
            <a:rect l="T12" t="T13" r="T14" b="T15"/>
            <a:pathLst>
              <a:path w="1369" h="254">
                <a:moveTo>
                  <a:pt x="1369" y="254"/>
                </a:moveTo>
                <a:lnTo>
                  <a:pt x="0" y="254"/>
                </a:lnTo>
                <a:lnTo>
                  <a:pt x="601" y="0"/>
                </a:lnTo>
                <a:lnTo>
                  <a:pt x="1369" y="254"/>
                </a:lnTo>
                <a:close/>
              </a:path>
            </a:pathLst>
          </a:custGeom>
          <a:solidFill>
            <a:srgbClr val="29337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5655" name="Freeform 58"/>
          <p:cNvSpPr>
            <a:spLocks noChangeArrowheads="1"/>
          </p:cNvSpPr>
          <p:nvPr/>
        </p:nvSpPr>
        <p:spPr bwMode="auto">
          <a:xfrm>
            <a:off x="8850313" y="5661025"/>
            <a:ext cx="976312" cy="1195388"/>
          </a:xfrm>
          <a:custGeom>
            <a:avLst/>
            <a:gdLst>
              <a:gd name="T0" fmla="*/ 0 w 615"/>
              <a:gd name="T1" fmla="*/ 1195388 h 753"/>
              <a:gd name="T2" fmla="*/ 633412 w 615"/>
              <a:gd name="T3" fmla="*/ 0 h 753"/>
              <a:gd name="T4" fmla="*/ 976312 w 615"/>
              <a:gd name="T5" fmla="*/ 1195388 h 753"/>
              <a:gd name="T6" fmla="*/ 0 w 615"/>
              <a:gd name="T7" fmla="*/ 1195388 h 753"/>
              <a:gd name="T8" fmla="*/ 0 60000 65536"/>
              <a:gd name="T9" fmla="*/ 0 60000 65536"/>
              <a:gd name="T10" fmla="*/ 0 60000 65536"/>
              <a:gd name="T11" fmla="*/ 0 60000 65536"/>
              <a:gd name="T12" fmla="*/ 0 w 615"/>
              <a:gd name="T13" fmla="*/ 0 h 753"/>
              <a:gd name="T14" fmla="*/ 615 w 615"/>
              <a:gd name="T15" fmla="*/ 753 h 753"/>
            </a:gdLst>
            <a:ahLst/>
            <a:cxnLst>
              <a:cxn ang="T8">
                <a:pos x="T0" y="T1"/>
              </a:cxn>
              <a:cxn ang="T9">
                <a:pos x="T2" y="T3"/>
              </a:cxn>
              <a:cxn ang="T10">
                <a:pos x="T4" y="T5"/>
              </a:cxn>
              <a:cxn ang="T11">
                <a:pos x="T6" y="T7"/>
              </a:cxn>
            </a:cxnLst>
            <a:rect l="T12" t="T13" r="T14" b="T15"/>
            <a:pathLst>
              <a:path w="615" h="753">
                <a:moveTo>
                  <a:pt x="0" y="753"/>
                </a:moveTo>
                <a:lnTo>
                  <a:pt x="399" y="0"/>
                </a:lnTo>
                <a:lnTo>
                  <a:pt x="615" y="753"/>
                </a:lnTo>
                <a:lnTo>
                  <a:pt x="0" y="753"/>
                </a:lnTo>
                <a:close/>
              </a:path>
            </a:pathLst>
          </a:custGeom>
          <a:solidFill>
            <a:srgbClr val="93C52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5656" name="Freeform 59"/>
          <p:cNvSpPr>
            <a:spLocks noChangeArrowheads="1"/>
          </p:cNvSpPr>
          <p:nvPr/>
        </p:nvSpPr>
        <p:spPr bwMode="auto">
          <a:xfrm>
            <a:off x="7934325" y="2867025"/>
            <a:ext cx="1519238" cy="1857375"/>
          </a:xfrm>
          <a:custGeom>
            <a:avLst/>
            <a:gdLst>
              <a:gd name="T0" fmla="*/ 1519238 w 957"/>
              <a:gd name="T1" fmla="*/ 1189038 h 1170"/>
              <a:gd name="T2" fmla="*/ 1258888 w 957"/>
              <a:gd name="T3" fmla="*/ 1857375 h 1170"/>
              <a:gd name="T4" fmla="*/ 0 w 957"/>
              <a:gd name="T5" fmla="*/ 0 h 1170"/>
              <a:gd name="T6" fmla="*/ 1519238 w 957"/>
              <a:gd name="T7" fmla="*/ 1189038 h 1170"/>
              <a:gd name="T8" fmla="*/ 0 60000 65536"/>
              <a:gd name="T9" fmla="*/ 0 60000 65536"/>
              <a:gd name="T10" fmla="*/ 0 60000 65536"/>
              <a:gd name="T11" fmla="*/ 0 60000 65536"/>
              <a:gd name="T12" fmla="*/ 0 w 957"/>
              <a:gd name="T13" fmla="*/ 0 h 1170"/>
              <a:gd name="T14" fmla="*/ 957 w 957"/>
              <a:gd name="T15" fmla="*/ 1170 h 1170"/>
            </a:gdLst>
            <a:ahLst/>
            <a:cxnLst>
              <a:cxn ang="T8">
                <a:pos x="T0" y="T1"/>
              </a:cxn>
              <a:cxn ang="T9">
                <a:pos x="T2" y="T3"/>
              </a:cxn>
              <a:cxn ang="T10">
                <a:pos x="T4" y="T5"/>
              </a:cxn>
              <a:cxn ang="T11">
                <a:pos x="T6" y="T7"/>
              </a:cxn>
            </a:cxnLst>
            <a:rect l="T12" t="T13" r="T14" b="T15"/>
            <a:pathLst>
              <a:path w="957" h="1170">
                <a:moveTo>
                  <a:pt x="957" y="749"/>
                </a:moveTo>
                <a:lnTo>
                  <a:pt x="793" y="1170"/>
                </a:lnTo>
                <a:lnTo>
                  <a:pt x="0" y="0"/>
                </a:lnTo>
                <a:lnTo>
                  <a:pt x="957" y="749"/>
                </a:lnTo>
                <a:close/>
              </a:path>
            </a:pathLst>
          </a:custGeom>
          <a:solidFill>
            <a:srgbClr val="4CBAC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5657" name="Freeform 60"/>
          <p:cNvSpPr>
            <a:spLocks noChangeArrowheads="1"/>
          </p:cNvSpPr>
          <p:nvPr/>
        </p:nvSpPr>
        <p:spPr bwMode="auto">
          <a:xfrm>
            <a:off x="9453563" y="4056063"/>
            <a:ext cx="1000125" cy="1604962"/>
          </a:xfrm>
          <a:custGeom>
            <a:avLst/>
            <a:gdLst>
              <a:gd name="T0" fmla="*/ 1000125 w 630"/>
              <a:gd name="T1" fmla="*/ 474662 h 1011"/>
              <a:gd name="T2" fmla="*/ 30163 w 630"/>
              <a:gd name="T3" fmla="*/ 1604962 h 1011"/>
              <a:gd name="T4" fmla="*/ 0 w 630"/>
              <a:gd name="T5" fmla="*/ 0 h 1011"/>
              <a:gd name="T6" fmla="*/ 1000125 w 630"/>
              <a:gd name="T7" fmla="*/ 474662 h 1011"/>
              <a:gd name="T8" fmla="*/ 0 60000 65536"/>
              <a:gd name="T9" fmla="*/ 0 60000 65536"/>
              <a:gd name="T10" fmla="*/ 0 60000 65536"/>
              <a:gd name="T11" fmla="*/ 0 60000 65536"/>
              <a:gd name="T12" fmla="*/ 0 w 630"/>
              <a:gd name="T13" fmla="*/ 0 h 1011"/>
              <a:gd name="T14" fmla="*/ 630 w 630"/>
              <a:gd name="T15" fmla="*/ 1011 h 1011"/>
            </a:gdLst>
            <a:ahLst/>
            <a:cxnLst>
              <a:cxn ang="T8">
                <a:pos x="T0" y="T1"/>
              </a:cxn>
              <a:cxn ang="T9">
                <a:pos x="T2" y="T3"/>
              </a:cxn>
              <a:cxn ang="T10">
                <a:pos x="T4" y="T5"/>
              </a:cxn>
              <a:cxn ang="T11">
                <a:pos x="T6" y="T7"/>
              </a:cxn>
            </a:cxnLst>
            <a:rect l="T12" t="T13" r="T14" b="T15"/>
            <a:pathLst>
              <a:path w="630" h="1011">
                <a:moveTo>
                  <a:pt x="630" y="299"/>
                </a:moveTo>
                <a:lnTo>
                  <a:pt x="19" y="1011"/>
                </a:lnTo>
                <a:lnTo>
                  <a:pt x="0" y="0"/>
                </a:lnTo>
                <a:lnTo>
                  <a:pt x="630" y="299"/>
                </a:lnTo>
                <a:close/>
              </a:path>
            </a:pathLst>
          </a:custGeom>
          <a:solidFill>
            <a:srgbClr val="27AB7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5658" name="Freeform 61"/>
          <p:cNvSpPr>
            <a:spLocks noChangeArrowheads="1"/>
          </p:cNvSpPr>
          <p:nvPr/>
        </p:nvSpPr>
        <p:spPr bwMode="auto">
          <a:xfrm>
            <a:off x="9453563" y="2668588"/>
            <a:ext cx="998537" cy="1860550"/>
          </a:xfrm>
          <a:custGeom>
            <a:avLst/>
            <a:gdLst>
              <a:gd name="T0" fmla="*/ 0 w 629"/>
              <a:gd name="T1" fmla="*/ 1387475 h 1172"/>
              <a:gd name="T2" fmla="*/ 520700 w 629"/>
              <a:gd name="T3" fmla="*/ 0 h 1172"/>
              <a:gd name="T4" fmla="*/ 998537 w 629"/>
              <a:gd name="T5" fmla="*/ 1860550 h 1172"/>
              <a:gd name="T6" fmla="*/ 0 w 629"/>
              <a:gd name="T7" fmla="*/ 1387475 h 1172"/>
              <a:gd name="T8" fmla="*/ 0 60000 65536"/>
              <a:gd name="T9" fmla="*/ 0 60000 65536"/>
              <a:gd name="T10" fmla="*/ 0 60000 65536"/>
              <a:gd name="T11" fmla="*/ 0 60000 65536"/>
              <a:gd name="T12" fmla="*/ 0 w 629"/>
              <a:gd name="T13" fmla="*/ 0 h 1172"/>
              <a:gd name="T14" fmla="*/ 629 w 629"/>
              <a:gd name="T15" fmla="*/ 1172 h 1172"/>
            </a:gdLst>
            <a:ahLst/>
            <a:cxnLst>
              <a:cxn ang="T8">
                <a:pos x="T0" y="T1"/>
              </a:cxn>
              <a:cxn ang="T9">
                <a:pos x="T2" y="T3"/>
              </a:cxn>
              <a:cxn ang="T10">
                <a:pos x="T4" y="T5"/>
              </a:cxn>
              <a:cxn ang="T11">
                <a:pos x="T6" y="T7"/>
              </a:cxn>
            </a:cxnLst>
            <a:rect l="T12" t="T13" r="T14" b="T15"/>
            <a:pathLst>
              <a:path w="629" h="1172">
                <a:moveTo>
                  <a:pt x="0" y="874"/>
                </a:moveTo>
                <a:lnTo>
                  <a:pt x="328" y="0"/>
                </a:lnTo>
                <a:lnTo>
                  <a:pt x="629" y="1172"/>
                </a:lnTo>
                <a:lnTo>
                  <a:pt x="0" y="874"/>
                </a:lnTo>
                <a:close/>
              </a:path>
            </a:pathLst>
          </a:custGeom>
          <a:solidFill>
            <a:srgbClr val="65BA9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5659" name="Freeform 62"/>
          <p:cNvSpPr>
            <a:spLocks noChangeArrowheads="1"/>
          </p:cNvSpPr>
          <p:nvPr/>
        </p:nvSpPr>
        <p:spPr bwMode="auto">
          <a:xfrm>
            <a:off x="9974263" y="2668588"/>
            <a:ext cx="1524000" cy="2509837"/>
          </a:xfrm>
          <a:custGeom>
            <a:avLst/>
            <a:gdLst>
              <a:gd name="T0" fmla="*/ 479425 w 960"/>
              <a:gd name="T1" fmla="*/ 1862137 h 1581"/>
              <a:gd name="T2" fmla="*/ 477838 w 960"/>
              <a:gd name="T3" fmla="*/ 1860550 h 1581"/>
              <a:gd name="T4" fmla="*/ 0 w 960"/>
              <a:gd name="T5" fmla="*/ 0 h 1581"/>
              <a:gd name="T6" fmla="*/ 0 w 960"/>
              <a:gd name="T7" fmla="*/ 0 h 1581"/>
              <a:gd name="T8" fmla="*/ 1524000 w 960"/>
              <a:gd name="T9" fmla="*/ 2509837 h 1581"/>
              <a:gd name="T10" fmla="*/ 479425 w 960"/>
              <a:gd name="T11" fmla="*/ 1862137 h 1581"/>
              <a:gd name="T12" fmla="*/ 0 60000 65536"/>
              <a:gd name="T13" fmla="*/ 0 60000 65536"/>
              <a:gd name="T14" fmla="*/ 0 60000 65536"/>
              <a:gd name="T15" fmla="*/ 0 60000 65536"/>
              <a:gd name="T16" fmla="*/ 0 60000 65536"/>
              <a:gd name="T17" fmla="*/ 0 60000 65536"/>
              <a:gd name="T18" fmla="*/ 0 w 960"/>
              <a:gd name="T19" fmla="*/ 0 h 1581"/>
              <a:gd name="T20" fmla="*/ 960 w 960"/>
              <a:gd name="T21" fmla="*/ 1581 h 1581"/>
            </a:gdLst>
            <a:ahLst/>
            <a:cxnLst>
              <a:cxn ang="T12">
                <a:pos x="T0" y="T1"/>
              </a:cxn>
              <a:cxn ang="T13">
                <a:pos x="T2" y="T3"/>
              </a:cxn>
              <a:cxn ang="T14">
                <a:pos x="T4" y="T5"/>
              </a:cxn>
              <a:cxn ang="T15">
                <a:pos x="T6" y="T7"/>
              </a:cxn>
              <a:cxn ang="T16">
                <a:pos x="T8" y="T9"/>
              </a:cxn>
              <a:cxn ang="T17">
                <a:pos x="T10" y="T11"/>
              </a:cxn>
            </a:cxnLst>
            <a:rect l="T18" t="T19" r="T20" b="T21"/>
            <a:pathLst>
              <a:path w="960" h="1581">
                <a:moveTo>
                  <a:pt x="302" y="1173"/>
                </a:moveTo>
                <a:lnTo>
                  <a:pt x="301" y="1172"/>
                </a:lnTo>
                <a:lnTo>
                  <a:pt x="0" y="0"/>
                </a:lnTo>
                <a:lnTo>
                  <a:pt x="960" y="1581"/>
                </a:lnTo>
                <a:lnTo>
                  <a:pt x="302" y="1173"/>
                </a:lnTo>
                <a:close/>
              </a:path>
            </a:pathLst>
          </a:custGeom>
          <a:solidFill>
            <a:srgbClr val="F4E67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5660" name="Freeform 63"/>
          <p:cNvSpPr>
            <a:spLocks noChangeArrowheads="1"/>
          </p:cNvSpPr>
          <p:nvPr/>
        </p:nvSpPr>
        <p:spPr bwMode="auto">
          <a:xfrm>
            <a:off x="9974263" y="2665413"/>
            <a:ext cx="2224087" cy="2513012"/>
          </a:xfrm>
          <a:custGeom>
            <a:avLst/>
            <a:gdLst>
              <a:gd name="T0" fmla="*/ 2224087 w 1401"/>
              <a:gd name="T1" fmla="*/ 2020887 h 1583"/>
              <a:gd name="T2" fmla="*/ 1524000 w 1401"/>
              <a:gd name="T3" fmla="*/ 2513012 h 1583"/>
              <a:gd name="T4" fmla="*/ 0 w 1401"/>
              <a:gd name="T5" fmla="*/ 3175 h 1583"/>
              <a:gd name="T6" fmla="*/ 14287 w 1401"/>
              <a:gd name="T7" fmla="*/ 0 h 1583"/>
              <a:gd name="T8" fmla="*/ 2224087 w 1401"/>
              <a:gd name="T9" fmla="*/ 1439862 h 1583"/>
              <a:gd name="T10" fmla="*/ 2224087 w 1401"/>
              <a:gd name="T11" fmla="*/ 2020887 h 1583"/>
              <a:gd name="T12" fmla="*/ 0 60000 65536"/>
              <a:gd name="T13" fmla="*/ 0 60000 65536"/>
              <a:gd name="T14" fmla="*/ 0 60000 65536"/>
              <a:gd name="T15" fmla="*/ 0 60000 65536"/>
              <a:gd name="T16" fmla="*/ 0 60000 65536"/>
              <a:gd name="T17" fmla="*/ 0 60000 65536"/>
              <a:gd name="T18" fmla="*/ 0 w 1401"/>
              <a:gd name="T19" fmla="*/ 0 h 1583"/>
              <a:gd name="T20" fmla="*/ 1401 w 1401"/>
              <a:gd name="T21" fmla="*/ 1583 h 1583"/>
            </a:gdLst>
            <a:ahLst/>
            <a:cxnLst>
              <a:cxn ang="T12">
                <a:pos x="T0" y="T1"/>
              </a:cxn>
              <a:cxn ang="T13">
                <a:pos x="T2" y="T3"/>
              </a:cxn>
              <a:cxn ang="T14">
                <a:pos x="T4" y="T5"/>
              </a:cxn>
              <a:cxn ang="T15">
                <a:pos x="T6" y="T7"/>
              </a:cxn>
              <a:cxn ang="T16">
                <a:pos x="T8" y="T9"/>
              </a:cxn>
              <a:cxn ang="T17">
                <a:pos x="T10" y="T11"/>
              </a:cxn>
            </a:cxnLst>
            <a:rect l="T18" t="T19" r="T20" b="T21"/>
            <a:pathLst>
              <a:path w="1401" h="1583">
                <a:moveTo>
                  <a:pt x="1401" y="1273"/>
                </a:moveTo>
                <a:lnTo>
                  <a:pt x="960" y="1583"/>
                </a:lnTo>
                <a:lnTo>
                  <a:pt x="0" y="2"/>
                </a:lnTo>
                <a:lnTo>
                  <a:pt x="9" y="0"/>
                </a:lnTo>
                <a:lnTo>
                  <a:pt x="1401" y="907"/>
                </a:lnTo>
                <a:lnTo>
                  <a:pt x="1401" y="1273"/>
                </a:lnTo>
                <a:close/>
              </a:path>
            </a:pathLst>
          </a:custGeom>
          <a:solidFill>
            <a:srgbClr val="E58A2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5661" name="Freeform 64"/>
          <p:cNvSpPr>
            <a:spLocks noChangeArrowheads="1"/>
          </p:cNvSpPr>
          <p:nvPr/>
        </p:nvSpPr>
        <p:spPr bwMode="auto">
          <a:xfrm>
            <a:off x="9988550" y="2665413"/>
            <a:ext cx="2209800" cy="1439862"/>
          </a:xfrm>
          <a:custGeom>
            <a:avLst/>
            <a:gdLst>
              <a:gd name="T0" fmla="*/ 2209800 w 1392"/>
              <a:gd name="T1" fmla="*/ 1439862 h 907"/>
              <a:gd name="T2" fmla="*/ 0 w 1392"/>
              <a:gd name="T3" fmla="*/ 0 h 907"/>
              <a:gd name="T4" fmla="*/ 2209800 w 1392"/>
              <a:gd name="T5" fmla="*/ 379412 h 907"/>
              <a:gd name="T6" fmla="*/ 2209800 w 1392"/>
              <a:gd name="T7" fmla="*/ 1439862 h 907"/>
              <a:gd name="T8" fmla="*/ 0 60000 65536"/>
              <a:gd name="T9" fmla="*/ 0 60000 65536"/>
              <a:gd name="T10" fmla="*/ 0 60000 65536"/>
              <a:gd name="T11" fmla="*/ 0 60000 65536"/>
              <a:gd name="T12" fmla="*/ 0 w 1392"/>
              <a:gd name="T13" fmla="*/ 0 h 907"/>
              <a:gd name="T14" fmla="*/ 1392 w 1392"/>
              <a:gd name="T15" fmla="*/ 907 h 907"/>
            </a:gdLst>
            <a:ahLst/>
            <a:cxnLst>
              <a:cxn ang="T8">
                <a:pos x="T0" y="T1"/>
              </a:cxn>
              <a:cxn ang="T9">
                <a:pos x="T2" y="T3"/>
              </a:cxn>
              <a:cxn ang="T10">
                <a:pos x="T4" y="T5"/>
              </a:cxn>
              <a:cxn ang="T11">
                <a:pos x="T6" y="T7"/>
              </a:cxn>
            </a:cxnLst>
            <a:rect l="T12" t="T13" r="T14" b="T15"/>
            <a:pathLst>
              <a:path w="1392" h="907">
                <a:moveTo>
                  <a:pt x="1392" y="907"/>
                </a:moveTo>
                <a:lnTo>
                  <a:pt x="0" y="0"/>
                </a:lnTo>
                <a:lnTo>
                  <a:pt x="1392" y="239"/>
                </a:lnTo>
                <a:lnTo>
                  <a:pt x="1392" y="907"/>
                </a:lnTo>
                <a:close/>
              </a:path>
            </a:pathLst>
          </a:custGeom>
          <a:solidFill>
            <a:srgbClr val="E25D2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5662" name="Freeform 65"/>
          <p:cNvSpPr>
            <a:spLocks noChangeArrowheads="1"/>
          </p:cNvSpPr>
          <p:nvPr/>
        </p:nvSpPr>
        <p:spPr bwMode="auto">
          <a:xfrm>
            <a:off x="11498263" y="4686300"/>
            <a:ext cx="700087" cy="2170113"/>
          </a:xfrm>
          <a:custGeom>
            <a:avLst/>
            <a:gdLst>
              <a:gd name="T0" fmla="*/ 700087 w 441"/>
              <a:gd name="T1" fmla="*/ 0 h 1367"/>
              <a:gd name="T2" fmla="*/ 0 w 441"/>
              <a:gd name="T3" fmla="*/ 492125 h 1367"/>
              <a:gd name="T4" fmla="*/ 700087 w 441"/>
              <a:gd name="T5" fmla="*/ 2170113 h 1367"/>
              <a:gd name="T6" fmla="*/ 700087 w 441"/>
              <a:gd name="T7" fmla="*/ 0 h 1367"/>
              <a:gd name="T8" fmla="*/ 0 60000 65536"/>
              <a:gd name="T9" fmla="*/ 0 60000 65536"/>
              <a:gd name="T10" fmla="*/ 0 60000 65536"/>
              <a:gd name="T11" fmla="*/ 0 60000 65536"/>
              <a:gd name="T12" fmla="*/ 0 w 441"/>
              <a:gd name="T13" fmla="*/ 0 h 1367"/>
              <a:gd name="T14" fmla="*/ 441 w 441"/>
              <a:gd name="T15" fmla="*/ 1367 h 1367"/>
            </a:gdLst>
            <a:ahLst/>
            <a:cxnLst>
              <a:cxn ang="T8">
                <a:pos x="T0" y="T1"/>
              </a:cxn>
              <a:cxn ang="T9">
                <a:pos x="T2" y="T3"/>
              </a:cxn>
              <a:cxn ang="T10">
                <a:pos x="T4" y="T5"/>
              </a:cxn>
              <a:cxn ang="T11">
                <a:pos x="T6" y="T7"/>
              </a:cxn>
            </a:cxnLst>
            <a:rect l="T12" t="T13" r="T14" b="T15"/>
            <a:pathLst>
              <a:path w="441" h="1367">
                <a:moveTo>
                  <a:pt x="441" y="0"/>
                </a:moveTo>
                <a:lnTo>
                  <a:pt x="0" y="310"/>
                </a:lnTo>
                <a:lnTo>
                  <a:pt x="441" y="1367"/>
                </a:lnTo>
                <a:lnTo>
                  <a:pt x="441" y="0"/>
                </a:lnTo>
                <a:close/>
              </a:path>
            </a:pathLst>
          </a:custGeom>
          <a:solidFill>
            <a:srgbClr val="F4C51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5663" name="Freeform 66"/>
          <p:cNvSpPr>
            <a:spLocks noChangeArrowheads="1"/>
          </p:cNvSpPr>
          <p:nvPr/>
        </p:nvSpPr>
        <p:spPr bwMode="auto">
          <a:xfrm>
            <a:off x="10453688" y="4530725"/>
            <a:ext cx="1744662" cy="2325688"/>
          </a:xfrm>
          <a:custGeom>
            <a:avLst/>
            <a:gdLst>
              <a:gd name="T0" fmla="*/ 785812 w 1099"/>
              <a:gd name="T1" fmla="*/ 2325688 h 1465"/>
              <a:gd name="T2" fmla="*/ 1744662 w 1099"/>
              <a:gd name="T3" fmla="*/ 2325688 h 1465"/>
              <a:gd name="T4" fmla="*/ 1744662 w 1099"/>
              <a:gd name="T5" fmla="*/ 2325688 h 1465"/>
              <a:gd name="T6" fmla="*/ 1044575 w 1099"/>
              <a:gd name="T7" fmla="*/ 647700 h 1465"/>
              <a:gd name="T8" fmla="*/ 0 w 1099"/>
              <a:gd name="T9" fmla="*/ 0 h 1465"/>
              <a:gd name="T10" fmla="*/ 785812 w 1099"/>
              <a:gd name="T11" fmla="*/ 2325688 h 1465"/>
              <a:gd name="T12" fmla="*/ 0 60000 65536"/>
              <a:gd name="T13" fmla="*/ 0 60000 65536"/>
              <a:gd name="T14" fmla="*/ 0 60000 65536"/>
              <a:gd name="T15" fmla="*/ 0 60000 65536"/>
              <a:gd name="T16" fmla="*/ 0 60000 65536"/>
              <a:gd name="T17" fmla="*/ 0 60000 65536"/>
              <a:gd name="T18" fmla="*/ 0 w 1099"/>
              <a:gd name="T19" fmla="*/ 0 h 1465"/>
              <a:gd name="T20" fmla="*/ 1099 w 1099"/>
              <a:gd name="T21" fmla="*/ 1465 h 1465"/>
            </a:gdLst>
            <a:ahLst/>
            <a:cxnLst>
              <a:cxn ang="T12">
                <a:pos x="T0" y="T1"/>
              </a:cxn>
              <a:cxn ang="T13">
                <a:pos x="T2" y="T3"/>
              </a:cxn>
              <a:cxn ang="T14">
                <a:pos x="T4" y="T5"/>
              </a:cxn>
              <a:cxn ang="T15">
                <a:pos x="T6" y="T7"/>
              </a:cxn>
              <a:cxn ang="T16">
                <a:pos x="T8" y="T9"/>
              </a:cxn>
              <a:cxn ang="T17">
                <a:pos x="T10" y="T11"/>
              </a:cxn>
            </a:cxnLst>
            <a:rect l="T18" t="T19" r="T20" b="T21"/>
            <a:pathLst>
              <a:path w="1099" h="1465">
                <a:moveTo>
                  <a:pt x="495" y="1465"/>
                </a:moveTo>
                <a:lnTo>
                  <a:pt x="1099" y="1465"/>
                </a:lnTo>
                <a:lnTo>
                  <a:pt x="658" y="408"/>
                </a:lnTo>
                <a:lnTo>
                  <a:pt x="0" y="0"/>
                </a:lnTo>
                <a:lnTo>
                  <a:pt x="495" y="1465"/>
                </a:lnTo>
                <a:close/>
              </a:path>
            </a:pathLst>
          </a:custGeom>
          <a:solidFill>
            <a:srgbClr val="E7AC2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5664" name="Freeform 67"/>
          <p:cNvSpPr>
            <a:spLocks noChangeArrowheads="1"/>
          </p:cNvSpPr>
          <p:nvPr/>
        </p:nvSpPr>
        <p:spPr bwMode="auto">
          <a:xfrm>
            <a:off x="9483725" y="4530725"/>
            <a:ext cx="1755775" cy="2325688"/>
          </a:xfrm>
          <a:custGeom>
            <a:avLst/>
            <a:gdLst>
              <a:gd name="T0" fmla="*/ 1181100 w 1106"/>
              <a:gd name="T1" fmla="*/ 2325688 h 1465"/>
              <a:gd name="T2" fmla="*/ 0 w 1106"/>
              <a:gd name="T3" fmla="*/ 1130300 h 1465"/>
              <a:gd name="T4" fmla="*/ 969963 w 1106"/>
              <a:gd name="T5" fmla="*/ 0 h 1465"/>
              <a:gd name="T6" fmla="*/ 1755775 w 1106"/>
              <a:gd name="T7" fmla="*/ 2325688 h 1465"/>
              <a:gd name="T8" fmla="*/ 1181100 w 1106"/>
              <a:gd name="T9" fmla="*/ 2325688 h 1465"/>
              <a:gd name="T10" fmla="*/ 0 60000 65536"/>
              <a:gd name="T11" fmla="*/ 0 60000 65536"/>
              <a:gd name="T12" fmla="*/ 0 60000 65536"/>
              <a:gd name="T13" fmla="*/ 0 60000 65536"/>
              <a:gd name="T14" fmla="*/ 0 60000 65536"/>
              <a:gd name="T15" fmla="*/ 0 w 1106"/>
              <a:gd name="T16" fmla="*/ 0 h 1465"/>
              <a:gd name="T17" fmla="*/ 1106 w 1106"/>
              <a:gd name="T18" fmla="*/ 1465 h 1465"/>
            </a:gdLst>
            <a:ahLst/>
            <a:cxnLst>
              <a:cxn ang="T10">
                <a:pos x="T0" y="T1"/>
              </a:cxn>
              <a:cxn ang="T11">
                <a:pos x="T2" y="T3"/>
              </a:cxn>
              <a:cxn ang="T12">
                <a:pos x="T4" y="T5"/>
              </a:cxn>
              <a:cxn ang="T13">
                <a:pos x="T6" y="T7"/>
              </a:cxn>
              <a:cxn ang="T14">
                <a:pos x="T8" y="T9"/>
              </a:cxn>
            </a:cxnLst>
            <a:rect l="T15" t="T16" r="T17" b="T18"/>
            <a:pathLst>
              <a:path w="1106" h="1465">
                <a:moveTo>
                  <a:pt x="744" y="1465"/>
                </a:moveTo>
                <a:lnTo>
                  <a:pt x="0" y="712"/>
                </a:lnTo>
                <a:lnTo>
                  <a:pt x="611" y="0"/>
                </a:lnTo>
                <a:lnTo>
                  <a:pt x="1106" y="1465"/>
                </a:lnTo>
                <a:lnTo>
                  <a:pt x="744" y="1465"/>
                </a:lnTo>
                <a:close/>
              </a:path>
            </a:pathLst>
          </a:custGeom>
          <a:solidFill>
            <a:srgbClr val="E9DB2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5665" name="Freeform 68"/>
          <p:cNvSpPr>
            <a:spLocks noChangeArrowheads="1"/>
          </p:cNvSpPr>
          <p:nvPr/>
        </p:nvSpPr>
        <p:spPr bwMode="auto">
          <a:xfrm>
            <a:off x="9483725" y="5661025"/>
            <a:ext cx="1181100" cy="1195388"/>
          </a:xfrm>
          <a:custGeom>
            <a:avLst/>
            <a:gdLst>
              <a:gd name="T0" fmla="*/ 342900 w 744"/>
              <a:gd name="T1" fmla="*/ 1195388 h 753"/>
              <a:gd name="T2" fmla="*/ 1181100 w 744"/>
              <a:gd name="T3" fmla="*/ 1195388 h 753"/>
              <a:gd name="T4" fmla="*/ 0 w 744"/>
              <a:gd name="T5" fmla="*/ 0 h 753"/>
              <a:gd name="T6" fmla="*/ 342900 w 744"/>
              <a:gd name="T7" fmla="*/ 1195388 h 753"/>
              <a:gd name="T8" fmla="*/ 0 60000 65536"/>
              <a:gd name="T9" fmla="*/ 0 60000 65536"/>
              <a:gd name="T10" fmla="*/ 0 60000 65536"/>
              <a:gd name="T11" fmla="*/ 0 60000 65536"/>
              <a:gd name="T12" fmla="*/ 0 w 744"/>
              <a:gd name="T13" fmla="*/ 0 h 753"/>
              <a:gd name="T14" fmla="*/ 744 w 744"/>
              <a:gd name="T15" fmla="*/ 753 h 753"/>
            </a:gdLst>
            <a:ahLst/>
            <a:cxnLst>
              <a:cxn ang="T8">
                <a:pos x="T0" y="T1"/>
              </a:cxn>
              <a:cxn ang="T9">
                <a:pos x="T2" y="T3"/>
              </a:cxn>
              <a:cxn ang="T10">
                <a:pos x="T4" y="T5"/>
              </a:cxn>
              <a:cxn ang="T11">
                <a:pos x="T6" y="T7"/>
              </a:cxn>
            </a:cxnLst>
            <a:rect l="T12" t="T13" r="T14" b="T15"/>
            <a:pathLst>
              <a:path w="744" h="753">
                <a:moveTo>
                  <a:pt x="216" y="753"/>
                </a:moveTo>
                <a:lnTo>
                  <a:pt x="744" y="753"/>
                </a:lnTo>
                <a:lnTo>
                  <a:pt x="0" y="0"/>
                </a:lnTo>
                <a:lnTo>
                  <a:pt x="216" y="753"/>
                </a:lnTo>
                <a:close/>
              </a:path>
            </a:pathLst>
          </a:custGeom>
          <a:solidFill>
            <a:srgbClr val="B2CB3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5666" name="Freeform 69"/>
          <p:cNvSpPr>
            <a:spLocks noChangeArrowheads="1"/>
          </p:cNvSpPr>
          <p:nvPr/>
        </p:nvSpPr>
        <p:spPr bwMode="auto">
          <a:xfrm>
            <a:off x="8850313" y="4724400"/>
            <a:ext cx="633412" cy="2132013"/>
          </a:xfrm>
          <a:custGeom>
            <a:avLst/>
            <a:gdLst>
              <a:gd name="T0" fmla="*/ 0 w 399"/>
              <a:gd name="T1" fmla="*/ 2132013 h 1343"/>
              <a:gd name="T2" fmla="*/ 633412 w 399"/>
              <a:gd name="T3" fmla="*/ 938213 h 1343"/>
              <a:gd name="T4" fmla="*/ 342900 w 399"/>
              <a:gd name="T5" fmla="*/ 0 h 1343"/>
              <a:gd name="T6" fmla="*/ 0 w 399"/>
              <a:gd name="T7" fmla="*/ 2132013 h 1343"/>
              <a:gd name="T8" fmla="*/ 0 60000 65536"/>
              <a:gd name="T9" fmla="*/ 0 60000 65536"/>
              <a:gd name="T10" fmla="*/ 0 60000 65536"/>
              <a:gd name="T11" fmla="*/ 0 60000 65536"/>
              <a:gd name="T12" fmla="*/ 0 w 399"/>
              <a:gd name="T13" fmla="*/ 0 h 1343"/>
              <a:gd name="T14" fmla="*/ 399 w 399"/>
              <a:gd name="T15" fmla="*/ 1343 h 1343"/>
            </a:gdLst>
            <a:ahLst/>
            <a:cxnLst>
              <a:cxn ang="T8">
                <a:pos x="T0" y="T1"/>
              </a:cxn>
              <a:cxn ang="T9">
                <a:pos x="T2" y="T3"/>
              </a:cxn>
              <a:cxn ang="T10">
                <a:pos x="T4" y="T5"/>
              </a:cxn>
              <a:cxn ang="T11">
                <a:pos x="T6" y="T7"/>
              </a:cxn>
            </a:cxnLst>
            <a:rect l="T12" t="T13" r="T14" b="T15"/>
            <a:pathLst>
              <a:path w="399" h="1343">
                <a:moveTo>
                  <a:pt x="0" y="1343"/>
                </a:moveTo>
                <a:lnTo>
                  <a:pt x="399" y="591"/>
                </a:lnTo>
                <a:lnTo>
                  <a:pt x="216" y="0"/>
                </a:lnTo>
                <a:lnTo>
                  <a:pt x="0" y="1343"/>
                </a:lnTo>
                <a:close/>
              </a:path>
            </a:pathLst>
          </a:custGeom>
          <a:solidFill>
            <a:srgbClr val="14885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5667" name="Freeform 70"/>
          <p:cNvSpPr>
            <a:spLocks noChangeArrowheads="1"/>
          </p:cNvSpPr>
          <p:nvPr/>
        </p:nvSpPr>
        <p:spPr bwMode="auto">
          <a:xfrm>
            <a:off x="9193213" y="4056063"/>
            <a:ext cx="290512" cy="1606550"/>
          </a:xfrm>
          <a:custGeom>
            <a:avLst/>
            <a:gdLst>
              <a:gd name="T0" fmla="*/ 290512 w 183"/>
              <a:gd name="T1" fmla="*/ 1606550 h 1012"/>
              <a:gd name="T2" fmla="*/ 290512 w 183"/>
              <a:gd name="T3" fmla="*/ 1604963 h 1012"/>
              <a:gd name="T4" fmla="*/ 260350 w 183"/>
              <a:gd name="T5" fmla="*/ 0 h 1012"/>
              <a:gd name="T6" fmla="*/ 0 w 183"/>
              <a:gd name="T7" fmla="*/ 668338 h 1012"/>
              <a:gd name="T8" fmla="*/ 290512 w 183"/>
              <a:gd name="T9" fmla="*/ 1606550 h 1012"/>
              <a:gd name="T10" fmla="*/ 0 60000 65536"/>
              <a:gd name="T11" fmla="*/ 0 60000 65536"/>
              <a:gd name="T12" fmla="*/ 0 60000 65536"/>
              <a:gd name="T13" fmla="*/ 0 60000 65536"/>
              <a:gd name="T14" fmla="*/ 0 60000 65536"/>
              <a:gd name="T15" fmla="*/ 0 w 183"/>
              <a:gd name="T16" fmla="*/ 0 h 1012"/>
              <a:gd name="T17" fmla="*/ 183 w 183"/>
              <a:gd name="T18" fmla="*/ 1012 h 1012"/>
            </a:gdLst>
            <a:ahLst/>
            <a:cxnLst>
              <a:cxn ang="T10">
                <a:pos x="T0" y="T1"/>
              </a:cxn>
              <a:cxn ang="T11">
                <a:pos x="T2" y="T3"/>
              </a:cxn>
              <a:cxn ang="T12">
                <a:pos x="T4" y="T5"/>
              </a:cxn>
              <a:cxn ang="T13">
                <a:pos x="T6" y="T7"/>
              </a:cxn>
              <a:cxn ang="T14">
                <a:pos x="T8" y="T9"/>
              </a:cxn>
            </a:cxnLst>
            <a:rect l="T15" t="T16" r="T17" b="T18"/>
            <a:pathLst>
              <a:path w="183" h="1012">
                <a:moveTo>
                  <a:pt x="183" y="1012"/>
                </a:moveTo>
                <a:lnTo>
                  <a:pt x="183" y="1011"/>
                </a:lnTo>
                <a:lnTo>
                  <a:pt x="164" y="0"/>
                </a:lnTo>
                <a:lnTo>
                  <a:pt x="0" y="421"/>
                </a:lnTo>
                <a:lnTo>
                  <a:pt x="183" y="1012"/>
                </a:lnTo>
                <a:close/>
              </a:path>
            </a:pathLst>
          </a:custGeom>
          <a:solidFill>
            <a:srgbClr val="24624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5668" name="Freeform 71"/>
          <p:cNvSpPr>
            <a:spLocks noChangeArrowheads="1"/>
          </p:cNvSpPr>
          <p:nvPr/>
        </p:nvSpPr>
        <p:spPr bwMode="auto">
          <a:xfrm>
            <a:off x="4014788" y="3222625"/>
            <a:ext cx="327025" cy="257175"/>
          </a:xfrm>
          <a:custGeom>
            <a:avLst/>
            <a:gdLst>
              <a:gd name="T0" fmla="*/ 157163 w 206"/>
              <a:gd name="T1" fmla="*/ 0 h 162"/>
              <a:gd name="T2" fmla="*/ 0 w 206"/>
              <a:gd name="T3" fmla="*/ 257175 h 162"/>
              <a:gd name="T4" fmla="*/ 327025 w 206"/>
              <a:gd name="T5" fmla="*/ 185738 h 162"/>
              <a:gd name="T6" fmla="*/ 157163 w 206"/>
              <a:gd name="T7" fmla="*/ 0 h 162"/>
              <a:gd name="T8" fmla="*/ 0 60000 65536"/>
              <a:gd name="T9" fmla="*/ 0 60000 65536"/>
              <a:gd name="T10" fmla="*/ 0 60000 65536"/>
              <a:gd name="T11" fmla="*/ 0 60000 65536"/>
              <a:gd name="T12" fmla="*/ 0 w 206"/>
              <a:gd name="T13" fmla="*/ 0 h 162"/>
              <a:gd name="T14" fmla="*/ 206 w 206"/>
              <a:gd name="T15" fmla="*/ 162 h 162"/>
            </a:gdLst>
            <a:ahLst/>
            <a:cxnLst>
              <a:cxn ang="T8">
                <a:pos x="T0" y="T1"/>
              </a:cxn>
              <a:cxn ang="T9">
                <a:pos x="T2" y="T3"/>
              </a:cxn>
              <a:cxn ang="T10">
                <a:pos x="T4" y="T5"/>
              </a:cxn>
              <a:cxn ang="T11">
                <a:pos x="T6" y="T7"/>
              </a:cxn>
            </a:cxnLst>
            <a:rect l="T12" t="T13" r="T14" b="T15"/>
            <a:pathLst>
              <a:path w="206" h="162">
                <a:moveTo>
                  <a:pt x="99" y="0"/>
                </a:moveTo>
                <a:lnTo>
                  <a:pt x="0" y="162"/>
                </a:lnTo>
                <a:lnTo>
                  <a:pt x="206" y="117"/>
                </a:lnTo>
                <a:lnTo>
                  <a:pt x="99" y="0"/>
                </a:lnTo>
                <a:close/>
              </a:path>
            </a:pathLst>
          </a:custGeom>
          <a:solidFill>
            <a:srgbClr val="DA368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5669" name="Freeform 72"/>
          <p:cNvSpPr>
            <a:spLocks noChangeArrowheads="1"/>
          </p:cNvSpPr>
          <p:nvPr/>
        </p:nvSpPr>
        <p:spPr bwMode="auto">
          <a:xfrm>
            <a:off x="4014788" y="3408363"/>
            <a:ext cx="327025" cy="188912"/>
          </a:xfrm>
          <a:custGeom>
            <a:avLst/>
            <a:gdLst>
              <a:gd name="T0" fmla="*/ 0 w 206"/>
              <a:gd name="T1" fmla="*/ 71437 h 119"/>
              <a:gd name="T2" fmla="*/ 265113 w 206"/>
              <a:gd name="T3" fmla="*/ 188912 h 119"/>
              <a:gd name="T4" fmla="*/ 327025 w 206"/>
              <a:gd name="T5" fmla="*/ 0 h 119"/>
              <a:gd name="T6" fmla="*/ 0 w 206"/>
              <a:gd name="T7" fmla="*/ 71437 h 119"/>
              <a:gd name="T8" fmla="*/ 0 60000 65536"/>
              <a:gd name="T9" fmla="*/ 0 60000 65536"/>
              <a:gd name="T10" fmla="*/ 0 60000 65536"/>
              <a:gd name="T11" fmla="*/ 0 60000 65536"/>
              <a:gd name="T12" fmla="*/ 0 w 206"/>
              <a:gd name="T13" fmla="*/ 0 h 119"/>
              <a:gd name="T14" fmla="*/ 206 w 206"/>
              <a:gd name="T15" fmla="*/ 119 h 119"/>
            </a:gdLst>
            <a:ahLst/>
            <a:cxnLst>
              <a:cxn ang="T8">
                <a:pos x="T0" y="T1"/>
              </a:cxn>
              <a:cxn ang="T9">
                <a:pos x="T2" y="T3"/>
              </a:cxn>
              <a:cxn ang="T10">
                <a:pos x="T4" y="T5"/>
              </a:cxn>
              <a:cxn ang="T11">
                <a:pos x="T6" y="T7"/>
              </a:cxn>
            </a:cxnLst>
            <a:rect l="T12" t="T13" r="T14" b="T15"/>
            <a:pathLst>
              <a:path w="206" h="119">
                <a:moveTo>
                  <a:pt x="0" y="45"/>
                </a:moveTo>
                <a:lnTo>
                  <a:pt x="167" y="119"/>
                </a:lnTo>
                <a:lnTo>
                  <a:pt x="206" y="0"/>
                </a:lnTo>
                <a:lnTo>
                  <a:pt x="0" y="45"/>
                </a:lnTo>
                <a:close/>
              </a:path>
            </a:pathLst>
          </a:custGeom>
          <a:solidFill>
            <a:srgbClr val="B5207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5670" name="Freeform 73"/>
          <p:cNvSpPr>
            <a:spLocks noChangeArrowheads="1"/>
          </p:cNvSpPr>
          <p:nvPr/>
        </p:nvSpPr>
        <p:spPr bwMode="auto">
          <a:xfrm>
            <a:off x="6872288" y="4678363"/>
            <a:ext cx="415925" cy="782637"/>
          </a:xfrm>
          <a:custGeom>
            <a:avLst/>
            <a:gdLst>
              <a:gd name="T0" fmla="*/ 77788 w 262"/>
              <a:gd name="T1" fmla="*/ 782637 h 493"/>
              <a:gd name="T2" fmla="*/ 0 w 262"/>
              <a:gd name="T3" fmla="*/ 0 h 493"/>
              <a:gd name="T4" fmla="*/ 415925 w 262"/>
              <a:gd name="T5" fmla="*/ 593725 h 493"/>
              <a:gd name="T6" fmla="*/ 77788 w 262"/>
              <a:gd name="T7" fmla="*/ 782637 h 493"/>
              <a:gd name="T8" fmla="*/ 0 60000 65536"/>
              <a:gd name="T9" fmla="*/ 0 60000 65536"/>
              <a:gd name="T10" fmla="*/ 0 60000 65536"/>
              <a:gd name="T11" fmla="*/ 0 60000 65536"/>
              <a:gd name="T12" fmla="*/ 0 w 262"/>
              <a:gd name="T13" fmla="*/ 0 h 493"/>
              <a:gd name="T14" fmla="*/ 262 w 262"/>
              <a:gd name="T15" fmla="*/ 493 h 493"/>
            </a:gdLst>
            <a:ahLst/>
            <a:cxnLst>
              <a:cxn ang="T8">
                <a:pos x="T0" y="T1"/>
              </a:cxn>
              <a:cxn ang="T9">
                <a:pos x="T2" y="T3"/>
              </a:cxn>
              <a:cxn ang="T10">
                <a:pos x="T4" y="T5"/>
              </a:cxn>
              <a:cxn ang="T11">
                <a:pos x="T6" y="T7"/>
              </a:cxn>
            </a:cxnLst>
            <a:rect l="T12" t="T13" r="T14" b="T15"/>
            <a:pathLst>
              <a:path w="262" h="493">
                <a:moveTo>
                  <a:pt x="49" y="493"/>
                </a:moveTo>
                <a:lnTo>
                  <a:pt x="0" y="0"/>
                </a:lnTo>
                <a:lnTo>
                  <a:pt x="262" y="374"/>
                </a:lnTo>
                <a:lnTo>
                  <a:pt x="49" y="493"/>
                </a:lnTo>
                <a:close/>
              </a:path>
            </a:pathLst>
          </a:custGeom>
          <a:solidFill>
            <a:srgbClr val="69388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5671" name="Freeform 74"/>
          <p:cNvSpPr>
            <a:spLocks noChangeArrowheads="1"/>
          </p:cNvSpPr>
          <p:nvPr/>
        </p:nvSpPr>
        <p:spPr bwMode="auto">
          <a:xfrm>
            <a:off x="6872288" y="4678363"/>
            <a:ext cx="504825" cy="593725"/>
          </a:xfrm>
          <a:custGeom>
            <a:avLst/>
            <a:gdLst>
              <a:gd name="T0" fmla="*/ 0 w 318"/>
              <a:gd name="T1" fmla="*/ 0 h 374"/>
              <a:gd name="T2" fmla="*/ 504825 w 318"/>
              <a:gd name="T3" fmla="*/ 188913 h 374"/>
              <a:gd name="T4" fmla="*/ 415925 w 318"/>
              <a:gd name="T5" fmla="*/ 593725 h 374"/>
              <a:gd name="T6" fmla="*/ 0 w 318"/>
              <a:gd name="T7" fmla="*/ 0 h 374"/>
              <a:gd name="T8" fmla="*/ 0 60000 65536"/>
              <a:gd name="T9" fmla="*/ 0 60000 65536"/>
              <a:gd name="T10" fmla="*/ 0 60000 65536"/>
              <a:gd name="T11" fmla="*/ 0 60000 65536"/>
              <a:gd name="T12" fmla="*/ 0 w 318"/>
              <a:gd name="T13" fmla="*/ 0 h 374"/>
              <a:gd name="T14" fmla="*/ 318 w 318"/>
              <a:gd name="T15" fmla="*/ 374 h 374"/>
            </a:gdLst>
            <a:ahLst/>
            <a:cxnLst>
              <a:cxn ang="T8">
                <a:pos x="T0" y="T1"/>
              </a:cxn>
              <a:cxn ang="T9">
                <a:pos x="T2" y="T3"/>
              </a:cxn>
              <a:cxn ang="T10">
                <a:pos x="T4" y="T5"/>
              </a:cxn>
              <a:cxn ang="T11">
                <a:pos x="T6" y="T7"/>
              </a:cxn>
            </a:cxnLst>
            <a:rect l="T12" t="T13" r="T14" b="T15"/>
            <a:pathLst>
              <a:path w="318" h="374">
                <a:moveTo>
                  <a:pt x="0" y="0"/>
                </a:moveTo>
                <a:lnTo>
                  <a:pt x="318" y="119"/>
                </a:lnTo>
                <a:lnTo>
                  <a:pt x="262" y="374"/>
                </a:lnTo>
                <a:lnTo>
                  <a:pt x="0" y="0"/>
                </a:lnTo>
                <a:close/>
              </a:path>
            </a:pathLst>
          </a:custGeom>
          <a:solidFill>
            <a:srgbClr val="7451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5672" name="Freeform 75"/>
          <p:cNvSpPr>
            <a:spLocks noChangeArrowheads="1"/>
          </p:cNvSpPr>
          <p:nvPr/>
        </p:nvSpPr>
        <p:spPr bwMode="auto">
          <a:xfrm>
            <a:off x="7772400" y="2506663"/>
            <a:ext cx="1306513" cy="2249487"/>
          </a:xfrm>
          <a:custGeom>
            <a:avLst/>
            <a:gdLst>
              <a:gd name="T0" fmla="*/ 0 w 823"/>
              <a:gd name="T1" fmla="*/ 0 h 1417"/>
              <a:gd name="T2" fmla="*/ 198438 w 823"/>
              <a:gd name="T3" fmla="*/ 2249487 h 1417"/>
              <a:gd name="T4" fmla="*/ 1306513 w 823"/>
              <a:gd name="T5" fmla="*/ 2025650 h 1417"/>
              <a:gd name="T6" fmla="*/ 0 w 823"/>
              <a:gd name="T7" fmla="*/ 0 h 1417"/>
              <a:gd name="T8" fmla="*/ 0 60000 65536"/>
              <a:gd name="T9" fmla="*/ 0 60000 65536"/>
              <a:gd name="T10" fmla="*/ 0 60000 65536"/>
              <a:gd name="T11" fmla="*/ 0 60000 65536"/>
              <a:gd name="T12" fmla="*/ 0 w 823"/>
              <a:gd name="T13" fmla="*/ 0 h 1417"/>
              <a:gd name="T14" fmla="*/ 823 w 823"/>
              <a:gd name="T15" fmla="*/ 1417 h 1417"/>
            </a:gdLst>
            <a:ahLst/>
            <a:cxnLst>
              <a:cxn ang="T8">
                <a:pos x="T0" y="T1"/>
              </a:cxn>
              <a:cxn ang="T9">
                <a:pos x="T2" y="T3"/>
              </a:cxn>
              <a:cxn ang="T10">
                <a:pos x="T4" y="T5"/>
              </a:cxn>
              <a:cxn ang="T11">
                <a:pos x="T6" y="T7"/>
              </a:cxn>
            </a:cxnLst>
            <a:rect l="T12" t="T13" r="T14" b="T15"/>
            <a:pathLst>
              <a:path w="823" h="1417">
                <a:moveTo>
                  <a:pt x="0" y="0"/>
                </a:moveTo>
                <a:lnTo>
                  <a:pt x="125" y="1417"/>
                </a:lnTo>
                <a:lnTo>
                  <a:pt x="823" y="1276"/>
                </a:lnTo>
                <a:lnTo>
                  <a:pt x="0" y="0"/>
                </a:lnTo>
                <a:close/>
              </a:path>
            </a:pathLst>
          </a:custGeom>
          <a:solidFill>
            <a:srgbClr val="5DABC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5673" name="Freeform 76"/>
          <p:cNvSpPr>
            <a:spLocks noChangeArrowheads="1"/>
          </p:cNvSpPr>
          <p:nvPr/>
        </p:nvSpPr>
        <p:spPr bwMode="auto">
          <a:xfrm>
            <a:off x="7970838" y="4532313"/>
            <a:ext cx="1108075" cy="2324100"/>
          </a:xfrm>
          <a:custGeom>
            <a:avLst/>
            <a:gdLst>
              <a:gd name="T0" fmla="*/ 750888 w 698"/>
              <a:gd name="T1" fmla="*/ 2324100 h 1464"/>
              <a:gd name="T2" fmla="*/ 0 w 698"/>
              <a:gd name="T3" fmla="*/ 223838 h 1464"/>
              <a:gd name="T4" fmla="*/ 1108075 w 698"/>
              <a:gd name="T5" fmla="*/ 0 h 1464"/>
              <a:gd name="T6" fmla="*/ 750888 w 698"/>
              <a:gd name="T7" fmla="*/ 2324100 h 1464"/>
              <a:gd name="T8" fmla="*/ 0 60000 65536"/>
              <a:gd name="T9" fmla="*/ 0 60000 65536"/>
              <a:gd name="T10" fmla="*/ 0 60000 65536"/>
              <a:gd name="T11" fmla="*/ 0 60000 65536"/>
              <a:gd name="T12" fmla="*/ 0 w 698"/>
              <a:gd name="T13" fmla="*/ 0 h 1464"/>
              <a:gd name="T14" fmla="*/ 698 w 698"/>
              <a:gd name="T15" fmla="*/ 1464 h 1464"/>
            </a:gdLst>
            <a:ahLst/>
            <a:cxnLst>
              <a:cxn ang="T8">
                <a:pos x="T0" y="T1"/>
              </a:cxn>
              <a:cxn ang="T9">
                <a:pos x="T2" y="T3"/>
              </a:cxn>
              <a:cxn ang="T10">
                <a:pos x="T4" y="T5"/>
              </a:cxn>
              <a:cxn ang="T11">
                <a:pos x="T6" y="T7"/>
              </a:cxn>
            </a:cxnLst>
            <a:rect l="T12" t="T13" r="T14" b="T15"/>
            <a:pathLst>
              <a:path w="698" h="1464">
                <a:moveTo>
                  <a:pt x="473" y="1464"/>
                </a:moveTo>
                <a:lnTo>
                  <a:pt x="0" y="141"/>
                </a:lnTo>
                <a:lnTo>
                  <a:pt x="698" y="0"/>
                </a:lnTo>
                <a:lnTo>
                  <a:pt x="473" y="1464"/>
                </a:lnTo>
                <a:close/>
              </a:path>
            </a:pathLst>
          </a:custGeom>
          <a:solidFill>
            <a:srgbClr val="21AFD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5674" name="Freeform 77"/>
          <p:cNvSpPr>
            <a:spLocks noChangeArrowheads="1"/>
          </p:cNvSpPr>
          <p:nvPr/>
        </p:nvSpPr>
        <p:spPr bwMode="auto">
          <a:xfrm>
            <a:off x="7442200" y="4756150"/>
            <a:ext cx="1279525" cy="2100263"/>
          </a:xfrm>
          <a:custGeom>
            <a:avLst/>
            <a:gdLst>
              <a:gd name="T0" fmla="*/ 0 w 806"/>
              <a:gd name="T1" fmla="*/ 1033463 h 1323"/>
              <a:gd name="T2" fmla="*/ 528638 w 806"/>
              <a:gd name="T3" fmla="*/ 0 h 1323"/>
              <a:gd name="T4" fmla="*/ 1279525 w 806"/>
              <a:gd name="T5" fmla="*/ 2100263 h 1323"/>
              <a:gd name="T6" fmla="*/ 0 w 806"/>
              <a:gd name="T7" fmla="*/ 1033463 h 1323"/>
              <a:gd name="T8" fmla="*/ 0 60000 65536"/>
              <a:gd name="T9" fmla="*/ 0 60000 65536"/>
              <a:gd name="T10" fmla="*/ 0 60000 65536"/>
              <a:gd name="T11" fmla="*/ 0 60000 65536"/>
              <a:gd name="T12" fmla="*/ 0 w 806"/>
              <a:gd name="T13" fmla="*/ 0 h 1323"/>
              <a:gd name="T14" fmla="*/ 806 w 806"/>
              <a:gd name="T15" fmla="*/ 1323 h 1323"/>
            </a:gdLst>
            <a:ahLst/>
            <a:cxnLst>
              <a:cxn ang="T8">
                <a:pos x="T0" y="T1"/>
              </a:cxn>
              <a:cxn ang="T9">
                <a:pos x="T2" y="T3"/>
              </a:cxn>
              <a:cxn ang="T10">
                <a:pos x="T4" y="T5"/>
              </a:cxn>
              <a:cxn ang="T11">
                <a:pos x="T6" y="T7"/>
              </a:cxn>
            </a:cxnLst>
            <a:rect l="T12" t="T13" r="T14" b="T15"/>
            <a:pathLst>
              <a:path w="806" h="1323">
                <a:moveTo>
                  <a:pt x="0" y="651"/>
                </a:moveTo>
                <a:lnTo>
                  <a:pt x="333" y="0"/>
                </a:lnTo>
                <a:lnTo>
                  <a:pt x="806" y="1323"/>
                </a:lnTo>
                <a:lnTo>
                  <a:pt x="0" y="651"/>
                </a:lnTo>
                <a:close/>
              </a:path>
            </a:pathLst>
          </a:custGeom>
          <a:solidFill>
            <a:srgbClr val="2982B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5675" name="Freeform 78"/>
          <p:cNvSpPr>
            <a:spLocks noChangeArrowheads="1"/>
          </p:cNvSpPr>
          <p:nvPr/>
        </p:nvSpPr>
        <p:spPr bwMode="auto">
          <a:xfrm>
            <a:off x="7442200" y="5789613"/>
            <a:ext cx="1279525" cy="1066800"/>
          </a:xfrm>
          <a:custGeom>
            <a:avLst/>
            <a:gdLst>
              <a:gd name="T0" fmla="*/ 0 w 806"/>
              <a:gd name="T1" fmla="*/ 0 h 672"/>
              <a:gd name="T2" fmla="*/ 15875 w 806"/>
              <a:gd name="T3" fmla="*/ 628650 h 672"/>
              <a:gd name="T4" fmla="*/ 1279525 w 806"/>
              <a:gd name="T5" fmla="*/ 1066800 h 672"/>
              <a:gd name="T6" fmla="*/ 0 w 806"/>
              <a:gd name="T7" fmla="*/ 0 h 672"/>
              <a:gd name="T8" fmla="*/ 0 60000 65536"/>
              <a:gd name="T9" fmla="*/ 0 60000 65536"/>
              <a:gd name="T10" fmla="*/ 0 60000 65536"/>
              <a:gd name="T11" fmla="*/ 0 60000 65536"/>
              <a:gd name="T12" fmla="*/ 0 w 806"/>
              <a:gd name="T13" fmla="*/ 0 h 672"/>
              <a:gd name="T14" fmla="*/ 806 w 806"/>
              <a:gd name="T15" fmla="*/ 672 h 672"/>
            </a:gdLst>
            <a:ahLst/>
            <a:cxnLst>
              <a:cxn ang="T8">
                <a:pos x="T0" y="T1"/>
              </a:cxn>
              <a:cxn ang="T9">
                <a:pos x="T2" y="T3"/>
              </a:cxn>
              <a:cxn ang="T10">
                <a:pos x="T4" y="T5"/>
              </a:cxn>
              <a:cxn ang="T11">
                <a:pos x="T6" y="T7"/>
              </a:cxn>
            </a:cxnLst>
            <a:rect l="T12" t="T13" r="T14" b="T15"/>
            <a:pathLst>
              <a:path w="806" h="672">
                <a:moveTo>
                  <a:pt x="0" y="0"/>
                </a:moveTo>
                <a:lnTo>
                  <a:pt x="10" y="396"/>
                </a:lnTo>
                <a:lnTo>
                  <a:pt x="806" y="672"/>
                </a:lnTo>
                <a:lnTo>
                  <a:pt x="0" y="0"/>
                </a:lnTo>
                <a:close/>
              </a:path>
            </a:pathLst>
          </a:custGeom>
          <a:solidFill>
            <a:srgbClr val="085C9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5676" name="Freeform 79"/>
          <p:cNvSpPr>
            <a:spLocks noChangeArrowheads="1"/>
          </p:cNvSpPr>
          <p:nvPr/>
        </p:nvSpPr>
        <p:spPr bwMode="auto">
          <a:xfrm>
            <a:off x="6467475" y="5789613"/>
            <a:ext cx="990600" cy="1066800"/>
          </a:xfrm>
          <a:custGeom>
            <a:avLst/>
            <a:gdLst>
              <a:gd name="T0" fmla="*/ 974725 w 624"/>
              <a:gd name="T1" fmla="*/ 0 h 672"/>
              <a:gd name="T2" fmla="*/ 0 w 624"/>
              <a:gd name="T3" fmla="*/ 1066800 h 672"/>
              <a:gd name="T4" fmla="*/ 990600 w 624"/>
              <a:gd name="T5" fmla="*/ 628650 h 672"/>
              <a:gd name="T6" fmla="*/ 974725 w 624"/>
              <a:gd name="T7" fmla="*/ 0 h 672"/>
              <a:gd name="T8" fmla="*/ 0 60000 65536"/>
              <a:gd name="T9" fmla="*/ 0 60000 65536"/>
              <a:gd name="T10" fmla="*/ 0 60000 65536"/>
              <a:gd name="T11" fmla="*/ 0 60000 65536"/>
              <a:gd name="T12" fmla="*/ 0 w 624"/>
              <a:gd name="T13" fmla="*/ 0 h 672"/>
              <a:gd name="T14" fmla="*/ 624 w 624"/>
              <a:gd name="T15" fmla="*/ 672 h 672"/>
            </a:gdLst>
            <a:ahLst/>
            <a:cxnLst>
              <a:cxn ang="T8">
                <a:pos x="T0" y="T1"/>
              </a:cxn>
              <a:cxn ang="T9">
                <a:pos x="T2" y="T3"/>
              </a:cxn>
              <a:cxn ang="T10">
                <a:pos x="T4" y="T5"/>
              </a:cxn>
              <a:cxn ang="T11">
                <a:pos x="T6" y="T7"/>
              </a:cxn>
            </a:cxnLst>
            <a:rect l="T12" t="T13" r="T14" b="T15"/>
            <a:pathLst>
              <a:path w="624" h="672">
                <a:moveTo>
                  <a:pt x="614" y="0"/>
                </a:moveTo>
                <a:lnTo>
                  <a:pt x="0" y="672"/>
                </a:lnTo>
                <a:lnTo>
                  <a:pt x="624" y="396"/>
                </a:lnTo>
                <a:lnTo>
                  <a:pt x="614" y="0"/>
                </a:lnTo>
                <a:close/>
              </a:path>
            </a:pathLst>
          </a:custGeom>
          <a:solidFill>
            <a:srgbClr val="424C9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5677" name="Freeform 80"/>
          <p:cNvSpPr>
            <a:spLocks noChangeArrowheads="1"/>
          </p:cNvSpPr>
          <p:nvPr/>
        </p:nvSpPr>
        <p:spPr bwMode="auto">
          <a:xfrm>
            <a:off x="5056188" y="5789613"/>
            <a:ext cx="2386012" cy="1066800"/>
          </a:xfrm>
          <a:custGeom>
            <a:avLst/>
            <a:gdLst>
              <a:gd name="T0" fmla="*/ 0 w 1503"/>
              <a:gd name="T1" fmla="*/ 1066800 h 672"/>
              <a:gd name="T2" fmla="*/ 2386012 w 1503"/>
              <a:gd name="T3" fmla="*/ 0 h 672"/>
              <a:gd name="T4" fmla="*/ 1411287 w 1503"/>
              <a:gd name="T5" fmla="*/ 1066800 h 672"/>
              <a:gd name="T6" fmla="*/ 0 w 1503"/>
              <a:gd name="T7" fmla="*/ 1066800 h 672"/>
              <a:gd name="T8" fmla="*/ 0 60000 65536"/>
              <a:gd name="T9" fmla="*/ 0 60000 65536"/>
              <a:gd name="T10" fmla="*/ 0 60000 65536"/>
              <a:gd name="T11" fmla="*/ 0 60000 65536"/>
              <a:gd name="T12" fmla="*/ 0 w 1503"/>
              <a:gd name="T13" fmla="*/ 0 h 672"/>
              <a:gd name="T14" fmla="*/ 1503 w 1503"/>
              <a:gd name="T15" fmla="*/ 672 h 672"/>
            </a:gdLst>
            <a:ahLst/>
            <a:cxnLst>
              <a:cxn ang="T8">
                <a:pos x="T0" y="T1"/>
              </a:cxn>
              <a:cxn ang="T9">
                <a:pos x="T2" y="T3"/>
              </a:cxn>
              <a:cxn ang="T10">
                <a:pos x="T4" y="T5"/>
              </a:cxn>
              <a:cxn ang="T11">
                <a:pos x="T6" y="T7"/>
              </a:cxn>
            </a:cxnLst>
            <a:rect l="T12" t="T13" r="T14" b="T15"/>
            <a:pathLst>
              <a:path w="1503" h="672">
                <a:moveTo>
                  <a:pt x="0" y="672"/>
                </a:moveTo>
                <a:lnTo>
                  <a:pt x="1503" y="0"/>
                </a:lnTo>
                <a:lnTo>
                  <a:pt x="889" y="672"/>
                </a:lnTo>
                <a:lnTo>
                  <a:pt x="0" y="672"/>
                </a:lnTo>
                <a:close/>
              </a:path>
            </a:pathLst>
          </a:custGeom>
          <a:solidFill>
            <a:srgbClr val="69388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5678" name="Freeform 81"/>
          <p:cNvSpPr>
            <a:spLocks noChangeArrowheads="1"/>
          </p:cNvSpPr>
          <p:nvPr/>
        </p:nvSpPr>
        <p:spPr bwMode="auto">
          <a:xfrm>
            <a:off x="6467475" y="6418263"/>
            <a:ext cx="2254250" cy="438150"/>
          </a:xfrm>
          <a:custGeom>
            <a:avLst/>
            <a:gdLst>
              <a:gd name="T0" fmla="*/ 2254250 w 1420"/>
              <a:gd name="T1" fmla="*/ 438150 h 276"/>
              <a:gd name="T2" fmla="*/ 0 w 1420"/>
              <a:gd name="T3" fmla="*/ 438150 h 276"/>
              <a:gd name="T4" fmla="*/ 990600 w 1420"/>
              <a:gd name="T5" fmla="*/ 0 h 276"/>
              <a:gd name="T6" fmla="*/ 2254250 w 1420"/>
              <a:gd name="T7" fmla="*/ 438150 h 276"/>
              <a:gd name="T8" fmla="*/ 0 60000 65536"/>
              <a:gd name="T9" fmla="*/ 0 60000 65536"/>
              <a:gd name="T10" fmla="*/ 0 60000 65536"/>
              <a:gd name="T11" fmla="*/ 0 60000 65536"/>
              <a:gd name="T12" fmla="*/ 0 w 1420"/>
              <a:gd name="T13" fmla="*/ 0 h 276"/>
              <a:gd name="T14" fmla="*/ 1420 w 1420"/>
              <a:gd name="T15" fmla="*/ 276 h 276"/>
            </a:gdLst>
            <a:ahLst/>
            <a:cxnLst>
              <a:cxn ang="T8">
                <a:pos x="T0" y="T1"/>
              </a:cxn>
              <a:cxn ang="T9">
                <a:pos x="T2" y="T3"/>
              </a:cxn>
              <a:cxn ang="T10">
                <a:pos x="T4" y="T5"/>
              </a:cxn>
              <a:cxn ang="T11">
                <a:pos x="T6" y="T7"/>
              </a:cxn>
            </a:cxnLst>
            <a:rect l="T12" t="T13" r="T14" b="T15"/>
            <a:pathLst>
              <a:path w="1420" h="276">
                <a:moveTo>
                  <a:pt x="1420" y="276"/>
                </a:moveTo>
                <a:lnTo>
                  <a:pt x="0" y="276"/>
                </a:lnTo>
                <a:lnTo>
                  <a:pt x="624" y="0"/>
                </a:lnTo>
                <a:lnTo>
                  <a:pt x="1420" y="276"/>
                </a:lnTo>
                <a:close/>
              </a:path>
            </a:pathLst>
          </a:custGeom>
          <a:solidFill>
            <a:srgbClr val="29337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5679" name="Freeform 82"/>
          <p:cNvSpPr>
            <a:spLocks noChangeArrowheads="1"/>
          </p:cNvSpPr>
          <p:nvPr/>
        </p:nvSpPr>
        <p:spPr bwMode="auto">
          <a:xfrm>
            <a:off x="8721725" y="5554663"/>
            <a:ext cx="1014413" cy="1301750"/>
          </a:xfrm>
          <a:custGeom>
            <a:avLst/>
            <a:gdLst>
              <a:gd name="T0" fmla="*/ 0 w 639"/>
              <a:gd name="T1" fmla="*/ 1301750 h 820"/>
              <a:gd name="T2" fmla="*/ 660400 w 639"/>
              <a:gd name="T3" fmla="*/ 0 h 820"/>
              <a:gd name="T4" fmla="*/ 1014413 w 639"/>
              <a:gd name="T5" fmla="*/ 1301750 h 820"/>
              <a:gd name="T6" fmla="*/ 0 w 639"/>
              <a:gd name="T7" fmla="*/ 1301750 h 820"/>
              <a:gd name="T8" fmla="*/ 0 60000 65536"/>
              <a:gd name="T9" fmla="*/ 0 60000 65536"/>
              <a:gd name="T10" fmla="*/ 0 60000 65536"/>
              <a:gd name="T11" fmla="*/ 0 60000 65536"/>
              <a:gd name="T12" fmla="*/ 0 w 639"/>
              <a:gd name="T13" fmla="*/ 0 h 820"/>
              <a:gd name="T14" fmla="*/ 639 w 639"/>
              <a:gd name="T15" fmla="*/ 820 h 820"/>
            </a:gdLst>
            <a:ahLst/>
            <a:cxnLst>
              <a:cxn ang="T8">
                <a:pos x="T0" y="T1"/>
              </a:cxn>
              <a:cxn ang="T9">
                <a:pos x="T2" y="T3"/>
              </a:cxn>
              <a:cxn ang="T10">
                <a:pos x="T4" y="T5"/>
              </a:cxn>
              <a:cxn ang="T11">
                <a:pos x="T6" y="T7"/>
              </a:cxn>
            </a:cxnLst>
            <a:rect l="T12" t="T13" r="T14" b="T15"/>
            <a:pathLst>
              <a:path w="639" h="820">
                <a:moveTo>
                  <a:pt x="0" y="820"/>
                </a:moveTo>
                <a:lnTo>
                  <a:pt x="416" y="0"/>
                </a:lnTo>
                <a:lnTo>
                  <a:pt x="639" y="820"/>
                </a:lnTo>
                <a:lnTo>
                  <a:pt x="0" y="820"/>
                </a:lnTo>
                <a:close/>
              </a:path>
            </a:pathLst>
          </a:custGeom>
          <a:solidFill>
            <a:srgbClr val="93C52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5680" name="Freeform 83"/>
          <p:cNvSpPr>
            <a:spLocks noChangeArrowheads="1"/>
          </p:cNvSpPr>
          <p:nvPr/>
        </p:nvSpPr>
        <p:spPr bwMode="auto">
          <a:xfrm>
            <a:off x="7772400" y="2506663"/>
            <a:ext cx="1577975" cy="2025650"/>
          </a:xfrm>
          <a:custGeom>
            <a:avLst/>
            <a:gdLst>
              <a:gd name="T0" fmla="*/ 1577975 w 994"/>
              <a:gd name="T1" fmla="*/ 1295400 h 1276"/>
              <a:gd name="T2" fmla="*/ 1306513 w 994"/>
              <a:gd name="T3" fmla="*/ 2025650 h 1276"/>
              <a:gd name="T4" fmla="*/ 0 w 994"/>
              <a:gd name="T5" fmla="*/ 0 h 1276"/>
              <a:gd name="T6" fmla="*/ 1577975 w 994"/>
              <a:gd name="T7" fmla="*/ 1295400 h 1276"/>
              <a:gd name="T8" fmla="*/ 0 60000 65536"/>
              <a:gd name="T9" fmla="*/ 0 60000 65536"/>
              <a:gd name="T10" fmla="*/ 0 60000 65536"/>
              <a:gd name="T11" fmla="*/ 0 60000 65536"/>
              <a:gd name="T12" fmla="*/ 0 w 994"/>
              <a:gd name="T13" fmla="*/ 0 h 1276"/>
              <a:gd name="T14" fmla="*/ 994 w 994"/>
              <a:gd name="T15" fmla="*/ 1276 h 1276"/>
            </a:gdLst>
            <a:ahLst/>
            <a:cxnLst>
              <a:cxn ang="T8">
                <a:pos x="T0" y="T1"/>
              </a:cxn>
              <a:cxn ang="T9">
                <a:pos x="T2" y="T3"/>
              </a:cxn>
              <a:cxn ang="T10">
                <a:pos x="T4" y="T5"/>
              </a:cxn>
              <a:cxn ang="T11">
                <a:pos x="T6" y="T7"/>
              </a:cxn>
            </a:cxnLst>
            <a:rect l="T12" t="T13" r="T14" b="T15"/>
            <a:pathLst>
              <a:path w="994" h="1276">
                <a:moveTo>
                  <a:pt x="994" y="816"/>
                </a:moveTo>
                <a:lnTo>
                  <a:pt x="823" y="1276"/>
                </a:lnTo>
                <a:lnTo>
                  <a:pt x="0" y="0"/>
                </a:lnTo>
                <a:lnTo>
                  <a:pt x="994" y="816"/>
                </a:lnTo>
                <a:close/>
              </a:path>
            </a:pathLst>
          </a:custGeom>
          <a:solidFill>
            <a:srgbClr val="4CBAC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5681" name="Freeform 84"/>
          <p:cNvSpPr>
            <a:spLocks noChangeArrowheads="1"/>
          </p:cNvSpPr>
          <p:nvPr/>
        </p:nvSpPr>
        <p:spPr bwMode="auto">
          <a:xfrm>
            <a:off x="9350375" y="3802063"/>
            <a:ext cx="1036638" cy="1752600"/>
          </a:xfrm>
          <a:custGeom>
            <a:avLst/>
            <a:gdLst>
              <a:gd name="T0" fmla="*/ 1036638 w 653"/>
              <a:gd name="T1" fmla="*/ 519113 h 1104"/>
              <a:gd name="T2" fmla="*/ 31750 w 653"/>
              <a:gd name="T3" fmla="*/ 1752600 h 1104"/>
              <a:gd name="T4" fmla="*/ 0 w 653"/>
              <a:gd name="T5" fmla="*/ 0 h 1104"/>
              <a:gd name="T6" fmla="*/ 1036638 w 653"/>
              <a:gd name="T7" fmla="*/ 519113 h 1104"/>
              <a:gd name="T8" fmla="*/ 0 60000 65536"/>
              <a:gd name="T9" fmla="*/ 0 60000 65536"/>
              <a:gd name="T10" fmla="*/ 0 60000 65536"/>
              <a:gd name="T11" fmla="*/ 0 60000 65536"/>
              <a:gd name="T12" fmla="*/ 0 w 653"/>
              <a:gd name="T13" fmla="*/ 0 h 1104"/>
              <a:gd name="T14" fmla="*/ 653 w 653"/>
              <a:gd name="T15" fmla="*/ 1104 h 1104"/>
            </a:gdLst>
            <a:ahLst/>
            <a:cxnLst>
              <a:cxn ang="T8">
                <a:pos x="T0" y="T1"/>
              </a:cxn>
              <a:cxn ang="T9">
                <a:pos x="T2" y="T3"/>
              </a:cxn>
              <a:cxn ang="T10">
                <a:pos x="T4" y="T5"/>
              </a:cxn>
              <a:cxn ang="T11">
                <a:pos x="T6" y="T7"/>
              </a:cxn>
            </a:cxnLst>
            <a:rect l="T12" t="T13" r="T14" b="T15"/>
            <a:pathLst>
              <a:path w="653" h="1104">
                <a:moveTo>
                  <a:pt x="653" y="327"/>
                </a:moveTo>
                <a:lnTo>
                  <a:pt x="20" y="1104"/>
                </a:lnTo>
                <a:lnTo>
                  <a:pt x="0" y="0"/>
                </a:lnTo>
                <a:lnTo>
                  <a:pt x="653" y="327"/>
                </a:lnTo>
                <a:close/>
              </a:path>
            </a:pathLst>
          </a:custGeom>
          <a:solidFill>
            <a:srgbClr val="27AB7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5682" name="Freeform 85"/>
          <p:cNvSpPr>
            <a:spLocks noChangeArrowheads="1"/>
          </p:cNvSpPr>
          <p:nvPr/>
        </p:nvSpPr>
        <p:spPr bwMode="auto">
          <a:xfrm>
            <a:off x="9350375" y="2292350"/>
            <a:ext cx="1035050" cy="2027238"/>
          </a:xfrm>
          <a:custGeom>
            <a:avLst/>
            <a:gdLst>
              <a:gd name="T0" fmla="*/ 0 w 652"/>
              <a:gd name="T1" fmla="*/ 1509713 h 1277"/>
              <a:gd name="T2" fmla="*/ 538163 w 652"/>
              <a:gd name="T3" fmla="*/ 0 h 1277"/>
              <a:gd name="T4" fmla="*/ 1035050 w 652"/>
              <a:gd name="T5" fmla="*/ 2027238 h 1277"/>
              <a:gd name="T6" fmla="*/ 0 w 652"/>
              <a:gd name="T7" fmla="*/ 1509713 h 1277"/>
              <a:gd name="T8" fmla="*/ 0 60000 65536"/>
              <a:gd name="T9" fmla="*/ 0 60000 65536"/>
              <a:gd name="T10" fmla="*/ 0 60000 65536"/>
              <a:gd name="T11" fmla="*/ 0 60000 65536"/>
              <a:gd name="T12" fmla="*/ 0 w 652"/>
              <a:gd name="T13" fmla="*/ 0 h 1277"/>
              <a:gd name="T14" fmla="*/ 652 w 652"/>
              <a:gd name="T15" fmla="*/ 1277 h 1277"/>
            </a:gdLst>
            <a:ahLst/>
            <a:cxnLst>
              <a:cxn ang="T8">
                <a:pos x="T0" y="T1"/>
              </a:cxn>
              <a:cxn ang="T9">
                <a:pos x="T2" y="T3"/>
              </a:cxn>
              <a:cxn ang="T10">
                <a:pos x="T4" y="T5"/>
              </a:cxn>
              <a:cxn ang="T11">
                <a:pos x="T6" y="T7"/>
              </a:cxn>
            </a:cxnLst>
            <a:rect l="T12" t="T13" r="T14" b="T15"/>
            <a:pathLst>
              <a:path w="652" h="1277">
                <a:moveTo>
                  <a:pt x="0" y="951"/>
                </a:moveTo>
                <a:lnTo>
                  <a:pt x="339" y="0"/>
                </a:lnTo>
                <a:lnTo>
                  <a:pt x="652" y="1277"/>
                </a:lnTo>
                <a:lnTo>
                  <a:pt x="0" y="951"/>
                </a:lnTo>
                <a:close/>
              </a:path>
            </a:pathLst>
          </a:custGeom>
          <a:solidFill>
            <a:srgbClr val="65BA9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5683" name="Freeform 86"/>
          <p:cNvSpPr>
            <a:spLocks noChangeArrowheads="1"/>
          </p:cNvSpPr>
          <p:nvPr/>
        </p:nvSpPr>
        <p:spPr bwMode="auto">
          <a:xfrm>
            <a:off x="9888538" y="2290763"/>
            <a:ext cx="1582737" cy="2736850"/>
          </a:xfrm>
          <a:custGeom>
            <a:avLst/>
            <a:gdLst>
              <a:gd name="T0" fmla="*/ 498475 w 997"/>
              <a:gd name="T1" fmla="*/ 2030413 h 1724"/>
              <a:gd name="T2" fmla="*/ 496887 w 997"/>
              <a:gd name="T3" fmla="*/ 2028825 h 1724"/>
              <a:gd name="T4" fmla="*/ 0 w 997"/>
              <a:gd name="T5" fmla="*/ 1588 h 1724"/>
              <a:gd name="T6" fmla="*/ 3175 w 997"/>
              <a:gd name="T7" fmla="*/ 0 h 1724"/>
              <a:gd name="T8" fmla="*/ 1582737 w 997"/>
              <a:gd name="T9" fmla="*/ 2736850 h 1724"/>
              <a:gd name="T10" fmla="*/ 498475 w 997"/>
              <a:gd name="T11" fmla="*/ 2030413 h 1724"/>
              <a:gd name="T12" fmla="*/ 0 60000 65536"/>
              <a:gd name="T13" fmla="*/ 0 60000 65536"/>
              <a:gd name="T14" fmla="*/ 0 60000 65536"/>
              <a:gd name="T15" fmla="*/ 0 60000 65536"/>
              <a:gd name="T16" fmla="*/ 0 60000 65536"/>
              <a:gd name="T17" fmla="*/ 0 60000 65536"/>
              <a:gd name="T18" fmla="*/ 0 w 997"/>
              <a:gd name="T19" fmla="*/ 0 h 1724"/>
              <a:gd name="T20" fmla="*/ 997 w 997"/>
              <a:gd name="T21" fmla="*/ 1724 h 1724"/>
            </a:gdLst>
            <a:ahLst/>
            <a:cxnLst>
              <a:cxn ang="T12">
                <a:pos x="T0" y="T1"/>
              </a:cxn>
              <a:cxn ang="T13">
                <a:pos x="T2" y="T3"/>
              </a:cxn>
              <a:cxn ang="T14">
                <a:pos x="T4" y="T5"/>
              </a:cxn>
              <a:cxn ang="T15">
                <a:pos x="T6" y="T7"/>
              </a:cxn>
              <a:cxn ang="T16">
                <a:pos x="T8" y="T9"/>
              </a:cxn>
              <a:cxn ang="T17">
                <a:pos x="T10" y="T11"/>
              </a:cxn>
            </a:cxnLst>
            <a:rect l="T18" t="T19" r="T20" b="T21"/>
            <a:pathLst>
              <a:path w="997" h="1724">
                <a:moveTo>
                  <a:pt x="314" y="1279"/>
                </a:moveTo>
                <a:lnTo>
                  <a:pt x="313" y="1278"/>
                </a:lnTo>
                <a:lnTo>
                  <a:pt x="0" y="1"/>
                </a:lnTo>
                <a:lnTo>
                  <a:pt x="2" y="0"/>
                </a:lnTo>
                <a:lnTo>
                  <a:pt x="997" y="1724"/>
                </a:lnTo>
                <a:lnTo>
                  <a:pt x="314" y="1279"/>
                </a:lnTo>
                <a:close/>
              </a:path>
            </a:pathLst>
          </a:custGeom>
          <a:solidFill>
            <a:srgbClr val="F4E67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5684" name="Freeform 87"/>
          <p:cNvSpPr>
            <a:spLocks noChangeArrowheads="1"/>
          </p:cNvSpPr>
          <p:nvPr/>
        </p:nvSpPr>
        <p:spPr bwMode="auto">
          <a:xfrm>
            <a:off x="9891713" y="2286000"/>
            <a:ext cx="2306637" cy="2741613"/>
          </a:xfrm>
          <a:custGeom>
            <a:avLst/>
            <a:gdLst>
              <a:gd name="T0" fmla="*/ 2306637 w 1453"/>
              <a:gd name="T1" fmla="*/ 2205038 h 1727"/>
              <a:gd name="T2" fmla="*/ 1579562 w 1453"/>
              <a:gd name="T3" fmla="*/ 2741613 h 1727"/>
              <a:gd name="T4" fmla="*/ 0 w 1453"/>
              <a:gd name="T5" fmla="*/ 4763 h 1727"/>
              <a:gd name="T6" fmla="*/ 12700 w 1453"/>
              <a:gd name="T7" fmla="*/ 0 h 1727"/>
              <a:gd name="T8" fmla="*/ 2306637 w 1453"/>
              <a:gd name="T9" fmla="*/ 1570038 h 1727"/>
              <a:gd name="T10" fmla="*/ 2306637 w 1453"/>
              <a:gd name="T11" fmla="*/ 2205038 h 1727"/>
              <a:gd name="T12" fmla="*/ 0 60000 65536"/>
              <a:gd name="T13" fmla="*/ 0 60000 65536"/>
              <a:gd name="T14" fmla="*/ 0 60000 65536"/>
              <a:gd name="T15" fmla="*/ 0 60000 65536"/>
              <a:gd name="T16" fmla="*/ 0 60000 65536"/>
              <a:gd name="T17" fmla="*/ 0 60000 65536"/>
              <a:gd name="T18" fmla="*/ 0 w 1453"/>
              <a:gd name="T19" fmla="*/ 0 h 1727"/>
              <a:gd name="T20" fmla="*/ 1453 w 1453"/>
              <a:gd name="T21" fmla="*/ 1727 h 1727"/>
            </a:gdLst>
            <a:ahLst/>
            <a:cxnLst>
              <a:cxn ang="T12">
                <a:pos x="T0" y="T1"/>
              </a:cxn>
              <a:cxn ang="T13">
                <a:pos x="T2" y="T3"/>
              </a:cxn>
              <a:cxn ang="T14">
                <a:pos x="T4" y="T5"/>
              </a:cxn>
              <a:cxn ang="T15">
                <a:pos x="T6" y="T7"/>
              </a:cxn>
              <a:cxn ang="T16">
                <a:pos x="T8" y="T9"/>
              </a:cxn>
              <a:cxn ang="T17">
                <a:pos x="T10" y="T11"/>
              </a:cxn>
            </a:cxnLst>
            <a:rect l="T18" t="T19" r="T20" b="T21"/>
            <a:pathLst>
              <a:path w="1453" h="1727">
                <a:moveTo>
                  <a:pt x="1453" y="1389"/>
                </a:moveTo>
                <a:lnTo>
                  <a:pt x="995" y="1727"/>
                </a:lnTo>
                <a:lnTo>
                  <a:pt x="0" y="3"/>
                </a:lnTo>
                <a:lnTo>
                  <a:pt x="8" y="0"/>
                </a:lnTo>
                <a:lnTo>
                  <a:pt x="1453" y="989"/>
                </a:lnTo>
                <a:lnTo>
                  <a:pt x="1453" y="1389"/>
                </a:lnTo>
                <a:close/>
              </a:path>
            </a:pathLst>
          </a:custGeom>
          <a:solidFill>
            <a:srgbClr val="E58A2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5685" name="Freeform 88"/>
          <p:cNvSpPr>
            <a:spLocks noChangeArrowheads="1"/>
          </p:cNvSpPr>
          <p:nvPr/>
        </p:nvSpPr>
        <p:spPr bwMode="auto">
          <a:xfrm>
            <a:off x="9904413" y="2286000"/>
            <a:ext cx="2293937" cy="1570038"/>
          </a:xfrm>
          <a:custGeom>
            <a:avLst/>
            <a:gdLst>
              <a:gd name="T0" fmla="*/ 2293937 w 1445"/>
              <a:gd name="T1" fmla="*/ 1570038 h 989"/>
              <a:gd name="T2" fmla="*/ 0 w 1445"/>
              <a:gd name="T3" fmla="*/ 0 h 989"/>
              <a:gd name="T4" fmla="*/ 2293937 w 1445"/>
              <a:gd name="T5" fmla="*/ 415925 h 989"/>
              <a:gd name="T6" fmla="*/ 2293937 w 1445"/>
              <a:gd name="T7" fmla="*/ 1570038 h 989"/>
              <a:gd name="T8" fmla="*/ 0 60000 65536"/>
              <a:gd name="T9" fmla="*/ 0 60000 65536"/>
              <a:gd name="T10" fmla="*/ 0 60000 65536"/>
              <a:gd name="T11" fmla="*/ 0 60000 65536"/>
              <a:gd name="T12" fmla="*/ 0 w 1445"/>
              <a:gd name="T13" fmla="*/ 0 h 989"/>
              <a:gd name="T14" fmla="*/ 1445 w 1445"/>
              <a:gd name="T15" fmla="*/ 989 h 989"/>
            </a:gdLst>
            <a:ahLst/>
            <a:cxnLst>
              <a:cxn ang="T8">
                <a:pos x="T0" y="T1"/>
              </a:cxn>
              <a:cxn ang="T9">
                <a:pos x="T2" y="T3"/>
              </a:cxn>
              <a:cxn ang="T10">
                <a:pos x="T4" y="T5"/>
              </a:cxn>
              <a:cxn ang="T11">
                <a:pos x="T6" y="T7"/>
              </a:cxn>
            </a:cxnLst>
            <a:rect l="T12" t="T13" r="T14" b="T15"/>
            <a:pathLst>
              <a:path w="1445" h="989">
                <a:moveTo>
                  <a:pt x="1445" y="989"/>
                </a:moveTo>
                <a:lnTo>
                  <a:pt x="0" y="0"/>
                </a:lnTo>
                <a:lnTo>
                  <a:pt x="1445" y="262"/>
                </a:lnTo>
                <a:lnTo>
                  <a:pt x="1445" y="989"/>
                </a:lnTo>
                <a:close/>
              </a:path>
            </a:pathLst>
          </a:custGeom>
          <a:solidFill>
            <a:srgbClr val="E25D2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5686" name="Freeform 89"/>
          <p:cNvSpPr>
            <a:spLocks noChangeArrowheads="1"/>
          </p:cNvSpPr>
          <p:nvPr/>
        </p:nvSpPr>
        <p:spPr bwMode="auto">
          <a:xfrm>
            <a:off x="11471275" y="4491038"/>
            <a:ext cx="727075" cy="2365375"/>
          </a:xfrm>
          <a:custGeom>
            <a:avLst/>
            <a:gdLst>
              <a:gd name="T0" fmla="*/ 727075 w 458"/>
              <a:gd name="T1" fmla="*/ 0 h 1490"/>
              <a:gd name="T2" fmla="*/ 0 w 458"/>
              <a:gd name="T3" fmla="*/ 536575 h 1490"/>
              <a:gd name="T4" fmla="*/ 727075 w 458"/>
              <a:gd name="T5" fmla="*/ 2365375 h 1490"/>
              <a:gd name="T6" fmla="*/ 727075 w 458"/>
              <a:gd name="T7" fmla="*/ 0 h 1490"/>
              <a:gd name="T8" fmla="*/ 0 60000 65536"/>
              <a:gd name="T9" fmla="*/ 0 60000 65536"/>
              <a:gd name="T10" fmla="*/ 0 60000 65536"/>
              <a:gd name="T11" fmla="*/ 0 60000 65536"/>
              <a:gd name="T12" fmla="*/ 0 w 458"/>
              <a:gd name="T13" fmla="*/ 0 h 1490"/>
              <a:gd name="T14" fmla="*/ 458 w 458"/>
              <a:gd name="T15" fmla="*/ 1490 h 1490"/>
            </a:gdLst>
            <a:ahLst/>
            <a:cxnLst>
              <a:cxn ang="T8">
                <a:pos x="T0" y="T1"/>
              </a:cxn>
              <a:cxn ang="T9">
                <a:pos x="T2" y="T3"/>
              </a:cxn>
              <a:cxn ang="T10">
                <a:pos x="T4" y="T5"/>
              </a:cxn>
              <a:cxn ang="T11">
                <a:pos x="T6" y="T7"/>
              </a:cxn>
            </a:cxnLst>
            <a:rect l="T12" t="T13" r="T14" b="T15"/>
            <a:pathLst>
              <a:path w="458" h="1490">
                <a:moveTo>
                  <a:pt x="458" y="0"/>
                </a:moveTo>
                <a:lnTo>
                  <a:pt x="0" y="338"/>
                </a:lnTo>
                <a:lnTo>
                  <a:pt x="458" y="1490"/>
                </a:lnTo>
                <a:lnTo>
                  <a:pt x="458" y="0"/>
                </a:lnTo>
                <a:close/>
              </a:path>
            </a:pathLst>
          </a:custGeom>
          <a:solidFill>
            <a:srgbClr val="F4C51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5687" name="Freeform 90"/>
          <p:cNvSpPr>
            <a:spLocks noChangeArrowheads="1"/>
          </p:cNvSpPr>
          <p:nvPr/>
        </p:nvSpPr>
        <p:spPr bwMode="auto">
          <a:xfrm>
            <a:off x="10387013" y="4321175"/>
            <a:ext cx="1811337" cy="2535238"/>
          </a:xfrm>
          <a:custGeom>
            <a:avLst/>
            <a:gdLst>
              <a:gd name="T0" fmla="*/ 815975 w 1141"/>
              <a:gd name="T1" fmla="*/ 2535238 h 1597"/>
              <a:gd name="T2" fmla="*/ 1811337 w 1141"/>
              <a:gd name="T3" fmla="*/ 2535238 h 1597"/>
              <a:gd name="T4" fmla="*/ 1811337 w 1141"/>
              <a:gd name="T5" fmla="*/ 2535238 h 1597"/>
              <a:gd name="T6" fmla="*/ 1084262 w 1141"/>
              <a:gd name="T7" fmla="*/ 706438 h 1597"/>
              <a:gd name="T8" fmla="*/ 0 w 1141"/>
              <a:gd name="T9" fmla="*/ 0 h 1597"/>
              <a:gd name="T10" fmla="*/ 815975 w 1141"/>
              <a:gd name="T11" fmla="*/ 2535238 h 1597"/>
              <a:gd name="T12" fmla="*/ 0 60000 65536"/>
              <a:gd name="T13" fmla="*/ 0 60000 65536"/>
              <a:gd name="T14" fmla="*/ 0 60000 65536"/>
              <a:gd name="T15" fmla="*/ 0 60000 65536"/>
              <a:gd name="T16" fmla="*/ 0 60000 65536"/>
              <a:gd name="T17" fmla="*/ 0 60000 65536"/>
              <a:gd name="T18" fmla="*/ 0 w 1141"/>
              <a:gd name="T19" fmla="*/ 0 h 1597"/>
              <a:gd name="T20" fmla="*/ 1141 w 1141"/>
              <a:gd name="T21" fmla="*/ 1597 h 1597"/>
            </a:gdLst>
            <a:ahLst/>
            <a:cxnLst>
              <a:cxn ang="T12">
                <a:pos x="T0" y="T1"/>
              </a:cxn>
              <a:cxn ang="T13">
                <a:pos x="T2" y="T3"/>
              </a:cxn>
              <a:cxn ang="T14">
                <a:pos x="T4" y="T5"/>
              </a:cxn>
              <a:cxn ang="T15">
                <a:pos x="T6" y="T7"/>
              </a:cxn>
              <a:cxn ang="T16">
                <a:pos x="T8" y="T9"/>
              </a:cxn>
              <a:cxn ang="T17">
                <a:pos x="T10" y="T11"/>
              </a:cxn>
            </a:cxnLst>
            <a:rect l="T18" t="T19" r="T20" b="T21"/>
            <a:pathLst>
              <a:path w="1141" h="1597">
                <a:moveTo>
                  <a:pt x="514" y="1597"/>
                </a:moveTo>
                <a:lnTo>
                  <a:pt x="1141" y="1597"/>
                </a:lnTo>
                <a:lnTo>
                  <a:pt x="683" y="445"/>
                </a:lnTo>
                <a:lnTo>
                  <a:pt x="0" y="0"/>
                </a:lnTo>
                <a:lnTo>
                  <a:pt x="514" y="1597"/>
                </a:lnTo>
                <a:close/>
              </a:path>
            </a:pathLst>
          </a:custGeom>
          <a:solidFill>
            <a:srgbClr val="E7AC2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5688" name="Freeform 91"/>
          <p:cNvSpPr>
            <a:spLocks noChangeArrowheads="1"/>
          </p:cNvSpPr>
          <p:nvPr/>
        </p:nvSpPr>
        <p:spPr bwMode="auto">
          <a:xfrm>
            <a:off x="9382125" y="4321175"/>
            <a:ext cx="1820863" cy="2535238"/>
          </a:xfrm>
          <a:custGeom>
            <a:avLst/>
            <a:gdLst>
              <a:gd name="T0" fmla="*/ 1223963 w 1147"/>
              <a:gd name="T1" fmla="*/ 2535238 h 1597"/>
              <a:gd name="T2" fmla="*/ 0 w 1147"/>
              <a:gd name="T3" fmla="*/ 1233488 h 1597"/>
              <a:gd name="T4" fmla="*/ 1004888 w 1147"/>
              <a:gd name="T5" fmla="*/ 0 h 1597"/>
              <a:gd name="T6" fmla="*/ 1820863 w 1147"/>
              <a:gd name="T7" fmla="*/ 2535238 h 1597"/>
              <a:gd name="T8" fmla="*/ 1223963 w 1147"/>
              <a:gd name="T9" fmla="*/ 2535238 h 1597"/>
              <a:gd name="T10" fmla="*/ 0 60000 65536"/>
              <a:gd name="T11" fmla="*/ 0 60000 65536"/>
              <a:gd name="T12" fmla="*/ 0 60000 65536"/>
              <a:gd name="T13" fmla="*/ 0 60000 65536"/>
              <a:gd name="T14" fmla="*/ 0 60000 65536"/>
              <a:gd name="T15" fmla="*/ 0 w 1147"/>
              <a:gd name="T16" fmla="*/ 0 h 1597"/>
              <a:gd name="T17" fmla="*/ 1147 w 1147"/>
              <a:gd name="T18" fmla="*/ 1597 h 1597"/>
            </a:gdLst>
            <a:ahLst/>
            <a:cxnLst>
              <a:cxn ang="T10">
                <a:pos x="T0" y="T1"/>
              </a:cxn>
              <a:cxn ang="T11">
                <a:pos x="T2" y="T3"/>
              </a:cxn>
              <a:cxn ang="T12">
                <a:pos x="T4" y="T5"/>
              </a:cxn>
              <a:cxn ang="T13">
                <a:pos x="T6" y="T7"/>
              </a:cxn>
              <a:cxn ang="T14">
                <a:pos x="T8" y="T9"/>
              </a:cxn>
            </a:cxnLst>
            <a:rect l="T15" t="T16" r="T17" b="T18"/>
            <a:pathLst>
              <a:path w="1147" h="1597">
                <a:moveTo>
                  <a:pt x="771" y="1597"/>
                </a:moveTo>
                <a:lnTo>
                  <a:pt x="0" y="777"/>
                </a:lnTo>
                <a:lnTo>
                  <a:pt x="633" y="0"/>
                </a:lnTo>
                <a:lnTo>
                  <a:pt x="1147" y="1597"/>
                </a:lnTo>
                <a:lnTo>
                  <a:pt x="771" y="1597"/>
                </a:lnTo>
                <a:close/>
              </a:path>
            </a:pathLst>
          </a:custGeom>
          <a:solidFill>
            <a:srgbClr val="E9DB2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5689" name="Freeform 92"/>
          <p:cNvSpPr>
            <a:spLocks noChangeArrowheads="1"/>
          </p:cNvSpPr>
          <p:nvPr/>
        </p:nvSpPr>
        <p:spPr bwMode="auto">
          <a:xfrm>
            <a:off x="9382125" y="5554663"/>
            <a:ext cx="1223963" cy="1301750"/>
          </a:xfrm>
          <a:custGeom>
            <a:avLst/>
            <a:gdLst>
              <a:gd name="T0" fmla="*/ 354013 w 771"/>
              <a:gd name="T1" fmla="*/ 1301750 h 820"/>
              <a:gd name="T2" fmla="*/ 1223963 w 771"/>
              <a:gd name="T3" fmla="*/ 1301750 h 820"/>
              <a:gd name="T4" fmla="*/ 0 w 771"/>
              <a:gd name="T5" fmla="*/ 0 h 820"/>
              <a:gd name="T6" fmla="*/ 354013 w 771"/>
              <a:gd name="T7" fmla="*/ 1301750 h 820"/>
              <a:gd name="T8" fmla="*/ 0 60000 65536"/>
              <a:gd name="T9" fmla="*/ 0 60000 65536"/>
              <a:gd name="T10" fmla="*/ 0 60000 65536"/>
              <a:gd name="T11" fmla="*/ 0 60000 65536"/>
              <a:gd name="T12" fmla="*/ 0 w 771"/>
              <a:gd name="T13" fmla="*/ 0 h 820"/>
              <a:gd name="T14" fmla="*/ 771 w 771"/>
              <a:gd name="T15" fmla="*/ 820 h 820"/>
            </a:gdLst>
            <a:ahLst/>
            <a:cxnLst>
              <a:cxn ang="T8">
                <a:pos x="T0" y="T1"/>
              </a:cxn>
              <a:cxn ang="T9">
                <a:pos x="T2" y="T3"/>
              </a:cxn>
              <a:cxn ang="T10">
                <a:pos x="T4" y="T5"/>
              </a:cxn>
              <a:cxn ang="T11">
                <a:pos x="T6" y="T7"/>
              </a:cxn>
            </a:cxnLst>
            <a:rect l="T12" t="T13" r="T14" b="T15"/>
            <a:pathLst>
              <a:path w="771" h="820">
                <a:moveTo>
                  <a:pt x="223" y="820"/>
                </a:moveTo>
                <a:lnTo>
                  <a:pt x="771" y="820"/>
                </a:lnTo>
                <a:lnTo>
                  <a:pt x="0" y="0"/>
                </a:lnTo>
                <a:lnTo>
                  <a:pt x="223" y="820"/>
                </a:lnTo>
                <a:close/>
              </a:path>
            </a:pathLst>
          </a:custGeom>
          <a:solidFill>
            <a:srgbClr val="B2CB3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5690" name="Freeform 93"/>
          <p:cNvSpPr>
            <a:spLocks noChangeArrowheads="1"/>
          </p:cNvSpPr>
          <p:nvPr/>
        </p:nvSpPr>
        <p:spPr bwMode="auto">
          <a:xfrm>
            <a:off x="8721725" y="4532313"/>
            <a:ext cx="658813" cy="2324100"/>
          </a:xfrm>
          <a:custGeom>
            <a:avLst/>
            <a:gdLst>
              <a:gd name="T0" fmla="*/ 0 w 415"/>
              <a:gd name="T1" fmla="*/ 2324100 h 1464"/>
              <a:gd name="T2" fmla="*/ 658813 w 415"/>
              <a:gd name="T3" fmla="*/ 1022350 h 1464"/>
              <a:gd name="T4" fmla="*/ 357188 w 415"/>
              <a:gd name="T5" fmla="*/ 0 h 1464"/>
              <a:gd name="T6" fmla="*/ 0 w 415"/>
              <a:gd name="T7" fmla="*/ 2324100 h 1464"/>
              <a:gd name="T8" fmla="*/ 0 60000 65536"/>
              <a:gd name="T9" fmla="*/ 0 60000 65536"/>
              <a:gd name="T10" fmla="*/ 0 60000 65536"/>
              <a:gd name="T11" fmla="*/ 0 60000 65536"/>
              <a:gd name="T12" fmla="*/ 0 w 415"/>
              <a:gd name="T13" fmla="*/ 0 h 1464"/>
              <a:gd name="T14" fmla="*/ 415 w 415"/>
              <a:gd name="T15" fmla="*/ 1464 h 1464"/>
            </a:gdLst>
            <a:ahLst/>
            <a:cxnLst>
              <a:cxn ang="T8">
                <a:pos x="T0" y="T1"/>
              </a:cxn>
              <a:cxn ang="T9">
                <a:pos x="T2" y="T3"/>
              </a:cxn>
              <a:cxn ang="T10">
                <a:pos x="T4" y="T5"/>
              </a:cxn>
              <a:cxn ang="T11">
                <a:pos x="T6" y="T7"/>
              </a:cxn>
            </a:cxnLst>
            <a:rect l="T12" t="T13" r="T14" b="T15"/>
            <a:pathLst>
              <a:path w="415" h="1464">
                <a:moveTo>
                  <a:pt x="0" y="1464"/>
                </a:moveTo>
                <a:lnTo>
                  <a:pt x="415" y="644"/>
                </a:lnTo>
                <a:lnTo>
                  <a:pt x="225" y="0"/>
                </a:lnTo>
                <a:lnTo>
                  <a:pt x="0" y="1464"/>
                </a:lnTo>
                <a:close/>
              </a:path>
            </a:pathLst>
          </a:custGeom>
          <a:solidFill>
            <a:srgbClr val="14885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5691" name="Freeform 94"/>
          <p:cNvSpPr>
            <a:spLocks noChangeArrowheads="1"/>
          </p:cNvSpPr>
          <p:nvPr/>
        </p:nvSpPr>
        <p:spPr bwMode="auto">
          <a:xfrm>
            <a:off x="9078913" y="3802063"/>
            <a:ext cx="303212" cy="1752600"/>
          </a:xfrm>
          <a:custGeom>
            <a:avLst/>
            <a:gdLst>
              <a:gd name="T0" fmla="*/ 301625 w 191"/>
              <a:gd name="T1" fmla="*/ 1752600 h 1104"/>
              <a:gd name="T2" fmla="*/ 303212 w 191"/>
              <a:gd name="T3" fmla="*/ 1752600 h 1104"/>
              <a:gd name="T4" fmla="*/ 271462 w 191"/>
              <a:gd name="T5" fmla="*/ 0 h 1104"/>
              <a:gd name="T6" fmla="*/ 0 w 191"/>
              <a:gd name="T7" fmla="*/ 730250 h 1104"/>
              <a:gd name="T8" fmla="*/ 301625 w 191"/>
              <a:gd name="T9" fmla="*/ 1752600 h 1104"/>
              <a:gd name="T10" fmla="*/ 0 60000 65536"/>
              <a:gd name="T11" fmla="*/ 0 60000 65536"/>
              <a:gd name="T12" fmla="*/ 0 60000 65536"/>
              <a:gd name="T13" fmla="*/ 0 60000 65536"/>
              <a:gd name="T14" fmla="*/ 0 60000 65536"/>
              <a:gd name="T15" fmla="*/ 0 w 191"/>
              <a:gd name="T16" fmla="*/ 0 h 1104"/>
              <a:gd name="T17" fmla="*/ 191 w 191"/>
              <a:gd name="T18" fmla="*/ 1104 h 1104"/>
            </a:gdLst>
            <a:ahLst/>
            <a:cxnLst>
              <a:cxn ang="T10">
                <a:pos x="T0" y="T1"/>
              </a:cxn>
              <a:cxn ang="T11">
                <a:pos x="T2" y="T3"/>
              </a:cxn>
              <a:cxn ang="T12">
                <a:pos x="T4" y="T5"/>
              </a:cxn>
              <a:cxn ang="T13">
                <a:pos x="T6" y="T7"/>
              </a:cxn>
              <a:cxn ang="T14">
                <a:pos x="T8" y="T9"/>
              </a:cxn>
            </a:cxnLst>
            <a:rect l="T15" t="T16" r="T17" b="T18"/>
            <a:pathLst>
              <a:path w="191" h="1104">
                <a:moveTo>
                  <a:pt x="190" y="1104"/>
                </a:moveTo>
                <a:lnTo>
                  <a:pt x="191" y="1104"/>
                </a:lnTo>
                <a:lnTo>
                  <a:pt x="171" y="0"/>
                </a:lnTo>
                <a:lnTo>
                  <a:pt x="0" y="460"/>
                </a:lnTo>
                <a:lnTo>
                  <a:pt x="190" y="1104"/>
                </a:lnTo>
                <a:close/>
              </a:path>
            </a:pathLst>
          </a:custGeom>
          <a:solidFill>
            <a:srgbClr val="24624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5692" name="Oval 95"/>
          <p:cNvSpPr>
            <a:spLocks noChangeArrowheads="1"/>
          </p:cNvSpPr>
          <p:nvPr/>
        </p:nvSpPr>
        <p:spPr bwMode="auto">
          <a:xfrm>
            <a:off x="3833813" y="5845175"/>
            <a:ext cx="58737" cy="77788"/>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000000"/>
              </a:solidFill>
              <a:latin typeface="Calibri" panose="020F0502020204030204" pitchFamily="34" charset="0"/>
              <a:sym typeface="宋体" panose="02010600030101010101" pitchFamily="2" charset="-122"/>
            </a:endParaRPr>
          </a:p>
        </p:txBody>
      </p:sp>
      <p:sp>
        <p:nvSpPr>
          <p:cNvPr id="25693" name="Oval 96"/>
          <p:cNvSpPr>
            <a:spLocks noChangeArrowheads="1"/>
          </p:cNvSpPr>
          <p:nvPr/>
        </p:nvSpPr>
        <p:spPr bwMode="auto">
          <a:xfrm>
            <a:off x="2713038" y="5541963"/>
            <a:ext cx="57150"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000000"/>
              </a:solidFill>
              <a:latin typeface="Calibri" panose="020F0502020204030204" pitchFamily="34" charset="0"/>
              <a:sym typeface="宋体" panose="02010600030101010101" pitchFamily="2" charset="-122"/>
            </a:endParaRPr>
          </a:p>
        </p:txBody>
      </p:sp>
      <p:sp>
        <p:nvSpPr>
          <p:cNvPr id="25694" name="Oval 97"/>
          <p:cNvSpPr>
            <a:spLocks noChangeArrowheads="1"/>
          </p:cNvSpPr>
          <p:nvPr/>
        </p:nvSpPr>
        <p:spPr bwMode="auto">
          <a:xfrm>
            <a:off x="2274888" y="4208463"/>
            <a:ext cx="58737" cy="79375"/>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000000"/>
              </a:solidFill>
              <a:latin typeface="Calibri" panose="020F0502020204030204" pitchFamily="34" charset="0"/>
              <a:sym typeface="宋体" panose="02010600030101010101" pitchFamily="2" charset="-122"/>
            </a:endParaRPr>
          </a:p>
        </p:txBody>
      </p:sp>
      <p:sp>
        <p:nvSpPr>
          <p:cNvPr id="25695" name="Oval 98"/>
          <p:cNvSpPr>
            <a:spLocks noChangeArrowheads="1"/>
          </p:cNvSpPr>
          <p:nvPr/>
        </p:nvSpPr>
        <p:spPr bwMode="auto">
          <a:xfrm>
            <a:off x="687388" y="5368925"/>
            <a:ext cx="58737" cy="79375"/>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000000"/>
              </a:solidFill>
              <a:latin typeface="Calibri" panose="020F0502020204030204" pitchFamily="34" charset="0"/>
              <a:sym typeface="宋体" panose="02010600030101010101" pitchFamily="2" charset="-122"/>
            </a:endParaRPr>
          </a:p>
        </p:txBody>
      </p:sp>
      <p:sp>
        <p:nvSpPr>
          <p:cNvPr id="25696" name="Oval 99"/>
          <p:cNvSpPr>
            <a:spLocks noChangeArrowheads="1"/>
          </p:cNvSpPr>
          <p:nvPr/>
        </p:nvSpPr>
        <p:spPr bwMode="auto">
          <a:xfrm>
            <a:off x="693738" y="3287713"/>
            <a:ext cx="58737"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000000"/>
              </a:solidFill>
              <a:latin typeface="Calibri" panose="020F0502020204030204" pitchFamily="34" charset="0"/>
              <a:sym typeface="宋体" panose="02010600030101010101" pitchFamily="2" charset="-122"/>
            </a:endParaRPr>
          </a:p>
        </p:txBody>
      </p:sp>
      <p:sp>
        <p:nvSpPr>
          <p:cNvPr id="25697" name="Oval 100"/>
          <p:cNvSpPr>
            <a:spLocks noChangeArrowheads="1"/>
          </p:cNvSpPr>
          <p:nvPr/>
        </p:nvSpPr>
        <p:spPr bwMode="auto">
          <a:xfrm>
            <a:off x="161925" y="3675063"/>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000000"/>
              </a:solidFill>
              <a:latin typeface="Calibri" panose="020F0502020204030204" pitchFamily="34" charset="0"/>
              <a:sym typeface="宋体" panose="02010600030101010101" pitchFamily="2" charset="-122"/>
            </a:endParaRPr>
          </a:p>
        </p:txBody>
      </p:sp>
      <p:sp>
        <p:nvSpPr>
          <p:cNvPr id="25698" name="Oval 101"/>
          <p:cNvSpPr>
            <a:spLocks noChangeArrowheads="1"/>
          </p:cNvSpPr>
          <p:nvPr/>
        </p:nvSpPr>
        <p:spPr bwMode="auto">
          <a:xfrm>
            <a:off x="1582738" y="3416300"/>
            <a:ext cx="58737" cy="77788"/>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000000"/>
              </a:solidFill>
              <a:latin typeface="Calibri" panose="020F0502020204030204" pitchFamily="34" charset="0"/>
              <a:sym typeface="宋体" panose="02010600030101010101" pitchFamily="2" charset="-122"/>
            </a:endParaRPr>
          </a:p>
        </p:txBody>
      </p:sp>
      <p:sp>
        <p:nvSpPr>
          <p:cNvPr id="25699" name="Oval 102"/>
          <p:cNvSpPr>
            <a:spLocks noChangeArrowheads="1"/>
          </p:cNvSpPr>
          <p:nvPr/>
        </p:nvSpPr>
        <p:spPr bwMode="auto">
          <a:xfrm>
            <a:off x="3181350" y="3379788"/>
            <a:ext cx="58738" cy="79375"/>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000000"/>
              </a:solidFill>
              <a:latin typeface="Calibri" panose="020F0502020204030204" pitchFamily="34" charset="0"/>
              <a:sym typeface="宋体" panose="02010600030101010101" pitchFamily="2" charset="-122"/>
            </a:endParaRPr>
          </a:p>
        </p:txBody>
      </p:sp>
      <p:sp>
        <p:nvSpPr>
          <p:cNvPr id="25700" name="Oval 103"/>
          <p:cNvSpPr>
            <a:spLocks noChangeArrowheads="1"/>
          </p:cNvSpPr>
          <p:nvPr/>
        </p:nvSpPr>
        <p:spPr bwMode="auto">
          <a:xfrm>
            <a:off x="4125913" y="3990975"/>
            <a:ext cx="58737" cy="77788"/>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000000"/>
              </a:solidFill>
              <a:latin typeface="Calibri" panose="020F0502020204030204" pitchFamily="34" charset="0"/>
              <a:sym typeface="宋体" panose="02010600030101010101" pitchFamily="2" charset="-122"/>
            </a:endParaRPr>
          </a:p>
        </p:txBody>
      </p:sp>
      <p:sp>
        <p:nvSpPr>
          <p:cNvPr id="25701" name="Oval 104"/>
          <p:cNvSpPr>
            <a:spLocks noChangeArrowheads="1"/>
          </p:cNvSpPr>
          <p:nvPr/>
        </p:nvSpPr>
        <p:spPr bwMode="auto">
          <a:xfrm>
            <a:off x="7575550" y="5851525"/>
            <a:ext cx="58738" cy="77788"/>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000000"/>
              </a:solidFill>
              <a:latin typeface="Calibri" panose="020F0502020204030204" pitchFamily="34" charset="0"/>
              <a:sym typeface="宋体" panose="02010600030101010101" pitchFamily="2" charset="-122"/>
            </a:endParaRPr>
          </a:p>
        </p:txBody>
      </p:sp>
      <p:sp>
        <p:nvSpPr>
          <p:cNvPr id="25702" name="Oval 105"/>
          <p:cNvSpPr>
            <a:spLocks noChangeArrowheads="1"/>
          </p:cNvSpPr>
          <p:nvPr/>
        </p:nvSpPr>
        <p:spPr bwMode="auto">
          <a:xfrm>
            <a:off x="7613650" y="6399213"/>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000000"/>
              </a:solidFill>
              <a:latin typeface="Calibri" panose="020F0502020204030204" pitchFamily="34" charset="0"/>
              <a:sym typeface="宋体" panose="02010600030101010101" pitchFamily="2" charset="-122"/>
            </a:endParaRPr>
          </a:p>
        </p:txBody>
      </p:sp>
      <p:sp>
        <p:nvSpPr>
          <p:cNvPr id="25703" name="Oval 106"/>
          <p:cNvSpPr>
            <a:spLocks noChangeArrowheads="1"/>
          </p:cNvSpPr>
          <p:nvPr/>
        </p:nvSpPr>
        <p:spPr bwMode="auto">
          <a:xfrm>
            <a:off x="8096250" y="4897438"/>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000000"/>
              </a:solidFill>
              <a:latin typeface="Calibri" panose="020F0502020204030204" pitchFamily="34" charset="0"/>
              <a:sym typeface="宋体" panose="02010600030101010101" pitchFamily="2" charset="-122"/>
            </a:endParaRPr>
          </a:p>
        </p:txBody>
      </p:sp>
      <p:sp>
        <p:nvSpPr>
          <p:cNvPr id="25704" name="Oval 107"/>
          <p:cNvSpPr>
            <a:spLocks noChangeArrowheads="1"/>
          </p:cNvSpPr>
          <p:nvPr/>
        </p:nvSpPr>
        <p:spPr bwMode="auto">
          <a:xfrm>
            <a:off x="9153525" y="4676775"/>
            <a:ext cx="58738" cy="77788"/>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000000"/>
              </a:solidFill>
              <a:latin typeface="Calibri" panose="020F0502020204030204" pitchFamily="34" charset="0"/>
              <a:sym typeface="宋体" panose="02010600030101010101" pitchFamily="2" charset="-122"/>
            </a:endParaRPr>
          </a:p>
        </p:txBody>
      </p:sp>
      <p:sp>
        <p:nvSpPr>
          <p:cNvPr id="25705" name="Oval 108"/>
          <p:cNvSpPr>
            <a:spLocks noChangeArrowheads="1"/>
          </p:cNvSpPr>
          <p:nvPr/>
        </p:nvSpPr>
        <p:spPr bwMode="auto">
          <a:xfrm>
            <a:off x="9432925" y="4003675"/>
            <a:ext cx="58738" cy="77788"/>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000000"/>
              </a:solidFill>
              <a:latin typeface="Calibri" panose="020F0502020204030204" pitchFamily="34" charset="0"/>
              <a:sym typeface="宋体" panose="02010600030101010101" pitchFamily="2" charset="-122"/>
            </a:endParaRPr>
          </a:p>
        </p:txBody>
      </p:sp>
      <p:sp>
        <p:nvSpPr>
          <p:cNvPr id="25706" name="Oval 109"/>
          <p:cNvSpPr>
            <a:spLocks noChangeArrowheads="1"/>
          </p:cNvSpPr>
          <p:nvPr/>
        </p:nvSpPr>
        <p:spPr bwMode="auto">
          <a:xfrm>
            <a:off x="9445625" y="5611813"/>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000000"/>
              </a:solidFill>
              <a:latin typeface="Calibri" panose="020F0502020204030204" pitchFamily="34" charset="0"/>
              <a:sym typeface="宋体" panose="02010600030101010101" pitchFamily="2" charset="-122"/>
            </a:endParaRPr>
          </a:p>
        </p:txBody>
      </p:sp>
      <p:sp>
        <p:nvSpPr>
          <p:cNvPr id="25707" name="Oval 110"/>
          <p:cNvSpPr>
            <a:spLocks noChangeArrowheads="1"/>
          </p:cNvSpPr>
          <p:nvPr/>
        </p:nvSpPr>
        <p:spPr bwMode="auto">
          <a:xfrm>
            <a:off x="10421938" y="4491038"/>
            <a:ext cx="58737" cy="79375"/>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000000"/>
              </a:solidFill>
              <a:latin typeface="Calibri" panose="020F0502020204030204" pitchFamily="34" charset="0"/>
              <a:sym typeface="宋体" panose="02010600030101010101" pitchFamily="2" charset="-122"/>
            </a:endParaRPr>
          </a:p>
        </p:txBody>
      </p:sp>
      <p:sp>
        <p:nvSpPr>
          <p:cNvPr id="25708" name="Oval 111"/>
          <p:cNvSpPr>
            <a:spLocks noChangeArrowheads="1"/>
          </p:cNvSpPr>
          <p:nvPr/>
        </p:nvSpPr>
        <p:spPr bwMode="auto">
          <a:xfrm>
            <a:off x="11466513" y="5105400"/>
            <a:ext cx="58737" cy="77788"/>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000000"/>
              </a:solidFill>
              <a:latin typeface="Calibri" panose="020F0502020204030204" pitchFamily="34" charset="0"/>
              <a:sym typeface="宋体" panose="02010600030101010101" pitchFamily="2" charset="-122"/>
            </a:endParaRPr>
          </a:p>
        </p:txBody>
      </p:sp>
      <p:pic>
        <p:nvPicPr>
          <p:cNvPr id="25709" name="Picture 11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46638" y="6778625"/>
            <a:ext cx="2503487" cy="77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710" name="Picture 1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46638" y="6764338"/>
            <a:ext cx="2503487" cy="87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711" name="Freeform 119"/>
          <p:cNvSpPr>
            <a:spLocks noChangeArrowheads="1"/>
          </p:cNvSpPr>
          <p:nvPr/>
        </p:nvSpPr>
        <p:spPr bwMode="auto">
          <a:xfrm>
            <a:off x="6130925" y="1493838"/>
            <a:ext cx="36513" cy="38100"/>
          </a:xfrm>
          <a:custGeom>
            <a:avLst/>
            <a:gdLst>
              <a:gd name="T0" fmla="*/ 36513 w 34"/>
              <a:gd name="T1" fmla="*/ 18506 h 35"/>
              <a:gd name="T2" fmla="*/ 18257 w 34"/>
              <a:gd name="T3" fmla="*/ 38100 h 35"/>
              <a:gd name="T4" fmla="*/ 18257 w 34"/>
              <a:gd name="T5" fmla="*/ 38100 h 35"/>
              <a:gd name="T6" fmla="*/ 0 w 34"/>
              <a:gd name="T7" fmla="*/ 18506 h 35"/>
              <a:gd name="T8" fmla="*/ 0 w 34"/>
              <a:gd name="T9" fmla="*/ 18506 h 35"/>
              <a:gd name="T10" fmla="*/ 18257 w 34"/>
              <a:gd name="T11" fmla="*/ 0 h 35"/>
              <a:gd name="T12" fmla="*/ 18257 w 34"/>
              <a:gd name="T13" fmla="*/ 0 h 35"/>
              <a:gd name="T14" fmla="*/ 36513 w 34"/>
              <a:gd name="T15" fmla="*/ 18506 h 35"/>
              <a:gd name="T16" fmla="*/ 0 60000 65536"/>
              <a:gd name="T17" fmla="*/ 0 60000 65536"/>
              <a:gd name="T18" fmla="*/ 0 60000 65536"/>
              <a:gd name="T19" fmla="*/ 0 60000 65536"/>
              <a:gd name="T20" fmla="*/ 0 60000 65536"/>
              <a:gd name="T21" fmla="*/ 0 60000 65536"/>
              <a:gd name="T22" fmla="*/ 0 60000 65536"/>
              <a:gd name="T23" fmla="*/ 0 60000 65536"/>
              <a:gd name="T24" fmla="*/ 0 w 34"/>
              <a:gd name="T25" fmla="*/ 0 h 35"/>
              <a:gd name="T26" fmla="*/ 34 w 34"/>
              <a:gd name="T27" fmla="*/ 35 h 3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4" h="35">
                <a:moveTo>
                  <a:pt x="34" y="17"/>
                </a:moveTo>
                <a:cubicBezTo>
                  <a:pt x="34" y="27"/>
                  <a:pt x="26" y="35"/>
                  <a:pt x="17" y="35"/>
                </a:cubicBezTo>
                <a:cubicBezTo>
                  <a:pt x="17" y="35"/>
                  <a:pt x="17" y="35"/>
                  <a:pt x="17" y="35"/>
                </a:cubicBezTo>
                <a:cubicBezTo>
                  <a:pt x="8" y="35"/>
                  <a:pt x="0" y="27"/>
                  <a:pt x="0" y="17"/>
                </a:cubicBezTo>
                <a:cubicBezTo>
                  <a:pt x="0" y="17"/>
                  <a:pt x="0" y="17"/>
                  <a:pt x="0" y="17"/>
                </a:cubicBezTo>
                <a:cubicBezTo>
                  <a:pt x="0" y="8"/>
                  <a:pt x="8" y="0"/>
                  <a:pt x="17" y="0"/>
                </a:cubicBezTo>
                <a:cubicBezTo>
                  <a:pt x="17" y="0"/>
                  <a:pt x="17" y="0"/>
                  <a:pt x="17" y="0"/>
                </a:cubicBezTo>
                <a:cubicBezTo>
                  <a:pt x="26" y="0"/>
                  <a:pt x="34" y="8"/>
                  <a:pt x="34" y="17"/>
                </a:cubicBezTo>
                <a:close/>
              </a:path>
            </a:pathLst>
          </a:custGeom>
          <a:solidFill>
            <a:srgbClr val="35AF5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pic>
        <p:nvPicPr>
          <p:cNvPr id="25712" name="Picture 12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24563" y="1479550"/>
            <a:ext cx="65087" cy="65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5713" name="Group 113"/>
          <p:cNvGrpSpPr>
            <a:grpSpLocks/>
          </p:cNvGrpSpPr>
          <p:nvPr/>
        </p:nvGrpSpPr>
        <p:grpSpPr bwMode="auto">
          <a:xfrm>
            <a:off x="3146425" y="1343025"/>
            <a:ext cx="5908675" cy="5495925"/>
            <a:chOff x="0" y="0"/>
            <a:chExt cx="5908675" cy="5495924"/>
          </a:xfrm>
        </p:grpSpPr>
        <p:sp>
          <p:nvSpPr>
            <p:cNvPr id="25716" name="Freeform 115"/>
            <p:cNvSpPr>
              <a:spLocks noChangeArrowheads="1"/>
            </p:cNvSpPr>
            <p:nvPr/>
          </p:nvSpPr>
          <p:spPr bwMode="auto">
            <a:xfrm>
              <a:off x="0" y="0"/>
              <a:ext cx="5903913" cy="4611687"/>
            </a:xfrm>
            <a:custGeom>
              <a:avLst/>
              <a:gdLst>
                <a:gd name="T0" fmla="*/ 5669104 w 5431"/>
                <a:gd name="T1" fmla="*/ 0 h 4241"/>
                <a:gd name="T2" fmla="*/ 234809 w 5431"/>
                <a:gd name="T3" fmla="*/ 0 h 4241"/>
                <a:gd name="T4" fmla="*/ 0 w 5431"/>
                <a:gd name="T5" fmla="*/ 234880 h 4241"/>
                <a:gd name="T6" fmla="*/ 0 w 5431"/>
                <a:gd name="T7" fmla="*/ 4377895 h 4241"/>
                <a:gd name="T8" fmla="*/ 234809 w 5431"/>
                <a:gd name="T9" fmla="*/ 4611687 h 4241"/>
                <a:gd name="T10" fmla="*/ 5669104 w 5431"/>
                <a:gd name="T11" fmla="*/ 4611687 h 4241"/>
                <a:gd name="T12" fmla="*/ 5903913 w 5431"/>
                <a:gd name="T13" fmla="*/ 4377895 h 4241"/>
                <a:gd name="T14" fmla="*/ 5903913 w 5431"/>
                <a:gd name="T15" fmla="*/ 234880 h 4241"/>
                <a:gd name="T16" fmla="*/ 5669104 w 5431"/>
                <a:gd name="T17" fmla="*/ 0 h 424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431"/>
                <a:gd name="T28" fmla="*/ 0 h 4241"/>
                <a:gd name="T29" fmla="*/ 5431 w 5431"/>
                <a:gd name="T30" fmla="*/ 4241 h 424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431" h="4241">
                  <a:moveTo>
                    <a:pt x="5215" y="0"/>
                  </a:moveTo>
                  <a:cubicBezTo>
                    <a:pt x="216" y="0"/>
                    <a:pt x="216" y="0"/>
                    <a:pt x="216" y="0"/>
                  </a:cubicBezTo>
                  <a:cubicBezTo>
                    <a:pt x="97" y="0"/>
                    <a:pt x="0" y="97"/>
                    <a:pt x="0" y="216"/>
                  </a:cubicBezTo>
                  <a:cubicBezTo>
                    <a:pt x="0" y="4026"/>
                    <a:pt x="0" y="4026"/>
                    <a:pt x="0" y="4026"/>
                  </a:cubicBezTo>
                  <a:cubicBezTo>
                    <a:pt x="0" y="4145"/>
                    <a:pt x="97" y="4241"/>
                    <a:pt x="216" y="4241"/>
                  </a:cubicBezTo>
                  <a:cubicBezTo>
                    <a:pt x="5215" y="4241"/>
                    <a:pt x="5215" y="4241"/>
                    <a:pt x="5215" y="4241"/>
                  </a:cubicBezTo>
                  <a:cubicBezTo>
                    <a:pt x="5334" y="4241"/>
                    <a:pt x="5431" y="4145"/>
                    <a:pt x="5431" y="4026"/>
                  </a:cubicBezTo>
                  <a:cubicBezTo>
                    <a:pt x="5431" y="216"/>
                    <a:pt x="5431" y="216"/>
                    <a:pt x="5431" y="216"/>
                  </a:cubicBezTo>
                  <a:cubicBezTo>
                    <a:pt x="5431" y="97"/>
                    <a:pt x="5334" y="0"/>
                    <a:pt x="5215" y="0"/>
                  </a:cubicBezTo>
                  <a:close/>
                </a:path>
              </a:pathLst>
            </a:custGeom>
            <a:solidFill>
              <a:srgbClr val="161D2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nvGrpSpPr>
            <p:cNvPr id="25717" name="Group 115"/>
            <p:cNvGrpSpPr>
              <a:grpSpLocks/>
            </p:cNvGrpSpPr>
            <p:nvPr/>
          </p:nvGrpSpPr>
          <p:grpSpPr bwMode="auto">
            <a:xfrm>
              <a:off x="0" y="0"/>
              <a:ext cx="5908675" cy="5495924"/>
              <a:chOff x="0" y="0"/>
              <a:chExt cx="5908675" cy="5495924"/>
            </a:xfrm>
          </p:grpSpPr>
          <p:pic>
            <p:nvPicPr>
              <p:cNvPr id="25718" name="Picture 11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00213" y="4567237"/>
                <a:ext cx="2503488" cy="928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719" name="Freeform 116"/>
              <p:cNvSpPr>
                <a:spLocks noChangeArrowheads="1"/>
              </p:cNvSpPr>
              <p:nvPr/>
            </p:nvSpPr>
            <p:spPr bwMode="auto">
              <a:xfrm>
                <a:off x="0" y="0"/>
                <a:ext cx="5241925" cy="4013200"/>
              </a:xfrm>
              <a:custGeom>
                <a:avLst/>
                <a:gdLst>
                  <a:gd name="T0" fmla="*/ 234859 w 4821"/>
                  <a:gd name="T1" fmla="*/ 0 h 3690"/>
                  <a:gd name="T2" fmla="*/ 0 w 4821"/>
                  <a:gd name="T3" fmla="*/ 234919 h 3690"/>
                  <a:gd name="T4" fmla="*/ 0 w 4821"/>
                  <a:gd name="T5" fmla="*/ 4013200 h 3690"/>
                  <a:gd name="T6" fmla="*/ 3190170 w 4821"/>
                  <a:gd name="T7" fmla="*/ 4013200 h 3690"/>
                  <a:gd name="T8" fmla="*/ 5241925 w 4821"/>
                  <a:gd name="T9" fmla="*/ 0 h 3690"/>
                  <a:gd name="T10" fmla="*/ 234859 w 4821"/>
                  <a:gd name="T11" fmla="*/ 0 h 3690"/>
                  <a:gd name="T12" fmla="*/ 0 60000 65536"/>
                  <a:gd name="T13" fmla="*/ 0 60000 65536"/>
                  <a:gd name="T14" fmla="*/ 0 60000 65536"/>
                  <a:gd name="T15" fmla="*/ 0 60000 65536"/>
                  <a:gd name="T16" fmla="*/ 0 60000 65536"/>
                  <a:gd name="T17" fmla="*/ 0 60000 65536"/>
                  <a:gd name="T18" fmla="*/ 0 w 4821"/>
                  <a:gd name="T19" fmla="*/ 0 h 3690"/>
                  <a:gd name="T20" fmla="*/ 4821 w 4821"/>
                  <a:gd name="T21" fmla="*/ 3690 h 3690"/>
                </a:gdLst>
                <a:ahLst/>
                <a:cxnLst>
                  <a:cxn ang="T12">
                    <a:pos x="T0" y="T1"/>
                  </a:cxn>
                  <a:cxn ang="T13">
                    <a:pos x="T2" y="T3"/>
                  </a:cxn>
                  <a:cxn ang="T14">
                    <a:pos x="T4" y="T5"/>
                  </a:cxn>
                  <a:cxn ang="T15">
                    <a:pos x="T6" y="T7"/>
                  </a:cxn>
                  <a:cxn ang="T16">
                    <a:pos x="T8" y="T9"/>
                  </a:cxn>
                  <a:cxn ang="T17">
                    <a:pos x="T10" y="T11"/>
                  </a:cxn>
                </a:cxnLst>
                <a:rect l="T18" t="T19" r="T20" b="T21"/>
                <a:pathLst>
                  <a:path w="4821" h="3690">
                    <a:moveTo>
                      <a:pt x="216" y="0"/>
                    </a:moveTo>
                    <a:cubicBezTo>
                      <a:pt x="97" y="0"/>
                      <a:pt x="0" y="97"/>
                      <a:pt x="0" y="216"/>
                    </a:cubicBezTo>
                    <a:cubicBezTo>
                      <a:pt x="0" y="3690"/>
                      <a:pt x="0" y="3690"/>
                      <a:pt x="0" y="3690"/>
                    </a:cubicBezTo>
                    <a:cubicBezTo>
                      <a:pt x="2934" y="3690"/>
                      <a:pt x="2934" y="3690"/>
                      <a:pt x="2934" y="3690"/>
                    </a:cubicBezTo>
                    <a:cubicBezTo>
                      <a:pt x="4821" y="0"/>
                      <a:pt x="4821" y="0"/>
                      <a:pt x="4821" y="0"/>
                    </a:cubicBezTo>
                    <a:lnTo>
                      <a:pt x="216" y="0"/>
                    </a:lnTo>
                    <a:close/>
                  </a:path>
                </a:pathLst>
              </a:custGeom>
              <a:solidFill>
                <a:srgbClr val="45566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pic>
            <p:nvPicPr>
              <p:cNvPr id="25720" name="Picture 11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84525" y="1587"/>
                <a:ext cx="2724150" cy="401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721" name="Freeform 118"/>
              <p:cNvSpPr>
                <a:spLocks noChangeArrowheads="1"/>
              </p:cNvSpPr>
              <p:nvPr/>
            </p:nvSpPr>
            <p:spPr bwMode="auto">
              <a:xfrm>
                <a:off x="0" y="4013199"/>
                <a:ext cx="5903913" cy="598487"/>
              </a:xfrm>
              <a:custGeom>
                <a:avLst/>
                <a:gdLst>
                  <a:gd name="T0" fmla="*/ 0 w 5431"/>
                  <a:gd name="T1" fmla="*/ 0 h 551"/>
                  <a:gd name="T2" fmla="*/ 0 w 5431"/>
                  <a:gd name="T3" fmla="*/ 364958 h 551"/>
                  <a:gd name="T4" fmla="*/ 234809 w 5431"/>
                  <a:gd name="T5" fmla="*/ 598487 h 551"/>
                  <a:gd name="T6" fmla="*/ 5669104 w 5431"/>
                  <a:gd name="T7" fmla="*/ 598487 h 551"/>
                  <a:gd name="T8" fmla="*/ 5903913 w 5431"/>
                  <a:gd name="T9" fmla="*/ 364958 h 551"/>
                  <a:gd name="T10" fmla="*/ 5903913 w 5431"/>
                  <a:gd name="T11" fmla="*/ 0 h 551"/>
                  <a:gd name="T12" fmla="*/ 0 w 5431"/>
                  <a:gd name="T13" fmla="*/ 0 h 551"/>
                  <a:gd name="T14" fmla="*/ 0 60000 65536"/>
                  <a:gd name="T15" fmla="*/ 0 60000 65536"/>
                  <a:gd name="T16" fmla="*/ 0 60000 65536"/>
                  <a:gd name="T17" fmla="*/ 0 60000 65536"/>
                  <a:gd name="T18" fmla="*/ 0 60000 65536"/>
                  <a:gd name="T19" fmla="*/ 0 60000 65536"/>
                  <a:gd name="T20" fmla="*/ 0 60000 65536"/>
                  <a:gd name="T21" fmla="*/ 0 w 5431"/>
                  <a:gd name="T22" fmla="*/ 0 h 551"/>
                  <a:gd name="T23" fmla="*/ 5431 w 5431"/>
                  <a:gd name="T24" fmla="*/ 551 h 55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431" h="551">
                    <a:moveTo>
                      <a:pt x="0" y="0"/>
                    </a:moveTo>
                    <a:cubicBezTo>
                      <a:pt x="0" y="336"/>
                      <a:pt x="0" y="336"/>
                      <a:pt x="0" y="336"/>
                    </a:cubicBezTo>
                    <a:cubicBezTo>
                      <a:pt x="0" y="455"/>
                      <a:pt x="97" y="551"/>
                      <a:pt x="216" y="551"/>
                    </a:cubicBezTo>
                    <a:cubicBezTo>
                      <a:pt x="5215" y="551"/>
                      <a:pt x="5215" y="551"/>
                      <a:pt x="5215" y="551"/>
                    </a:cubicBezTo>
                    <a:cubicBezTo>
                      <a:pt x="5334" y="551"/>
                      <a:pt x="5431" y="455"/>
                      <a:pt x="5431" y="336"/>
                    </a:cubicBezTo>
                    <a:cubicBezTo>
                      <a:pt x="5431" y="0"/>
                      <a:pt x="5431" y="0"/>
                      <a:pt x="5431" y="0"/>
                    </a:cubicBezTo>
                    <a:lnTo>
                      <a:pt x="0" y="0"/>
                    </a:lnTo>
                    <a:close/>
                  </a:path>
                </a:pathLst>
              </a:custGeom>
              <a:solidFill>
                <a:srgbClr val="ECECE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5722" name="Oval 121"/>
              <p:cNvSpPr>
                <a:spLocks noChangeArrowheads="1"/>
              </p:cNvSpPr>
              <p:nvPr/>
            </p:nvSpPr>
            <p:spPr bwMode="auto">
              <a:xfrm>
                <a:off x="2863850" y="4235449"/>
                <a:ext cx="177800" cy="176212"/>
              </a:xfrm>
              <a:prstGeom prst="ellipse">
                <a:avLst/>
              </a:prstGeom>
              <a:solidFill>
                <a:srgbClr val="45566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000000"/>
                  </a:solidFill>
                  <a:latin typeface="Calibri" panose="020F0502020204030204" pitchFamily="34" charset="0"/>
                  <a:sym typeface="宋体" panose="02010600030101010101" pitchFamily="2" charset="-122"/>
                </a:endParaRPr>
              </a:p>
            </p:txBody>
          </p:sp>
          <p:sp>
            <p:nvSpPr>
              <p:cNvPr id="2" name="Freeform 122"/>
              <p:cNvSpPr>
                <a:spLocks noChangeArrowheads="1"/>
              </p:cNvSpPr>
              <p:nvPr/>
            </p:nvSpPr>
            <p:spPr bwMode="auto">
              <a:xfrm>
                <a:off x="282575" y="298449"/>
                <a:ext cx="4799013" cy="3416300"/>
              </a:xfrm>
              <a:custGeom>
                <a:avLst/>
                <a:gdLst>
                  <a:gd name="T0" fmla="*/ 0 w 3023"/>
                  <a:gd name="T1" fmla="*/ 0 h 2152"/>
                  <a:gd name="T2" fmla="*/ 0 w 3023"/>
                  <a:gd name="T3" fmla="*/ 3416300 h 2152"/>
                  <a:gd name="T4" fmla="*/ 3105150 w 3023"/>
                  <a:gd name="T5" fmla="*/ 3416300 h 2152"/>
                  <a:gd name="T6" fmla="*/ 4799013 w 3023"/>
                  <a:gd name="T7" fmla="*/ 0 h 2152"/>
                  <a:gd name="T8" fmla="*/ 0 w 3023"/>
                  <a:gd name="T9" fmla="*/ 0 h 2152"/>
                  <a:gd name="T10" fmla="*/ 0 60000 65536"/>
                  <a:gd name="T11" fmla="*/ 0 60000 65536"/>
                  <a:gd name="T12" fmla="*/ 0 60000 65536"/>
                  <a:gd name="T13" fmla="*/ 0 60000 65536"/>
                  <a:gd name="T14" fmla="*/ 0 60000 65536"/>
                  <a:gd name="T15" fmla="*/ 0 w 3023"/>
                  <a:gd name="T16" fmla="*/ 0 h 2152"/>
                  <a:gd name="T17" fmla="*/ 3023 w 3023"/>
                  <a:gd name="T18" fmla="*/ 2152 h 2152"/>
                </a:gdLst>
                <a:ahLst/>
                <a:cxnLst>
                  <a:cxn ang="T10">
                    <a:pos x="T0" y="T1"/>
                  </a:cxn>
                  <a:cxn ang="T11">
                    <a:pos x="T2" y="T3"/>
                  </a:cxn>
                  <a:cxn ang="T12">
                    <a:pos x="T4" y="T5"/>
                  </a:cxn>
                  <a:cxn ang="T13">
                    <a:pos x="T6" y="T7"/>
                  </a:cxn>
                  <a:cxn ang="T14">
                    <a:pos x="T8" y="T9"/>
                  </a:cxn>
                </a:cxnLst>
                <a:rect l="T15" t="T16" r="T17" b="T18"/>
                <a:pathLst>
                  <a:path w="3023" h="2152">
                    <a:moveTo>
                      <a:pt x="0" y="0"/>
                    </a:moveTo>
                    <a:lnTo>
                      <a:pt x="0" y="2152"/>
                    </a:lnTo>
                    <a:lnTo>
                      <a:pt x="1956" y="2152"/>
                    </a:lnTo>
                    <a:lnTo>
                      <a:pt x="3023" y="0"/>
                    </a:lnTo>
                    <a:lnTo>
                      <a:pt x="0" y="0"/>
                    </a:lnTo>
                    <a:close/>
                  </a:path>
                </a:pathLst>
              </a:custGeom>
              <a:solidFill>
                <a:srgbClr val="5BBFB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 name="Freeform 123"/>
              <p:cNvSpPr>
                <a:spLocks noChangeArrowheads="1"/>
              </p:cNvSpPr>
              <p:nvPr/>
            </p:nvSpPr>
            <p:spPr bwMode="auto">
              <a:xfrm>
                <a:off x="3387725" y="298449"/>
                <a:ext cx="2235200" cy="3416300"/>
              </a:xfrm>
              <a:custGeom>
                <a:avLst/>
                <a:gdLst>
                  <a:gd name="T0" fmla="*/ 2235200 w 1408"/>
                  <a:gd name="T1" fmla="*/ 0 h 2152"/>
                  <a:gd name="T2" fmla="*/ 1693863 w 1408"/>
                  <a:gd name="T3" fmla="*/ 0 h 2152"/>
                  <a:gd name="T4" fmla="*/ 0 w 1408"/>
                  <a:gd name="T5" fmla="*/ 3416300 h 2152"/>
                  <a:gd name="T6" fmla="*/ 2235200 w 1408"/>
                  <a:gd name="T7" fmla="*/ 3416300 h 2152"/>
                  <a:gd name="T8" fmla="*/ 2235200 w 1408"/>
                  <a:gd name="T9" fmla="*/ 0 h 2152"/>
                  <a:gd name="T10" fmla="*/ 0 60000 65536"/>
                  <a:gd name="T11" fmla="*/ 0 60000 65536"/>
                  <a:gd name="T12" fmla="*/ 0 60000 65536"/>
                  <a:gd name="T13" fmla="*/ 0 60000 65536"/>
                  <a:gd name="T14" fmla="*/ 0 60000 65536"/>
                  <a:gd name="T15" fmla="*/ 0 w 1408"/>
                  <a:gd name="T16" fmla="*/ 0 h 2152"/>
                  <a:gd name="T17" fmla="*/ 1408 w 1408"/>
                  <a:gd name="T18" fmla="*/ 2152 h 2152"/>
                </a:gdLst>
                <a:ahLst/>
                <a:cxnLst>
                  <a:cxn ang="T10">
                    <a:pos x="T0" y="T1"/>
                  </a:cxn>
                  <a:cxn ang="T11">
                    <a:pos x="T2" y="T3"/>
                  </a:cxn>
                  <a:cxn ang="T12">
                    <a:pos x="T4" y="T5"/>
                  </a:cxn>
                  <a:cxn ang="T13">
                    <a:pos x="T6" y="T7"/>
                  </a:cxn>
                  <a:cxn ang="T14">
                    <a:pos x="T8" y="T9"/>
                  </a:cxn>
                </a:cxnLst>
                <a:rect l="T15" t="T16" r="T17" b="T18"/>
                <a:pathLst>
                  <a:path w="1408" h="2152">
                    <a:moveTo>
                      <a:pt x="1408" y="0"/>
                    </a:moveTo>
                    <a:lnTo>
                      <a:pt x="1067" y="0"/>
                    </a:lnTo>
                    <a:lnTo>
                      <a:pt x="0" y="2152"/>
                    </a:lnTo>
                    <a:lnTo>
                      <a:pt x="1408" y="2152"/>
                    </a:lnTo>
                    <a:lnTo>
                      <a:pt x="1408" y="0"/>
                    </a:lnTo>
                    <a:close/>
                  </a:path>
                </a:pathLst>
              </a:custGeom>
              <a:solidFill>
                <a:srgbClr val="5BBFB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grpSp>
      <p:sp>
        <p:nvSpPr>
          <p:cNvPr id="25723" name="文本框 1"/>
          <p:cNvSpPr>
            <a:spLocks noChangeArrowheads="1"/>
          </p:cNvSpPr>
          <p:nvPr/>
        </p:nvSpPr>
        <p:spPr bwMode="auto">
          <a:xfrm>
            <a:off x="4419600" y="2784475"/>
            <a:ext cx="4721225"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4800" b="1">
                <a:solidFill>
                  <a:srgbClr val="FFFFFF"/>
                </a:solidFill>
                <a:latin typeface="Broadway" panose="04040905080B02020502" pitchFamily="82" charset="0"/>
                <a:sym typeface="Broadway" panose="04040905080B02020502" pitchFamily="82" charset="0"/>
              </a:rPr>
              <a:t>thanks</a:t>
            </a:r>
            <a:endParaRPr lang="zh-CN" altLang="en-US" sz="4800" b="1">
              <a:solidFill>
                <a:srgbClr val="FFFFFF"/>
              </a:solidFill>
              <a:latin typeface="Broadway" panose="04040905080B02020502" pitchFamily="82" charset="0"/>
              <a:sym typeface="Broadway" panose="04040905080B02020502" pitchFamily="82" charset="0"/>
            </a:endParaRPr>
          </a:p>
        </p:txBody>
      </p:sp>
    </p:spTree>
  </p:cSld>
  <p:clrMapOvr>
    <a:masterClrMapping/>
  </p:clrMapOvr>
  <p:transition spd="slow" advClick="0" advTm="3000"/>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nodeType="afterEffect">
                                  <p:stCondLst>
                                    <p:cond delay="0"/>
                                  </p:stCondLst>
                                  <p:childTnLst>
                                    <p:set>
                                      <p:cBhvr>
                                        <p:cTn id="6" dur="1" fill="hold">
                                          <p:stCondLst>
                                            <p:cond delay="0"/>
                                          </p:stCondLst>
                                        </p:cTn>
                                        <p:tgtEl>
                                          <p:spTgt spid="25602"/>
                                        </p:tgtEl>
                                        <p:attrNameLst>
                                          <p:attrName>style.visibility</p:attrName>
                                        </p:attrNameLst>
                                      </p:cBhvr>
                                      <p:to>
                                        <p:strVal val="visible"/>
                                      </p:to>
                                    </p:set>
                                    <p:anim calcmode="lin" valueType="num">
                                      <p:cBhvr>
                                        <p:cTn id="7" dur="1000" fill="hold"/>
                                        <p:tgtEl>
                                          <p:spTgt spid="25602"/>
                                        </p:tgtEl>
                                        <p:attrNameLst>
                                          <p:attrName>ppt_x</p:attrName>
                                        </p:attrNameLst>
                                      </p:cBhvr>
                                      <p:tavLst>
                                        <p:tav tm="0">
                                          <p:val>
                                            <p:strVal val="0-#ppt_w/2"/>
                                          </p:val>
                                        </p:tav>
                                        <p:tav tm="100000">
                                          <p:val>
                                            <p:strVal val="#ppt_x"/>
                                          </p:val>
                                        </p:tav>
                                      </p:tavLst>
                                    </p:anim>
                                    <p:anim calcmode="lin" valueType="num">
                                      <p:cBhvr>
                                        <p:cTn id="8" dur="1000" fill="hold"/>
                                        <p:tgtEl>
                                          <p:spTgt spid="25602"/>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25603"/>
                                        </p:tgtEl>
                                        <p:attrNameLst>
                                          <p:attrName>style.visibility</p:attrName>
                                        </p:attrNameLst>
                                      </p:cBhvr>
                                      <p:to>
                                        <p:strVal val="visible"/>
                                      </p:to>
                                    </p:set>
                                    <p:anim calcmode="lin" valueType="num">
                                      <p:cBhvr>
                                        <p:cTn id="11" dur="1000" fill="hold"/>
                                        <p:tgtEl>
                                          <p:spTgt spid="25603"/>
                                        </p:tgtEl>
                                        <p:attrNameLst>
                                          <p:attrName>ppt_x</p:attrName>
                                        </p:attrNameLst>
                                      </p:cBhvr>
                                      <p:tavLst>
                                        <p:tav tm="0">
                                          <p:val>
                                            <p:strVal val="0-#ppt_w/2"/>
                                          </p:val>
                                        </p:tav>
                                        <p:tav tm="100000">
                                          <p:val>
                                            <p:strVal val="#ppt_x"/>
                                          </p:val>
                                        </p:tav>
                                      </p:tavLst>
                                    </p:anim>
                                    <p:anim calcmode="lin" valueType="num">
                                      <p:cBhvr>
                                        <p:cTn id="12" dur="1000" fill="hold"/>
                                        <p:tgtEl>
                                          <p:spTgt spid="25603"/>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25604"/>
                                        </p:tgtEl>
                                        <p:attrNameLst>
                                          <p:attrName>style.visibility</p:attrName>
                                        </p:attrNameLst>
                                      </p:cBhvr>
                                      <p:to>
                                        <p:strVal val="visible"/>
                                      </p:to>
                                    </p:set>
                                    <p:anim calcmode="lin" valueType="num">
                                      <p:cBhvr>
                                        <p:cTn id="15" dur="1000" fill="hold"/>
                                        <p:tgtEl>
                                          <p:spTgt spid="25604"/>
                                        </p:tgtEl>
                                        <p:attrNameLst>
                                          <p:attrName>ppt_x</p:attrName>
                                        </p:attrNameLst>
                                      </p:cBhvr>
                                      <p:tavLst>
                                        <p:tav tm="0">
                                          <p:val>
                                            <p:strVal val="0-#ppt_w/2"/>
                                          </p:val>
                                        </p:tav>
                                        <p:tav tm="100000">
                                          <p:val>
                                            <p:strVal val="#ppt_x"/>
                                          </p:val>
                                        </p:tav>
                                      </p:tavLst>
                                    </p:anim>
                                    <p:anim calcmode="lin" valueType="num">
                                      <p:cBhvr>
                                        <p:cTn id="16" dur="1000" fill="hold"/>
                                        <p:tgtEl>
                                          <p:spTgt spid="25604"/>
                                        </p:tgtEl>
                                        <p:attrNameLst>
                                          <p:attrName>ppt_y</p:attrName>
                                        </p:attrNameLst>
                                      </p:cBhvr>
                                      <p:tavLst>
                                        <p:tav tm="0">
                                          <p:val>
                                            <p:strVal val="#ppt_y"/>
                                          </p:val>
                                        </p:tav>
                                        <p:tav tm="100000">
                                          <p:val>
                                            <p:strVal val="#ppt_y"/>
                                          </p:val>
                                        </p:tav>
                                      </p:tavLst>
                                    </p:anim>
                                  </p:childTnLst>
                                </p:cTn>
                              </p:par>
                              <p:par>
                                <p:cTn id="17" presetID="2" presetClass="entr" presetSubtype="8" fill="hold" nodeType="withEffect">
                                  <p:stCondLst>
                                    <p:cond delay="0"/>
                                  </p:stCondLst>
                                  <p:childTnLst>
                                    <p:set>
                                      <p:cBhvr>
                                        <p:cTn id="18" dur="1" fill="hold">
                                          <p:stCondLst>
                                            <p:cond delay="0"/>
                                          </p:stCondLst>
                                        </p:cTn>
                                        <p:tgtEl>
                                          <p:spTgt spid="25605"/>
                                        </p:tgtEl>
                                        <p:attrNameLst>
                                          <p:attrName>style.visibility</p:attrName>
                                        </p:attrNameLst>
                                      </p:cBhvr>
                                      <p:to>
                                        <p:strVal val="visible"/>
                                      </p:to>
                                    </p:set>
                                    <p:anim calcmode="lin" valueType="num">
                                      <p:cBhvr>
                                        <p:cTn id="19" dur="1000" fill="hold"/>
                                        <p:tgtEl>
                                          <p:spTgt spid="25605"/>
                                        </p:tgtEl>
                                        <p:attrNameLst>
                                          <p:attrName>ppt_x</p:attrName>
                                        </p:attrNameLst>
                                      </p:cBhvr>
                                      <p:tavLst>
                                        <p:tav tm="0">
                                          <p:val>
                                            <p:strVal val="0-#ppt_w/2"/>
                                          </p:val>
                                        </p:tav>
                                        <p:tav tm="100000">
                                          <p:val>
                                            <p:strVal val="#ppt_x"/>
                                          </p:val>
                                        </p:tav>
                                      </p:tavLst>
                                    </p:anim>
                                    <p:anim calcmode="lin" valueType="num">
                                      <p:cBhvr>
                                        <p:cTn id="20" dur="1000" fill="hold"/>
                                        <p:tgtEl>
                                          <p:spTgt spid="25605"/>
                                        </p:tgtEl>
                                        <p:attrNameLst>
                                          <p:attrName>ppt_y</p:attrName>
                                        </p:attrNameLst>
                                      </p:cBhvr>
                                      <p:tavLst>
                                        <p:tav tm="0">
                                          <p:val>
                                            <p:strVal val="#ppt_y"/>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25606"/>
                                        </p:tgtEl>
                                        <p:attrNameLst>
                                          <p:attrName>style.visibility</p:attrName>
                                        </p:attrNameLst>
                                      </p:cBhvr>
                                      <p:to>
                                        <p:strVal val="visible"/>
                                      </p:to>
                                    </p:set>
                                    <p:anim calcmode="lin" valueType="num">
                                      <p:cBhvr>
                                        <p:cTn id="23" dur="1000" fill="hold"/>
                                        <p:tgtEl>
                                          <p:spTgt spid="25606"/>
                                        </p:tgtEl>
                                        <p:attrNameLst>
                                          <p:attrName>ppt_x</p:attrName>
                                        </p:attrNameLst>
                                      </p:cBhvr>
                                      <p:tavLst>
                                        <p:tav tm="0">
                                          <p:val>
                                            <p:strVal val="#ppt_x"/>
                                          </p:val>
                                        </p:tav>
                                        <p:tav tm="100000">
                                          <p:val>
                                            <p:strVal val="#ppt_x"/>
                                          </p:val>
                                        </p:tav>
                                      </p:tavLst>
                                    </p:anim>
                                    <p:anim calcmode="lin" valueType="num">
                                      <p:cBhvr>
                                        <p:cTn id="24" dur="1000" fill="hold"/>
                                        <p:tgtEl>
                                          <p:spTgt spid="25606"/>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25607"/>
                                        </p:tgtEl>
                                        <p:attrNameLst>
                                          <p:attrName>style.visibility</p:attrName>
                                        </p:attrNameLst>
                                      </p:cBhvr>
                                      <p:to>
                                        <p:strVal val="visible"/>
                                      </p:to>
                                    </p:set>
                                    <p:anim calcmode="lin" valueType="num">
                                      <p:cBhvr>
                                        <p:cTn id="27" dur="1000" fill="hold"/>
                                        <p:tgtEl>
                                          <p:spTgt spid="25607"/>
                                        </p:tgtEl>
                                        <p:attrNameLst>
                                          <p:attrName>ppt_x</p:attrName>
                                        </p:attrNameLst>
                                      </p:cBhvr>
                                      <p:tavLst>
                                        <p:tav tm="0">
                                          <p:val>
                                            <p:strVal val="#ppt_x"/>
                                          </p:val>
                                        </p:tav>
                                        <p:tav tm="100000">
                                          <p:val>
                                            <p:strVal val="#ppt_x"/>
                                          </p:val>
                                        </p:tav>
                                      </p:tavLst>
                                    </p:anim>
                                    <p:anim calcmode="lin" valueType="num">
                                      <p:cBhvr>
                                        <p:cTn id="28" dur="1000" fill="hold"/>
                                        <p:tgtEl>
                                          <p:spTgt spid="25607"/>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25608"/>
                                        </p:tgtEl>
                                        <p:attrNameLst>
                                          <p:attrName>style.visibility</p:attrName>
                                        </p:attrNameLst>
                                      </p:cBhvr>
                                      <p:to>
                                        <p:strVal val="visible"/>
                                      </p:to>
                                    </p:set>
                                    <p:anim calcmode="lin" valueType="num">
                                      <p:cBhvr>
                                        <p:cTn id="31" dur="1000" fill="hold"/>
                                        <p:tgtEl>
                                          <p:spTgt spid="25608"/>
                                        </p:tgtEl>
                                        <p:attrNameLst>
                                          <p:attrName>ppt_x</p:attrName>
                                        </p:attrNameLst>
                                      </p:cBhvr>
                                      <p:tavLst>
                                        <p:tav tm="0">
                                          <p:val>
                                            <p:strVal val="#ppt_x"/>
                                          </p:val>
                                        </p:tav>
                                        <p:tav tm="100000">
                                          <p:val>
                                            <p:strVal val="#ppt_x"/>
                                          </p:val>
                                        </p:tav>
                                      </p:tavLst>
                                    </p:anim>
                                    <p:anim calcmode="lin" valueType="num">
                                      <p:cBhvr>
                                        <p:cTn id="32" dur="1000" fill="hold"/>
                                        <p:tgtEl>
                                          <p:spTgt spid="25608"/>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25609"/>
                                        </p:tgtEl>
                                        <p:attrNameLst>
                                          <p:attrName>style.visibility</p:attrName>
                                        </p:attrNameLst>
                                      </p:cBhvr>
                                      <p:to>
                                        <p:strVal val="visible"/>
                                      </p:to>
                                    </p:set>
                                    <p:anim calcmode="lin" valueType="num">
                                      <p:cBhvr>
                                        <p:cTn id="35" dur="1000" fill="hold"/>
                                        <p:tgtEl>
                                          <p:spTgt spid="25609"/>
                                        </p:tgtEl>
                                        <p:attrNameLst>
                                          <p:attrName>ppt_x</p:attrName>
                                        </p:attrNameLst>
                                      </p:cBhvr>
                                      <p:tavLst>
                                        <p:tav tm="0">
                                          <p:val>
                                            <p:strVal val="#ppt_x"/>
                                          </p:val>
                                        </p:tav>
                                        <p:tav tm="100000">
                                          <p:val>
                                            <p:strVal val="#ppt_x"/>
                                          </p:val>
                                        </p:tav>
                                      </p:tavLst>
                                    </p:anim>
                                    <p:anim calcmode="lin" valueType="num">
                                      <p:cBhvr>
                                        <p:cTn id="36" dur="1000" fill="hold"/>
                                        <p:tgtEl>
                                          <p:spTgt spid="25609"/>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25610"/>
                                        </p:tgtEl>
                                        <p:attrNameLst>
                                          <p:attrName>style.visibility</p:attrName>
                                        </p:attrNameLst>
                                      </p:cBhvr>
                                      <p:to>
                                        <p:strVal val="visible"/>
                                      </p:to>
                                    </p:set>
                                    <p:anim calcmode="lin" valueType="num">
                                      <p:cBhvr>
                                        <p:cTn id="39" dur="1000" fill="hold"/>
                                        <p:tgtEl>
                                          <p:spTgt spid="25610"/>
                                        </p:tgtEl>
                                        <p:attrNameLst>
                                          <p:attrName>ppt_x</p:attrName>
                                        </p:attrNameLst>
                                      </p:cBhvr>
                                      <p:tavLst>
                                        <p:tav tm="0">
                                          <p:val>
                                            <p:strVal val="#ppt_x"/>
                                          </p:val>
                                        </p:tav>
                                        <p:tav tm="100000">
                                          <p:val>
                                            <p:strVal val="#ppt_x"/>
                                          </p:val>
                                        </p:tav>
                                      </p:tavLst>
                                    </p:anim>
                                    <p:anim calcmode="lin" valueType="num">
                                      <p:cBhvr>
                                        <p:cTn id="40" dur="1000" fill="hold"/>
                                        <p:tgtEl>
                                          <p:spTgt spid="25610"/>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25611"/>
                                        </p:tgtEl>
                                        <p:attrNameLst>
                                          <p:attrName>style.visibility</p:attrName>
                                        </p:attrNameLst>
                                      </p:cBhvr>
                                      <p:to>
                                        <p:strVal val="visible"/>
                                      </p:to>
                                    </p:set>
                                    <p:anim calcmode="lin" valueType="num">
                                      <p:cBhvr>
                                        <p:cTn id="43" dur="1000" fill="hold"/>
                                        <p:tgtEl>
                                          <p:spTgt spid="25611"/>
                                        </p:tgtEl>
                                        <p:attrNameLst>
                                          <p:attrName>ppt_x</p:attrName>
                                        </p:attrNameLst>
                                      </p:cBhvr>
                                      <p:tavLst>
                                        <p:tav tm="0">
                                          <p:val>
                                            <p:strVal val="#ppt_x"/>
                                          </p:val>
                                        </p:tav>
                                        <p:tav tm="100000">
                                          <p:val>
                                            <p:strVal val="#ppt_x"/>
                                          </p:val>
                                        </p:tav>
                                      </p:tavLst>
                                    </p:anim>
                                    <p:anim calcmode="lin" valueType="num">
                                      <p:cBhvr>
                                        <p:cTn id="44" dur="1000" fill="hold"/>
                                        <p:tgtEl>
                                          <p:spTgt spid="25611"/>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25612"/>
                                        </p:tgtEl>
                                        <p:attrNameLst>
                                          <p:attrName>style.visibility</p:attrName>
                                        </p:attrNameLst>
                                      </p:cBhvr>
                                      <p:to>
                                        <p:strVal val="visible"/>
                                      </p:to>
                                    </p:set>
                                    <p:anim calcmode="lin" valueType="num">
                                      <p:cBhvr>
                                        <p:cTn id="47" dur="1000" fill="hold"/>
                                        <p:tgtEl>
                                          <p:spTgt spid="25612"/>
                                        </p:tgtEl>
                                        <p:attrNameLst>
                                          <p:attrName>ppt_x</p:attrName>
                                        </p:attrNameLst>
                                      </p:cBhvr>
                                      <p:tavLst>
                                        <p:tav tm="0">
                                          <p:val>
                                            <p:strVal val="#ppt_x"/>
                                          </p:val>
                                        </p:tav>
                                        <p:tav tm="100000">
                                          <p:val>
                                            <p:strVal val="#ppt_x"/>
                                          </p:val>
                                        </p:tav>
                                      </p:tavLst>
                                    </p:anim>
                                    <p:anim calcmode="lin" valueType="num">
                                      <p:cBhvr>
                                        <p:cTn id="48" dur="1000" fill="hold"/>
                                        <p:tgtEl>
                                          <p:spTgt spid="25612"/>
                                        </p:tgtEl>
                                        <p:attrNameLst>
                                          <p:attrName>ppt_y</p:attrName>
                                        </p:attrNameLst>
                                      </p:cBhvr>
                                      <p:tavLst>
                                        <p:tav tm="0">
                                          <p:val>
                                            <p:strVal val="1+#ppt_h/2"/>
                                          </p:val>
                                        </p:tav>
                                        <p:tav tm="100000">
                                          <p:val>
                                            <p:strVal val="#ppt_y"/>
                                          </p:val>
                                        </p:tav>
                                      </p:tavLst>
                                    </p:anim>
                                  </p:childTnLst>
                                </p:cTn>
                              </p:par>
                              <p:par>
                                <p:cTn id="49" presetID="2" presetClass="entr" presetSubtype="4" fill="hold" nodeType="withEffect">
                                  <p:stCondLst>
                                    <p:cond delay="0"/>
                                  </p:stCondLst>
                                  <p:childTnLst>
                                    <p:set>
                                      <p:cBhvr>
                                        <p:cTn id="50" dur="1" fill="hold">
                                          <p:stCondLst>
                                            <p:cond delay="0"/>
                                          </p:stCondLst>
                                        </p:cTn>
                                        <p:tgtEl>
                                          <p:spTgt spid="25613"/>
                                        </p:tgtEl>
                                        <p:attrNameLst>
                                          <p:attrName>style.visibility</p:attrName>
                                        </p:attrNameLst>
                                      </p:cBhvr>
                                      <p:to>
                                        <p:strVal val="visible"/>
                                      </p:to>
                                    </p:set>
                                    <p:anim calcmode="lin" valueType="num">
                                      <p:cBhvr>
                                        <p:cTn id="51" dur="1000" fill="hold"/>
                                        <p:tgtEl>
                                          <p:spTgt spid="25613"/>
                                        </p:tgtEl>
                                        <p:attrNameLst>
                                          <p:attrName>ppt_x</p:attrName>
                                        </p:attrNameLst>
                                      </p:cBhvr>
                                      <p:tavLst>
                                        <p:tav tm="0">
                                          <p:val>
                                            <p:strVal val="#ppt_x"/>
                                          </p:val>
                                        </p:tav>
                                        <p:tav tm="100000">
                                          <p:val>
                                            <p:strVal val="#ppt_x"/>
                                          </p:val>
                                        </p:tav>
                                      </p:tavLst>
                                    </p:anim>
                                    <p:anim calcmode="lin" valueType="num">
                                      <p:cBhvr>
                                        <p:cTn id="52" dur="1000" fill="hold"/>
                                        <p:tgtEl>
                                          <p:spTgt spid="25613"/>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25614"/>
                                        </p:tgtEl>
                                        <p:attrNameLst>
                                          <p:attrName>style.visibility</p:attrName>
                                        </p:attrNameLst>
                                      </p:cBhvr>
                                      <p:to>
                                        <p:strVal val="visible"/>
                                      </p:to>
                                    </p:set>
                                    <p:anim calcmode="lin" valueType="num">
                                      <p:cBhvr>
                                        <p:cTn id="55" dur="1000" fill="hold"/>
                                        <p:tgtEl>
                                          <p:spTgt spid="25614"/>
                                        </p:tgtEl>
                                        <p:attrNameLst>
                                          <p:attrName>ppt_x</p:attrName>
                                        </p:attrNameLst>
                                      </p:cBhvr>
                                      <p:tavLst>
                                        <p:tav tm="0">
                                          <p:val>
                                            <p:strVal val="#ppt_x"/>
                                          </p:val>
                                        </p:tav>
                                        <p:tav tm="100000">
                                          <p:val>
                                            <p:strVal val="#ppt_x"/>
                                          </p:val>
                                        </p:tav>
                                      </p:tavLst>
                                    </p:anim>
                                    <p:anim calcmode="lin" valueType="num">
                                      <p:cBhvr>
                                        <p:cTn id="56" dur="1000" fill="hold"/>
                                        <p:tgtEl>
                                          <p:spTgt spid="25614"/>
                                        </p:tgtEl>
                                        <p:attrNameLst>
                                          <p:attrName>ppt_y</p:attrName>
                                        </p:attrNameLst>
                                      </p:cBhvr>
                                      <p:tavLst>
                                        <p:tav tm="0">
                                          <p:val>
                                            <p:strVal val="1+#ppt_h/2"/>
                                          </p:val>
                                        </p:tav>
                                        <p:tav tm="100000">
                                          <p:val>
                                            <p:strVal val="#ppt_y"/>
                                          </p:val>
                                        </p:tav>
                                      </p:tavLst>
                                    </p:anim>
                                  </p:childTnLst>
                                </p:cTn>
                              </p:par>
                              <p:par>
                                <p:cTn id="57" presetID="2" presetClass="entr" presetSubtype="4" fill="hold" nodeType="withEffect">
                                  <p:stCondLst>
                                    <p:cond delay="0"/>
                                  </p:stCondLst>
                                  <p:childTnLst>
                                    <p:set>
                                      <p:cBhvr>
                                        <p:cTn id="58" dur="1" fill="hold">
                                          <p:stCondLst>
                                            <p:cond delay="0"/>
                                          </p:stCondLst>
                                        </p:cTn>
                                        <p:tgtEl>
                                          <p:spTgt spid="25615"/>
                                        </p:tgtEl>
                                        <p:attrNameLst>
                                          <p:attrName>style.visibility</p:attrName>
                                        </p:attrNameLst>
                                      </p:cBhvr>
                                      <p:to>
                                        <p:strVal val="visible"/>
                                      </p:to>
                                    </p:set>
                                    <p:anim calcmode="lin" valueType="num">
                                      <p:cBhvr>
                                        <p:cTn id="59" dur="1000" fill="hold"/>
                                        <p:tgtEl>
                                          <p:spTgt spid="25615"/>
                                        </p:tgtEl>
                                        <p:attrNameLst>
                                          <p:attrName>ppt_x</p:attrName>
                                        </p:attrNameLst>
                                      </p:cBhvr>
                                      <p:tavLst>
                                        <p:tav tm="0">
                                          <p:val>
                                            <p:strVal val="#ppt_x"/>
                                          </p:val>
                                        </p:tav>
                                        <p:tav tm="100000">
                                          <p:val>
                                            <p:strVal val="#ppt_x"/>
                                          </p:val>
                                        </p:tav>
                                      </p:tavLst>
                                    </p:anim>
                                    <p:anim calcmode="lin" valueType="num">
                                      <p:cBhvr>
                                        <p:cTn id="60" dur="1000" fill="hold"/>
                                        <p:tgtEl>
                                          <p:spTgt spid="25615"/>
                                        </p:tgtEl>
                                        <p:attrNameLst>
                                          <p:attrName>ppt_y</p:attrName>
                                        </p:attrNameLst>
                                      </p:cBhvr>
                                      <p:tavLst>
                                        <p:tav tm="0">
                                          <p:val>
                                            <p:strVal val="1+#ppt_h/2"/>
                                          </p:val>
                                        </p:tav>
                                        <p:tav tm="100000">
                                          <p:val>
                                            <p:strVal val="#ppt_y"/>
                                          </p:val>
                                        </p:tav>
                                      </p:tavLst>
                                    </p:anim>
                                  </p:childTnLst>
                                </p:cTn>
                              </p:par>
                              <p:par>
                                <p:cTn id="61" presetID="2" presetClass="entr" presetSubtype="4" fill="hold" nodeType="withEffect">
                                  <p:stCondLst>
                                    <p:cond delay="0"/>
                                  </p:stCondLst>
                                  <p:childTnLst>
                                    <p:set>
                                      <p:cBhvr>
                                        <p:cTn id="62" dur="1" fill="hold">
                                          <p:stCondLst>
                                            <p:cond delay="0"/>
                                          </p:stCondLst>
                                        </p:cTn>
                                        <p:tgtEl>
                                          <p:spTgt spid="25616"/>
                                        </p:tgtEl>
                                        <p:attrNameLst>
                                          <p:attrName>style.visibility</p:attrName>
                                        </p:attrNameLst>
                                      </p:cBhvr>
                                      <p:to>
                                        <p:strVal val="visible"/>
                                      </p:to>
                                    </p:set>
                                    <p:anim calcmode="lin" valueType="num">
                                      <p:cBhvr>
                                        <p:cTn id="63" dur="1000" fill="hold"/>
                                        <p:tgtEl>
                                          <p:spTgt spid="25616"/>
                                        </p:tgtEl>
                                        <p:attrNameLst>
                                          <p:attrName>ppt_x</p:attrName>
                                        </p:attrNameLst>
                                      </p:cBhvr>
                                      <p:tavLst>
                                        <p:tav tm="0">
                                          <p:val>
                                            <p:strVal val="#ppt_x"/>
                                          </p:val>
                                        </p:tav>
                                        <p:tav tm="100000">
                                          <p:val>
                                            <p:strVal val="#ppt_x"/>
                                          </p:val>
                                        </p:tav>
                                      </p:tavLst>
                                    </p:anim>
                                    <p:anim calcmode="lin" valueType="num">
                                      <p:cBhvr>
                                        <p:cTn id="64" dur="1000" fill="hold"/>
                                        <p:tgtEl>
                                          <p:spTgt spid="25616"/>
                                        </p:tgtEl>
                                        <p:attrNameLst>
                                          <p:attrName>ppt_y</p:attrName>
                                        </p:attrNameLst>
                                      </p:cBhvr>
                                      <p:tavLst>
                                        <p:tav tm="0">
                                          <p:val>
                                            <p:strVal val="1+#ppt_h/2"/>
                                          </p:val>
                                        </p:tav>
                                        <p:tav tm="100000">
                                          <p:val>
                                            <p:strVal val="#ppt_y"/>
                                          </p:val>
                                        </p:tav>
                                      </p:tavLst>
                                    </p:anim>
                                  </p:childTnLst>
                                </p:cTn>
                              </p:par>
                              <p:par>
                                <p:cTn id="65" presetID="2" presetClass="entr" presetSubtype="4" fill="hold" nodeType="withEffect">
                                  <p:stCondLst>
                                    <p:cond delay="0"/>
                                  </p:stCondLst>
                                  <p:childTnLst>
                                    <p:set>
                                      <p:cBhvr>
                                        <p:cTn id="66" dur="1" fill="hold">
                                          <p:stCondLst>
                                            <p:cond delay="0"/>
                                          </p:stCondLst>
                                        </p:cTn>
                                        <p:tgtEl>
                                          <p:spTgt spid="25617"/>
                                        </p:tgtEl>
                                        <p:attrNameLst>
                                          <p:attrName>style.visibility</p:attrName>
                                        </p:attrNameLst>
                                      </p:cBhvr>
                                      <p:to>
                                        <p:strVal val="visible"/>
                                      </p:to>
                                    </p:set>
                                    <p:anim calcmode="lin" valueType="num">
                                      <p:cBhvr>
                                        <p:cTn id="67" dur="1000" fill="hold"/>
                                        <p:tgtEl>
                                          <p:spTgt spid="25617"/>
                                        </p:tgtEl>
                                        <p:attrNameLst>
                                          <p:attrName>ppt_x</p:attrName>
                                        </p:attrNameLst>
                                      </p:cBhvr>
                                      <p:tavLst>
                                        <p:tav tm="0">
                                          <p:val>
                                            <p:strVal val="#ppt_x"/>
                                          </p:val>
                                        </p:tav>
                                        <p:tav tm="100000">
                                          <p:val>
                                            <p:strVal val="#ppt_x"/>
                                          </p:val>
                                        </p:tav>
                                      </p:tavLst>
                                    </p:anim>
                                    <p:anim calcmode="lin" valueType="num">
                                      <p:cBhvr>
                                        <p:cTn id="68" dur="1000" fill="hold"/>
                                        <p:tgtEl>
                                          <p:spTgt spid="25617"/>
                                        </p:tgtEl>
                                        <p:attrNameLst>
                                          <p:attrName>ppt_y</p:attrName>
                                        </p:attrNameLst>
                                      </p:cBhvr>
                                      <p:tavLst>
                                        <p:tav tm="0">
                                          <p:val>
                                            <p:strVal val="1+#ppt_h/2"/>
                                          </p:val>
                                        </p:tav>
                                        <p:tav tm="100000">
                                          <p:val>
                                            <p:strVal val="#ppt_y"/>
                                          </p:val>
                                        </p:tav>
                                      </p:tavLst>
                                    </p:anim>
                                  </p:childTnLst>
                                </p:cTn>
                              </p:par>
                              <p:par>
                                <p:cTn id="69" presetID="2" presetClass="entr" presetSubtype="8" fill="hold" nodeType="withEffect">
                                  <p:stCondLst>
                                    <p:cond delay="0"/>
                                  </p:stCondLst>
                                  <p:childTnLst>
                                    <p:set>
                                      <p:cBhvr>
                                        <p:cTn id="70" dur="1" fill="hold">
                                          <p:stCondLst>
                                            <p:cond delay="0"/>
                                          </p:stCondLst>
                                        </p:cTn>
                                        <p:tgtEl>
                                          <p:spTgt spid="25618"/>
                                        </p:tgtEl>
                                        <p:attrNameLst>
                                          <p:attrName>style.visibility</p:attrName>
                                        </p:attrNameLst>
                                      </p:cBhvr>
                                      <p:to>
                                        <p:strVal val="visible"/>
                                      </p:to>
                                    </p:set>
                                    <p:anim calcmode="lin" valueType="num">
                                      <p:cBhvr>
                                        <p:cTn id="71" dur="1000" fill="hold"/>
                                        <p:tgtEl>
                                          <p:spTgt spid="25618"/>
                                        </p:tgtEl>
                                        <p:attrNameLst>
                                          <p:attrName>ppt_x</p:attrName>
                                        </p:attrNameLst>
                                      </p:cBhvr>
                                      <p:tavLst>
                                        <p:tav tm="0">
                                          <p:val>
                                            <p:strVal val="0-#ppt_w/2"/>
                                          </p:val>
                                        </p:tav>
                                        <p:tav tm="100000">
                                          <p:val>
                                            <p:strVal val="#ppt_x"/>
                                          </p:val>
                                        </p:tav>
                                      </p:tavLst>
                                    </p:anim>
                                    <p:anim calcmode="lin" valueType="num">
                                      <p:cBhvr>
                                        <p:cTn id="72" dur="1000" fill="hold"/>
                                        <p:tgtEl>
                                          <p:spTgt spid="25618"/>
                                        </p:tgtEl>
                                        <p:attrNameLst>
                                          <p:attrName>ppt_y</p:attrName>
                                        </p:attrNameLst>
                                      </p:cBhvr>
                                      <p:tavLst>
                                        <p:tav tm="0">
                                          <p:val>
                                            <p:strVal val="#ppt_y"/>
                                          </p:val>
                                        </p:tav>
                                        <p:tav tm="100000">
                                          <p:val>
                                            <p:strVal val="#ppt_y"/>
                                          </p:val>
                                        </p:tav>
                                      </p:tavLst>
                                    </p:anim>
                                  </p:childTnLst>
                                </p:cTn>
                              </p:par>
                              <p:par>
                                <p:cTn id="73" presetID="2" presetClass="entr" presetSubtype="8" fill="hold" nodeType="withEffect">
                                  <p:stCondLst>
                                    <p:cond delay="0"/>
                                  </p:stCondLst>
                                  <p:childTnLst>
                                    <p:set>
                                      <p:cBhvr>
                                        <p:cTn id="74" dur="1" fill="hold">
                                          <p:stCondLst>
                                            <p:cond delay="0"/>
                                          </p:stCondLst>
                                        </p:cTn>
                                        <p:tgtEl>
                                          <p:spTgt spid="25619"/>
                                        </p:tgtEl>
                                        <p:attrNameLst>
                                          <p:attrName>style.visibility</p:attrName>
                                        </p:attrNameLst>
                                      </p:cBhvr>
                                      <p:to>
                                        <p:strVal val="visible"/>
                                      </p:to>
                                    </p:set>
                                    <p:anim calcmode="lin" valueType="num">
                                      <p:cBhvr>
                                        <p:cTn id="75" dur="1000" fill="hold"/>
                                        <p:tgtEl>
                                          <p:spTgt spid="25619"/>
                                        </p:tgtEl>
                                        <p:attrNameLst>
                                          <p:attrName>ppt_x</p:attrName>
                                        </p:attrNameLst>
                                      </p:cBhvr>
                                      <p:tavLst>
                                        <p:tav tm="0">
                                          <p:val>
                                            <p:strVal val="0-#ppt_w/2"/>
                                          </p:val>
                                        </p:tav>
                                        <p:tav tm="100000">
                                          <p:val>
                                            <p:strVal val="#ppt_x"/>
                                          </p:val>
                                        </p:tav>
                                      </p:tavLst>
                                    </p:anim>
                                    <p:anim calcmode="lin" valueType="num">
                                      <p:cBhvr>
                                        <p:cTn id="76" dur="1000" fill="hold"/>
                                        <p:tgtEl>
                                          <p:spTgt spid="25619"/>
                                        </p:tgtEl>
                                        <p:attrNameLst>
                                          <p:attrName>ppt_y</p:attrName>
                                        </p:attrNameLst>
                                      </p:cBhvr>
                                      <p:tavLst>
                                        <p:tav tm="0">
                                          <p:val>
                                            <p:strVal val="#ppt_y"/>
                                          </p:val>
                                        </p:tav>
                                        <p:tav tm="100000">
                                          <p:val>
                                            <p:strVal val="#ppt_y"/>
                                          </p:val>
                                        </p:tav>
                                      </p:tavLst>
                                    </p:anim>
                                  </p:childTnLst>
                                </p:cTn>
                              </p:par>
                              <p:par>
                                <p:cTn id="77" presetID="2" presetClass="entr" presetSubtype="4" fill="hold" nodeType="withEffect">
                                  <p:stCondLst>
                                    <p:cond delay="0"/>
                                  </p:stCondLst>
                                  <p:childTnLst>
                                    <p:set>
                                      <p:cBhvr>
                                        <p:cTn id="78" dur="1" fill="hold">
                                          <p:stCondLst>
                                            <p:cond delay="0"/>
                                          </p:stCondLst>
                                        </p:cTn>
                                        <p:tgtEl>
                                          <p:spTgt spid="25620"/>
                                        </p:tgtEl>
                                        <p:attrNameLst>
                                          <p:attrName>style.visibility</p:attrName>
                                        </p:attrNameLst>
                                      </p:cBhvr>
                                      <p:to>
                                        <p:strVal val="visible"/>
                                      </p:to>
                                    </p:set>
                                    <p:anim calcmode="lin" valueType="num">
                                      <p:cBhvr>
                                        <p:cTn id="79" dur="1000" fill="hold"/>
                                        <p:tgtEl>
                                          <p:spTgt spid="25620"/>
                                        </p:tgtEl>
                                        <p:attrNameLst>
                                          <p:attrName>ppt_x</p:attrName>
                                        </p:attrNameLst>
                                      </p:cBhvr>
                                      <p:tavLst>
                                        <p:tav tm="0">
                                          <p:val>
                                            <p:strVal val="#ppt_x"/>
                                          </p:val>
                                        </p:tav>
                                        <p:tav tm="100000">
                                          <p:val>
                                            <p:strVal val="#ppt_x"/>
                                          </p:val>
                                        </p:tav>
                                      </p:tavLst>
                                    </p:anim>
                                    <p:anim calcmode="lin" valueType="num">
                                      <p:cBhvr>
                                        <p:cTn id="80" dur="1000" fill="hold"/>
                                        <p:tgtEl>
                                          <p:spTgt spid="25620"/>
                                        </p:tgtEl>
                                        <p:attrNameLst>
                                          <p:attrName>ppt_y</p:attrName>
                                        </p:attrNameLst>
                                      </p:cBhvr>
                                      <p:tavLst>
                                        <p:tav tm="0">
                                          <p:val>
                                            <p:strVal val="1+#ppt_h/2"/>
                                          </p:val>
                                        </p:tav>
                                        <p:tav tm="100000">
                                          <p:val>
                                            <p:strVal val="#ppt_y"/>
                                          </p:val>
                                        </p:tav>
                                      </p:tavLst>
                                    </p:anim>
                                  </p:childTnLst>
                                </p:cTn>
                              </p:par>
                              <p:par>
                                <p:cTn id="81" presetID="2" presetClass="entr" presetSubtype="8" fill="hold" nodeType="withEffect">
                                  <p:stCondLst>
                                    <p:cond delay="0"/>
                                  </p:stCondLst>
                                  <p:childTnLst>
                                    <p:set>
                                      <p:cBhvr>
                                        <p:cTn id="82" dur="1" fill="hold">
                                          <p:stCondLst>
                                            <p:cond delay="0"/>
                                          </p:stCondLst>
                                        </p:cTn>
                                        <p:tgtEl>
                                          <p:spTgt spid="25621"/>
                                        </p:tgtEl>
                                        <p:attrNameLst>
                                          <p:attrName>style.visibility</p:attrName>
                                        </p:attrNameLst>
                                      </p:cBhvr>
                                      <p:to>
                                        <p:strVal val="visible"/>
                                      </p:to>
                                    </p:set>
                                    <p:anim calcmode="lin" valueType="num">
                                      <p:cBhvr>
                                        <p:cTn id="83" dur="1000" fill="hold"/>
                                        <p:tgtEl>
                                          <p:spTgt spid="25621"/>
                                        </p:tgtEl>
                                        <p:attrNameLst>
                                          <p:attrName>ppt_x</p:attrName>
                                        </p:attrNameLst>
                                      </p:cBhvr>
                                      <p:tavLst>
                                        <p:tav tm="0">
                                          <p:val>
                                            <p:strVal val="0-#ppt_w/2"/>
                                          </p:val>
                                        </p:tav>
                                        <p:tav tm="100000">
                                          <p:val>
                                            <p:strVal val="#ppt_x"/>
                                          </p:val>
                                        </p:tav>
                                      </p:tavLst>
                                    </p:anim>
                                    <p:anim calcmode="lin" valueType="num">
                                      <p:cBhvr>
                                        <p:cTn id="84" dur="1000" fill="hold"/>
                                        <p:tgtEl>
                                          <p:spTgt spid="25621"/>
                                        </p:tgtEl>
                                        <p:attrNameLst>
                                          <p:attrName>ppt_y</p:attrName>
                                        </p:attrNameLst>
                                      </p:cBhvr>
                                      <p:tavLst>
                                        <p:tav tm="0">
                                          <p:val>
                                            <p:strVal val="#ppt_y"/>
                                          </p:val>
                                        </p:tav>
                                        <p:tav tm="100000">
                                          <p:val>
                                            <p:strVal val="#ppt_y"/>
                                          </p:val>
                                        </p:tav>
                                      </p:tavLst>
                                    </p:anim>
                                  </p:childTnLst>
                                </p:cTn>
                              </p:par>
                              <p:par>
                                <p:cTn id="85" presetID="2" presetClass="entr" presetSubtype="8" fill="hold" nodeType="withEffect">
                                  <p:stCondLst>
                                    <p:cond delay="0"/>
                                  </p:stCondLst>
                                  <p:childTnLst>
                                    <p:set>
                                      <p:cBhvr>
                                        <p:cTn id="86" dur="1" fill="hold">
                                          <p:stCondLst>
                                            <p:cond delay="0"/>
                                          </p:stCondLst>
                                        </p:cTn>
                                        <p:tgtEl>
                                          <p:spTgt spid="25622"/>
                                        </p:tgtEl>
                                        <p:attrNameLst>
                                          <p:attrName>style.visibility</p:attrName>
                                        </p:attrNameLst>
                                      </p:cBhvr>
                                      <p:to>
                                        <p:strVal val="visible"/>
                                      </p:to>
                                    </p:set>
                                    <p:anim calcmode="lin" valueType="num">
                                      <p:cBhvr>
                                        <p:cTn id="87" dur="1000" fill="hold"/>
                                        <p:tgtEl>
                                          <p:spTgt spid="25622"/>
                                        </p:tgtEl>
                                        <p:attrNameLst>
                                          <p:attrName>ppt_x</p:attrName>
                                        </p:attrNameLst>
                                      </p:cBhvr>
                                      <p:tavLst>
                                        <p:tav tm="0">
                                          <p:val>
                                            <p:strVal val="0-#ppt_w/2"/>
                                          </p:val>
                                        </p:tav>
                                        <p:tav tm="100000">
                                          <p:val>
                                            <p:strVal val="#ppt_x"/>
                                          </p:val>
                                        </p:tav>
                                      </p:tavLst>
                                    </p:anim>
                                    <p:anim calcmode="lin" valueType="num">
                                      <p:cBhvr>
                                        <p:cTn id="88" dur="1000" fill="hold"/>
                                        <p:tgtEl>
                                          <p:spTgt spid="25622"/>
                                        </p:tgtEl>
                                        <p:attrNameLst>
                                          <p:attrName>ppt_y</p:attrName>
                                        </p:attrNameLst>
                                      </p:cBhvr>
                                      <p:tavLst>
                                        <p:tav tm="0">
                                          <p:val>
                                            <p:strVal val="#ppt_y"/>
                                          </p:val>
                                        </p:tav>
                                        <p:tav tm="100000">
                                          <p:val>
                                            <p:strVal val="#ppt_y"/>
                                          </p:val>
                                        </p:tav>
                                      </p:tavLst>
                                    </p:anim>
                                  </p:childTnLst>
                                </p:cTn>
                              </p:par>
                              <p:par>
                                <p:cTn id="89" presetID="2" presetClass="entr" presetSubtype="8" fill="hold" nodeType="withEffect">
                                  <p:stCondLst>
                                    <p:cond delay="0"/>
                                  </p:stCondLst>
                                  <p:childTnLst>
                                    <p:set>
                                      <p:cBhvr>
                                        <p:cTn id="90" dur="1" fill="hold">
                                          <p:stCondLst>
                                            <p:cond delay="0"/>
                                          </p:stCondLst>
                                        </p:cTn>
                                        <p:tgtEl>
                                          <p:spTgt spid="25623"/>
                                        </p:tgtEl>
                                        <p:attrNameLst>
                                          <p:attrName>style.visibility</p:attrName>
                                        </p:attrNameLst>
                                      </p:cBhvr>
                                      <p:to>
                                        <p:strVal val="visible"/>
                                      </p:to>
                                    </p:set>
                                    <p:anim calcmode="lin" valueType="num">
                                      <p:cBhvr>
                                        <p:cTn id="91" dur="1000" fill="hold"/>
                                        <p:tgtEl>
                                          <p:spTgt spid="25623"/>
                                        </p:tgtEl>
                                        <p:attrNameLst>
                                          <p:attrName>ppt_x</p:attrName>
                                        </p:attrNameLst>
                                      </p:cBhvr>
                                      <p:tavLst>
                                        <p:tav tm="0">
                                          <p:val>
                                            <p:strVal val="0-#ppt_w/2"/>
                                          </p:val>
                                        </p:tav>
                                        <p:tav tm="100000">
                                          <p:val>
                                            <p:strVal val="#ppt_x"/>
                                          </p:val>
                                        </p:tav>
                                      </p:tavLst>
                                    </p:anim>
                                    <p:anim calcmode="lin" valueType="num">
                                      <p:cBhvr>
                                        <p:cTn id="92" dur="1000" fill="hold"/>
                                        <p:tgtEl>
                                          <p:spTgt spid="25623"/>
                                        </p:tgtEl>
                                        <p:attrNameLst>
                                          <p:attrName>ppt_y</p:attrName>
                                        </p:attrNameLst>
                                      </p:cBhvr>
                                      <p:tavLst>
                                        <p:tav tm="0">
                                          <p:val>
                                            <p:strVal val="#ppt_y"/>
                                          </p:val>
                                        </p:tav>
                                        <p:tav tm="100000">
                                          <p:val>
                                            <p:strVal val="#ppt_y"/>
                                          </p:val>
                                        </p:tav>
                                      </p:tavLst>
                                    </p:anim>
                                  </p:childTnLst>
                                </p:cTn>
                              </p:par>
                              <p:par>
                                <p:cTn id="93" presetID="2" presetClass="entr" presetSubtype="8" fill="hold" nodeType="withEffect">
                                  <p:stCondLst>
                                    <p:cond delay="0"/>
                                  </p:stCondLst>
                                  <p:childTnLst>
                                    <p:set>
                                      <p:cBhvr>
                                        <p:cTn id="94" dur="1" fill="hold">
                                          <p:stCondLst>
                                            <p:cond delay="0"/>
                                          </p:stCondLst>
                                        </p:cTn>
                                        <p:tgtEl>
                                          <p:spTgt spid="25624"/>
                                        </p:tgtEl>
                                        <p:attrNameLst>
                                          <p:attrName>style.visibility</p:attrName>
                                        </p:attrNameLst>
                                      </p:cBhvr>
                                      <p:to>
                                        <p:strVal val="visible"/>
                                      </p:to>
                                    </p:set>
                                    <p:anim calcmode="lin" valueType="num">
                                      <p:cBhvr>
                                        <p:cTn id="95" dur="1000" fill="hold"/>
                                        <p:tgtEl>
                                          <p:spTgt spid="25624"/>
                                        </p:tgtEl>
                                        <p:attrNameLst>
                                          <p:attrName>ppt_x</p:attrName>
                                        </p:attrNameLst>
                                      </p:cBhvr>
                                      <p:tavLst>
                                        <p:tav tm="0">
                                          <p:val>
                                            <p:strVal val="0-#ppt_w/2"/>
                                          </p:val>
                                        </p:tav>
                                        <p:tav tm="100000">
                                          <p:val>
                                            <p:strVal val="#ppt_x"/>
                                          </p:val>
                                        </p:tav>
                                      </p:tavLst>
                                    </p:anim>
                                    <p:anim calcmode="lin" valueType="num">
                                      <p:cBhvr>
                                        <p:cTn id="96" dur="1000" fill="hold"/>
                                        <p:tgtEl>
                                          <p:spTgt spid="25624"/>
                                        </p:tgtEl>
                                        <p:attrNameLst>
                                          <p:attrName>ppt_y</p:attrName>
                                        </p:attrNameLst>
                                      </p:cBhvr>
                                      <p:tavLst>
                                        <p:tav tm="0">
                                          <p:val>
                                            <p:strVal val="#ppt_y"/>
                                          </p:val>
                                        </p:tav>
                                        <p:tav tm="100000">
                                          <p:val>
                                            <p:strVal val="#ppt_y"/>
                                          </p:val>
                                        </p:tav>
                                      </p:tavLst>
                                    </p:anim>
                                  </p:childTnLst>
                                </p:cTn>
                              </p:par>
                              <p:par>
                                <p:cTn id="97" presetID="2" presetClass="entr" presetSubtype="8" fill="hold" nodeType="withEffect">
                                  <p:stCondLst>
                                    <p:cond delay="0"/>
                                  </p:stCondLst>
                                  <p:childTnLst>
                                    <p:set>
                                      <p:cBhvr>
                                        <p:cTn id="98" dur="1" fill="hold">
                                          <p:stCondLst>
                                            <p:cond delay="0"/>
                                          </p:stCondLst>
                                        </p:cTn>
                                        <p:tgtEl>
                                          <p:spTgt spid="25625"/>
                                        </p:tgtEl>
                                        <p:attrNameLst>
                                          <p:attrName>style.visibility</p:attrName>
                                        </p:attrNameLst>
                                      </p:cBhvr>
                                      <p:to>
                                        <p:strVal val="visible"/>
                                      </p:to>
                                    </p:set>
                                    <p:anim calcmode="lin" valueType="num">
                                      <p:cBhvr>
                                        <p:cTn id="99" dur="1000" fill="hold"/>
                                        <p:tgtEl>
                                          <p:spTgt spid="25625"/>
                                        </p:tgtEl>
                                        <p:attrNameLst>
                                          <p:attrName>ppt_x</p:attrName>
                                        </p:attrNameLst>
                                      </p:cBhvr>
                                      <p:tavLst>
                                        <p:tav tm="0">
                                          <p:val>
                                            <p:strVal val="0-#ppt_w/2"/>
                                          </p:val>
                                        </p:tav>
                                        <p:tav tm="100000">
                                          <p:val>
                                            <p:strVal val="#ppt_x"/>
                                          </p:val>
                                        </p:tav>
                                      </p:tavLst>
                                    </p:anim>
                                    <p:anim calcmode="lin" valueType="num">
                                      <p:cBhvr>
                                        <p:cTn id="100" dur="1000" fill="hold"/>
                                        <p:tgtEl>
                                          <p:spTgt spid="25625"/>
                                        </p:tgtEl>
                                        <p:attrNameLst>
                                          <p:attrName>ppt_y</p:attrName>
                                        </p:attrNameLst>
                                      </p:cBhvr>
                                      <p:tavLst>
                                        <p:tav tm="0">
                                          <p:val>
                                            <p:strVal val="#ppt_y"/>
                                          </p:val>
                                        </p:tav>
                                        <p:tav tm="100000">
                                          <p:val>
                                            <p:strVal val="#ppt_y"/>
                                          </p:val>
                                        </p:tav>
                                      </p:tavLst>
                                    </p:anim>
                                  </p:childTnLst>
                                </p:cTn>
                              </p:par>
                              <p:par>
                                <p:cTn id="101" presetID="2" presetClass="entr" presetSubtype="8" fill="hold" nodeType="withEffect">
                                  <p:stCondLst>
                                    <p:cond delay="0"/>
                                  </p:stCondLst>
                                  <p:childTnLst>
                                    <p:set>
                                      <p:cBhvr>
                                        <p:cTn id="102" dur="1" fill="hold">
                                          <p:stCondLst>
                                            <p:cond delay="0"/>
                                          </p:stCondLst>
                                        </p:cTn>
                                        <p:tgtEl>
                                          <p:spTgt spid="25626"/>
                                        </p:tgtEl>
                                        <p:attrNameLst>
                                          <p:attrName>style.visibility</p:attrName>
                                        </p:attrNameLst>
                                      </p:cBhvr>
                                      <p:to>
                                        <p:strVal val="visible"/>
                                      </p:to>
                                    </p:set>
                                    <p:anim calcmode="lin" valueType="num">
                                      <p:cBhvr>
                                        <p:cTn id="103" dur="1000" fill="hold"/>
                                        <p:tgtEl>
                                          <p:spTgt spid="25626"/>
                                        </p:tgtEl>
                                        <p:attrNameLst>
                                          <p:attrName>ppt_x</p:attrName>
                                        </p:attrNameLst>
                                      </p:cBhvr>
                                      <p:tavLst>
                                        <p:tav tm="0">
                                          <p:val>
                                            <p:strVal val="0-#ppt_w/2"/>
                                          </p:val>
                                        </p:tav>
                                        <p:tav tm="100000">
                                          <p:val>
                                            <p:strVal val="#ppt_x"/>
                                          </p:val>
                                        </p:tav>
                                      </p:tavLst>
                                    </p:anim>
                                    <p:anim calcmode="lin" valueType="num">
                                      <p:cBhvr>
                                        <p:cTn id="104" dur="1000" fill="hold"/>
                                        <p:tgtEl>
                                          <p:spTgt spid="25626"/>
                                        </p:tgtEl>
                                        <p:attrNameLst>
                                          <p:attrName>ppt_y</p:attrName>
                                        </p:attrNameLst>
                                      </p:cBhvr>
                                      <p:tavLst>
                                        <p:tav tm="0">
                                          <p:val>
                                            <p:strVal val="#ppt_y"/>
                                          </p:val>
                                        </p:tav>
                                        <p:tav tm="100000">
                                          <p:val>
                                            <p:strVal val="#ppt_y"/>
                                          </p:val>
                                        </p:tav>
                                      </p:tavLst>
                                    </p:anim>
                                  </p:childTnLst>
                                </p:cTn>
                              </p:par>
                              <p:par>
                                <p:cTn id="105" presetID="2" presetClass="entr" presetSubtype="8" fill="hold" nodeType="withEffect">
                                  <p:stCondLst>
                                    <p:cond delay="0"/>
                                  </p:stCondLst>
                                  <p:childTnLst>
                                    <p:set>
                                      <p:cBhvr>
                                        <p:cTn id="106" dur="1" fill="hold">
                                          <p:stCondLst>
                                            <p:cond delay="0"/>
                                          </p:stCondLst>
                                        </p:cTn>
                                        <p:tgtEl>
                                          <p:spTgt spid="25627"/>
                                        </p:tgtEl>
                                        <p:attrNameLst>
                                          <p:attrName>style.visibility</p:attrName>
                                        </p:attrNameLst>
                                      </p:cBhvr>
                                      <p:to>
                                        <p:strVal val="visible"/>
                                      </p:to>
                                    </p:set>
                                    <p:anim calcmode="lin" valueType="num">
                                      <p:cBhvr>
                                        <p:cTn id="107" dur="1000" fill="hold"/>
                                        <p:tgtEl>
                                          <p:spTgt spid="25627"/>
                                        </p:tgtEl>
                                        <p:attrNameLst>
                                          <p:attrName>ppt_x</p:attrName>
                                        </p:attrNameLst>
                                      </p:cBhvr>
                                      <p:tavLst>
                                        <p:tav tm="0">
                                          <p:val>
                                            <p:strVal val="0-#ppt_w/2"/>
                                          </p:val>
                                        </p:tav>
                                        <p:tav tm="100000">
                                          <p:val>
                                            <p:strVal val="#ppt_x"/>
                                          </p:val>
                                        </p:tav>
                                      </p:tavLst>
                                    </p:anim>
                                    <p:anim calcmode="lin" valueType="num">
                                      <p:cBhvr>
                                        <p:cTn id="108" dur="1000" fill="hold"/>
                                        <p:tgtEl>
                                          <p:spTgt spid="25627"/>
                                        </p:tgtEl>
                                        <p:attrNameLst>
                                          <p:attrName>ppt_y</p:attrName>
                                        </p:attrNameLst>
                                      </p:cBhvr>
                                      <p:tavLst>
                                        <p:tav tm="0">
                                          <p:val>
                                            <p:strVal val="#ppt_y"/>
                                          </p:val>
                                        </p:tav>
                                        <p:tav tm="100000">
                                          <p:val>
                                            <p:strVal val="#ppt_y"/>
                                          </p:val>
                                        </p:tav>
                                      </p:tavLst>
                                    </p:anim>
                                  </p:childTnLst>
                                </p:cTn>
                              </p:par>
                              <p:par>
                                <p:cTn id="109" presetID="2" presetClass="entr" presetSubtype="4" fill="hold" nodeType="withEffect">
                                  <p:stCondLst>
                                    <p:cond delay="0"/>
                                  </p:stCondLst>
                                  <p:childTnLst>
                                    <p:set>
                                      <p:cBhvr>
                                        <p:cTn id="110" dur="1" fill="hold">
                                          <p:stCondLst>
                                            <p:cond delay="0"/>
                                          </p:stCondLst>
                                        </p:cTn>
                                        <p:tgtEl>
                                          <p:spTgt spid="25628"/>
                                        </p:tgtEl>
                                        <p:attrNameLst>
                                          <p:attrName>style.visibility</p:attrName>
                                        </p:attrNameLst>
                                      </p:cBhvr>
                                      <p:to>
                                        <p:strVal val="visible"/>
                                      </p:to>
                                    </p:set>
                                    <p:anim calcmode="lin" valueType="num">
                                      <p:cBhvr>
                                        <p:cTn id="111" dur="1000" fill="hold"/>
                                        <p:tgtEl>
                                          <p:spTgt spid="25628"/>
                                        </p:tgtEl>
                                        <p:attrNameLst>
                                          <p:attrName>ppt_x</p:attrName>
                                        </p:attrNameLst>
                                      </p:cBhvr>
                                      <p:tavLst>
                                        <p:tav tm="0">
                                          <p:val>
                                            <p:strVal val="#ppt_x"/>
                                          </p:val>
                                        </p:tav>
                                        <p:tav tm="100000">
                                          <p:val>
                                            <p:strVal val="#ppt_x"/>
                                          </p:val>
                                        </p:tav>
                                      </p:tavLst>
                                    </p:anim>
                                    <p:anim calcmode="lin" valueType="num">
                                      <p:cBhvr>
                                        <p:cTn id="112" dur="1000" fill="hold"/>
                                        <p:tgtEl>
                                          <p:spTgt spid="25628"/>
                                        </p:tgtEl>
                                        <p:attrNameLst>
                                          <p:attrName>ppt_y</p:attrName>
                                        </p:attrNameLst>
                                      </p:cBhvr>
                                      <p:tavLst>
                                        <p:tav tm="0">
                                          <p:val>
                                            <p:strVal val="1+#ppt_h/2"/>
                                          </p:val>
                                        </p:tav>
                                        <p:tav tm="100000">
                                          <p:val>
                                            <p:strVal val="#ppt_y"/>
                                          </p:val>
                                        </p:tav>
                                      </p:tavLst>
                                    </p:anim>
                                  </p:childTnLst>
                                </p:cTn>
                              </p:par>
                              <p:par>
                                <p:cTn id="113" presetID="2" presetClass="entr" presetSubtype="4" fill="hold" nodeType="withEffect">
                                  <p:stCondLst>
                                    <p:cond delay="0"/>
                                  </p:stCondLst>
                                  <p:childTnLst>
                                    <p:set>
                                      <p:cBhvr>
                                        <p:cTn id="114" dur="1" fill="hold">
                                          <p:stCondLst>
                                            <p:cond delay="0"/>
                                          </p:stCondLst>
                                        </p:cTn>
                                        <p:tgtEl>
                                          <p:spTgt spid="25629"/>
                                        </p:tgtEl>
                                        <p:attrNameLst>
                                          <p:attrName>style.visibility</p:attrName>
                                        </p:attrNameLst>
                                      </p:cBhvr>
                                      <p:to>
                                        <p:strVal val="visible"/>
                                      </p:to>
                                    </p:set>
                                    <p:anim calcmode="lin" valueType="num">
                                      <p:cBhvr>
                                        <p:cTn id="115" dur="1000" fill="hold"/>
                                        <p:tgtEl>
                                          <p:spTgt spid="25629"/>
                                        </p:tgtEl>
                                        <p:attrNameLst>
                                          <p:attrName>ppt_x</p:attrName>
                                        </p:attrNameLst>
                                      </p:cBhvr>
                                      <p:tavLst>
                                        <p:tav tm="0">
                                          <p:val>
                                            <p:strVal val="#ppt_x"/>
                                          </p:val>
                                        </p:tav>
                                        <p:tav tm="100000">
                                          <p:val>
                                            <p:strVal val="#ppt_x"/>
                                          </p:val>
                                        </p:tav>
                                      </p:tavLst>
                                    </p:anim>
                                    <p:anim calcmode="lin" valueType="num">
                                      <p:cBhvr>
                                        <p:cTn id="116" dur="1000" fill="hold"/>
                                        <p:tgtEl>
                                          <p:spTgt spid="25629"/>
                                        </p:tgtEl>
                                        <p:attrNameLst>
                                          <p:attrName>ppt_y</p:attrName>
                                        </p:attrNameLst>
                                      </p:cBhvr>
                                      <p:tavLst>
                                        <p:tav tm="0">
                                          <p:val>
                                            <p:strVal val="1+#ppt_h/2"/>
                                          </p:val>
                                        </p:tav>
                                        <p:tav tm="100000">
                                          <p:val>
                                            <p:strVal val="#ppt_y"/>
                                          </p:val>
                                        </p:tav>
                                      </p:tavLst>
                                    </p:anim>
                                  </p:childTnLst>
                                </p:cTn>
                              </p:par>
                              <p:par>
                                <p:cTn id="117" presetID="2" presetClass="entr" presetSubtype="4" fill="hold" nodeType="withEffect">
                                  <p:stCondLst>
                                    <p:cond delay="0"/>
                                  </p:stCondLst>
                                  <p:childTnLst>
                                    <p:set>
                                      <p:cBhvr>
                                        <p:cTn id="118" dur="1" fill="hold">
                                          <p:stCondLst>
                                            <p:cond delay="0"/>
                                          </p:stCondLst>
                                        </p:cTn>
                                        <p:tgtEl>
                                          <p:spTgt spid="25630"/>
                                        </p:tgtEl>
                                        <p:attrNameLst>
                                          <p:attrName>style.visibility</p:attrName>
                                        </p:attrNameLst>
                                      </p:cBhvr>
                                      <p:to>
                                        <p:strVal val="visible"/>
                                      </p:to>
                                    </p:set>
                                    <p:anim calcmode="lin" valueType="num">
                                      <p:cBhvr>
                                        <p:cTn id="119" dur="1000" fill="hold"/>
                                        <p:tgtEl>
                                          <p:spTgt spid="25630"/>
                                        </p:tgtEl>
                                        <p:attrNameLst>
                                          <p:attrName>ppt_x</p:attrName>
                                        </p:attrNameLst>
                                      </p:cBhvr>
                                      <p:tavLst>
                                        <p:tav tm="0">
                                          <p:val>
                                            <p:strVal val="#ppt_x"/>
                                          </p:val>
                                        </p:tav>
                                        <p:tav tm="100000">
                                          <p:val>
                                            <p:strVal val="#ppt_x"/>
                                          </p:val>
                                        </p:tav>
                                      </p:tavLst>
                                    </p:anim>
                                    <p:anim calcmode="lin" valueType="num">
                                      <p:cBhvr>
                                        <p:cTn id="120" dur="1000" fill="hold"/>
                                        <p:tgtEl>
                                          <p:spTgt spid="25630"/>
                                        </p:tgtEl>
                                        <p:attrNameLst>
                                          <p:attrName>ppt_y</p:attrName>
                                        </p:attrNameLst>
                                      </p:cBhvr>
                                      <p:tavLst>
                                        <p:tav tm="0">
                                          <p:val>
                                            <p:strVal val="1+#ppt_h/2"/>
                                          </p:val>
                                        </p:tav>
                                        <p:tav tm="100000">
                                          <p:val>
                                            <p:strVal val="#ppt_y"/>
                                          </p:val>
                                        </p:tav>
                                      </p:tavLst>
                                    </p:anim>
                                  </p:childTnLst>
                                </p:cTn>
                              </p:par>
                              <p:par>
                                <p:cTn id="121" presetID="2" presetClass="entr" presetSubtype="4" fill="hold" nodeType="withEffect">
                                  <p:stCondLst>
                                    <p:cond delay="0"/>
                                  </p:stCondLst>
                                  <p:childTnLst>
                                    <p:set>
                                      <p:cBhvr>
                                        <p:cTn id="122" dur="1" fill="hold">
                                          <p:stCondLst>
                                            <p:cond delay="0"/>
                                          </p:stCondLst>
                                        </p:cTn>
                                        <p:tgtEl>
                                          <p:spTgt spid="25631"/>
                                        </p:tgtEl>
                                        <p:attrNameLst>
                                          <p:attrName>style.visibility</p:attrName>
                                        </p:attrNameLst>
                                      </p:cBhvr>
                                      <p:to>
                                        <p:strVal val="visible"/>
                                      </p:to>
                                    </p:set>
                                    <p:anim calcmode="lin" valueType="num">
                                      <p:cBhvr>
                                        <p:cTn id="123" dur="1000" fill="hold"/>
                                        <p:tgtEl>
                                          <p:spTgt spid="25631"/>
                                        </p:tgtEl>
                                        <p:attrNameLst>
                                          <p:attrName>ppt_x</p:attrName>
                                        </p:attrNameLst>
                                      </p:cBhvr>
                                      <p:tavLst>
                                        <p:tav tm="0">
                                          <p:val>
                                            <p:strVal val="#ppt_x"/>
                                          </p:val>
                                        </p:tav>
                                        <p:tav tm="100000">
                                          <p:val>
                                            <p:strVal val="#ppt_x"/>
                                          </p:val>
                                        </p:tav>
                                      </p:tavLst>
                                    </p:anim>
                                    <p:anim calcmode="lin" valueType="num">
                                      <p:cBhvr>
                                        <p:cTn id="124" dur="1000" fill="hold"/>
                                        <p:tgtEl>
                                          <p:spTgt spid="25631"/>
                                        </p:tgtEl>
                                        <p:attrNameLst>
                                          <p:attrName>ppt_y</p:attrName>
                                        </p:attrNameLst>
                                      </p:cBhvr>
                                      <p:tavLst>
                                        <p:tav tm="0">
                                          <p:val>
                                            <p:strVal val="1+#ppt_h/2"/>
                                          </p:val>
                                        </p:tav>
                                        <p:tav tm="100000">
                                          <p:val>
                                            <p:strVal val="#ppt_y"/>
                                          </p:val>
                                        </p:tav>
                                      </p:tavLst>
                                    </p:anim>
                                  </p:childTnLst>
                                </p:cTn>
                              </p:par>
                              <p:par>
                                <p:cTn id="125" presetID="2" presetClass="entr" presetSubtype="4" fill="hold" nodeType="withEffect">
                                  <p:stCondLst>
                                    <p:cond delay="0"/>
                                  </p:stCondLst>
                                  <p:childTnLst>
                                    <p:set>
                                      <p:cBhvr>
                                        <p:cTn id="126" dur="1" fill="hold">
                                          <p:stCondLst>
                                            <p:cond delay="0"/>
                                          </p:stCondLst>
                                        </p:cTn>
                                        <p:tgtEl>
                                          <p:spTgt spid="25632"/>
                                        </p:tgtEl>
                                        <p:attrNameLst>
                                          <p:attrName>style.visibility</p:attrName>
                                        </p:attrNameLst>
                                      </p:cBhvr>
                                      <p:to>
                                        <p:strVal val="visible"/>
                                      </p:to>
                                    </p:set>
                                    <p:anim calcmode="lin" valueType="num">
                                      <p:cBhvr>
                                        <p:cTn id="127" dur="1000" fill="hold"/>
                                        <p:tgtEl>
                                          <p:spTgt spid="25632"/>
                                        </p:tgtEl>
                                        <p:attrNameLst>
                                          <p:attrName>ppt_x</p:attrName>
                                        </p:attrNameLst>
                                      </p:cBhvr>
                                      <p:tavLst>
                                        <p:tav tm="0">
                                          <p:val>
                                            <p:strVal val="#ppt_x"/>
                                          </p:val>
                                        </p:tav>
                                        <p:tav tm="100000">
                                          <p:val>
                                            <p:strVal val="#ppt_x"/>
                                          </p:val>
                                        </p:tav>
                                      </p:tavLst>
                                    </p:anim>
                                    <p:anim calcmode="lin" valueType="num">
                                      <p:cBhvr>
                                        <p:cTn id="128" dur="1000" fill="hold"/>
                                        <p:tgtEl>
                                          <p:spTgt spid="25632"/>
                                        </p:tgtEl>
                                        <p:attrNameLst>
                                          <p:attrName>ppt_y</p:attrName>
                                        </p:attrNameLst>
                                      </p:cBhvr>
                                      <p:tavLst>
                                        <p:tav tm="0">
                                          <p:val>
                                            <p:strVal val="1+#ppt_h/2"/>
                                          </p:val>
                                        </p:tav>
                                        <p:tav tm="100000">
                                          <p:val>
                                            <p:strVal val="#ppt_y"/>
                                          </p:val>
                                        </p:tav>
                                      </p:tavLst>
                                    </p:anim>
                                  </p:childTnLst>
                                </p:cTn>
                              </p:par>
                              <p:par>
                                <p:cTn id="129" presetID="2" presetClass="entr" presetSubtype="4" fill="hold" nodeType="withEffect">
                                  <p:stCondLst>
                                    <p:cond delay="0"/>
                                  </p:stCondLst>
                                  <p:childTnLst>
                                    <p:set>
                                      <p:cBhvr>
                                        <p:cTn id="130" dur="1" fill="hold">
                                          <p:stCondLst>
                                            <p:cond delay="0"/>
                                          </p:stCondLst>
                                        </p:cTn>
                                        <p:tgtEl>
                                          <p:spTgt spid="25633"/>
                                        </p:tgtEl>
                                        <p:attrNameLst>
                                          <p:attrName>style.visibility</p:attrName>
                                        </p:attrNameLst>
                                      </p:cBhvr>
                                      <p:to>
                                        <p:strVal val="visible"/>
                                      </p:to>
                                    </p:set>
                                    <p:anim calcmode="lin" valueType="num">
                                      <p:cBhvr>
                                        <p:cTn id="131" dur="1000" fill="hold"/>
                                        <p:tgtEl>
                                          <p:spTgt spid="25633"/>
                                        </p:tgtEl>
                                        <p:attrNameLst>
                                          <p:attrName>ppt_x</p:attrName>
                                        </p:attrNameLst>
                                      </p:cBhvr>
                                      <p:tavLst>
                                        <p:tav tm="0">
                                          <p:val>
                                            <p:strVal val="#ppt_x"/>
                                          </p:val>
                                        </p:tav>
                                        <p:tav tm="100000">
                                          <p:val>
                                            <p:strVal val="#ppt_x"/>
                                          </p:val>
                                        </p:tav>
                                      </p:tavLst>
                                    </p:anim>
                                    <p:anim calcmode="lin" valueType="num">
                                      <p:cBhvr>
                                        <p:cTn id="132" dur="1000" fill="hold"/>
                                        <p:tgtEl>
                                          <p:spTgt spid="25633"/>
                                        </p:tgtEl>
                                        <p:attrNameLst>
                                          <p:attrName>ppt_y</p:attrName>
                                        </p:attrNameLst>
                                      </p:cBhvr>
                                      <p:tavLst>
                                        <p:tav tm="0">
                                          <p:val>
                                            <p:strVal val="1+#ppt_h/2"/>
                                          </p:val>
                                        </p:tav>
                                        <p:tav tm="100000">
                                          <p:val>
                                            <p:strVal val="#ppt_y"/>
                                          </p:val>
                                        </p:tav>
                                      </p:tavLst>
                                    </p:anim>
                                  </p:childTnLst>
                                </p:cTn>
                              </p:par>
                              <p:par>
                                <p:cTn id="133" presetID="2" presetClass="entr" presetSubtype="4" fill="hold" nodeType="withEffect">
                                  <p:stCondLst>
                                    <p:cond delay="0"/>
                                  </p:stCondLst>
                                  <p:childTnLst>
                                    <p:set>
                                      <p:cBhvr>
                                        <p:cTn id="134" dur="1" fill="hold">
                                          <p:stCondLst>
                                            <p:cond delay="0"/>
                                          </p:stCondLst>
                                        </p:cTn>
                                        <p:tgtEl>
                                          <p:spTgt spid="25634"/>
                                        </p:tgtEl>
                                        <p:attrNameLst>
                                          <p:attrName>style.visibility</p:attrName>
                                        </p:attrNameLst>
                                      </p:cBhvr>
                                      <p:to>
                                        <p:strVal val="visible"/>
                                      </p:to>
                                    </p:set>
                                    <p:anim calcmode="lin" valueType="num">
                                      <p:cBhvr>
                                        <p:cTn id="135" dur="1000" fill="hold"/>
                                        <p:tgtEl>
                                          <p:spTgt spid="25634"/>
                                        </p:tgtEl>
                                        <p:attrNameLst>
                                          <p:attrName>ppt_x</p:attrName>
                                        </p:attrNameLst>
                                      </p:cBhvr>
                                      <p:tavLst>
                                        <p:tav tm="0">
                                          <p:val>
                                            <p:strVal val="#ppt_x"/>
                                          </p:val>
                                        </p:tav>
                                        <p:tav tm="100000">
                                          <p:val>
                                            <p:strVal val="#ppt_x"/>
                                          </p:val>
                                        </p:tav>
                                      </p:tavLst>
                                    </p:anim>
                                    <p:anim calcmode="lin" valueType="num">
                                      <p:cBhvr>
                                        <p:cTn id="136" dur="1000" fill="hold"/>
                                        <p:tgtEl>
                                          <p:spTgt spid="25634"/>
                                        </p:tgtEl>
                                        <p:attrNameLst>
                                          <p:attrName>ppt_y</p:attrName>
                                        </p:attrNameLst>
                                      </p:cBhvr>
                                      <p:tavLst>
                                        <p:tav tm="0">
                                          <p:val>
                                            <p:strVal val="1+#ppt_h/2"/>
                                          </p:val>
                                        </p:tav>
                                        <p:tav tm="100000">
                                          <p:val>
                                            <p:strVal val="#ppt_y"/>
                                          </p:val>
                                        </p:tav>
                                      </p:tavLst>
                                    </p:anim>
                                  </p:childTnLst>
                                </p:cTn>
                              </p:par>
                              <p:par>
                                <p:cTn id="137" presetID="2" presetClass="entr" presetSubtype="4" fill="hold" nodeType="withEffect">
                                  <p:stCondLst>
                                    <p:cond delay="0"/>
                                  </p:stCondLst>
                                  <p:childTnLst>
                                    <p:set>
                                      <p:cBhvr>
                                        <p:cTn id="138" dur="1" fill="hold">
                                          <p:stCondLst>
                                            <p:cond delay="0"/>
                                          </p:stCondLst>
                                        </p:cTn>
                                        <p:tgtEl>
                                          <p:spTgt spid="25635"/>
                                        </p:tgtEl>
                                        <p:attrNameLst>
                                          <p:attrName>style.visibility</p:attrName>
                                        </p:attrNameLst>
                                      </p:cBhvr>
                                      <p:to>
                                        <p:strVal val="visible"/>
                                      </p:to>
                                    </p:set>
                                    <p:anim calcmode="lin" valueType="num">
                                      <p:cBhvr>
                                        <p:cTn id="139" dur="1000" fill="hold"/>
                                        <p:tgtEl>
                                          <p:spTgt spid="25635"/>
                                        </p:tgtEl>
                                        <p:attrNameLst>
                                          <p:attrName>ppt_x</p:attrName>
                                        </p:attrNameLst>
                                      </p:cBhvr>
                                      <p:tavLst>
                                        <p:tav tm="0">
                                          <p:val>
                                            <p:strVal val="#ppt_x"/>
                                          </p:val>
                                        </p:tav>
                                        <p:tav tm="100000">
                                          <p:val>
                                            <p:strVal val="#ppt_x"/>
                                          </p:val>
                                        </p:tav>
                                      </p:tavLst>
                                    </p:anim>
                                    <p:anim calcmode="lin" valueType="num">
                                      <p:cBhvr>
                                        <p:cTn id="140" dur="1000" fill="hold"/>
                                        <p:tgtEl>
                                          <p:spTgt spid="25635"/>
                                        </p:tgtEl>
                                        <p:attrNameLst>
                                          <p:attrName>ppt_y</p:attrName>
                                        </p:attrNameLst>
                                      </p:cBhvr>
                                      <p:tavLst>
                                        <p:tav tm="0">
                                          <p:val>
                                            <p:strVal val="1+#ppt_h/2"/>
                                          </p:val>
                                        </p:tav>
                                        <p:tav tm="100000">
                                          <p:val>
                                            <p:strVal val="#ppt_y"/>
                                          </p:val>
                                        </p:tav>
                                      </p:tavLst>
                                    </p:anim>
                                  </p:childTnLst>
                                </p:cTn>
                              </p:par>
                              <p:par>
                                <p:cTn id="141" presetID="2" presetClass="entr" presetSubtype="4" fill="hold" nodeType="withEffect">
                                  <p:stCondLst>
                                    <p:cond delay="0"/>
                                  </p:stCondLst>
                                  <p:childTnLst>
                                    <p:set>
                                      <p:cBhvr>
                                        <p:cTn id="142" dur="1" fill="hold">
                                          <p:stCondLst>
                                            <p:cond delay="0"/>
                                          </p:stCondLst>
                                        </p:cTn>
                                        <p:tgtEl>
                                          <p:spTgt spid="25636"/>
                                        </p:tgtEl>
                                        <p:attrNameLst>
                                          <p:attrName>style.visibility</p:attrName>
                                        </p:attrNameLst>
                                      </p:cBhvr>
                                      <p:to>
                                        <p:strVal val="visible"/>
                                      </p:to>
                                    </p:set>
                                    <p:anim calcmode="lin" valueType="num">
                                      <p:cBhvr>
                                        <p:cTn id="143" dur="1000" fill="hold"/>
                                        <p:tgtEl>
                                          <p:spTgt spid="25636"/>
                                        </p:tgtEl>
                                        <p:attrNameLst>
                                          <p:attrName>ppt_x</p:attrName>
                                        </p:attrNameLst>
                                      </p:cBhvr>
                                      <p:tavLst>
                                        <p:tav tm="0">
                                          <p:val>
                                            <p:strVal val="#ppt_x"/>
                                          </p:val>
                                        </p:tav>
                                        <p:tav tm="100000">
                                          <p:val>
                                            <p:strVal val="#ppt_x"/>
                                          </p:val>
                                        </p:tav>
                                      </p:tavLst>
                                    </p:anim>
                                    <p:anim calcmode="lin" valueType="num">
                                      <p:cBhvr>
                                        <p:cTn id="144" dur="1000" fill="hold"/>
                                        <p:tgtEl>
                                          <p:spTgt spid="25636"/>
                                        </p:tgtEl>
                                        <p:attrNameLst>
                                          <p:attrName>ppt_y</p:attrName>
                                        </p:attrNameLst>
                                      </p:cBhvr>
                                      <p:tavLst>
                                        <p:tav tm="0">
                                          <p:val>
                                            <p:strVal val="1+#ppt_h/2"/>
                                          </p:val>
                                        </p:tav>
                                        <p:tav tm="100000">
                                          <p:val>
                                            <p:strVal val="#ppt_y"/>
                                          </p:val>
                                        </p:tav>
                                      </p:tavLst>
                                    </p:anim>
                                  </p:childTnLst>
                                </p:cTn>
                              </p:par>
                              <p:par>
                                <p:cTn id="145" presetID="2" presetClass="entr" presetSubtype="4" fill="hold" nodeType="withEffect">
                                  <p:stCondLst>
                                    <p:cond delay="0"/>
                                  </p:stCondLst>
                                  <p:childTnLst>
                                    <p:set>
                                      <p:cBhvr>
                                        <p:cTn id="146" dur="1" fill="hold">
                                          <p:stCondLst>
                                            <p:cond delay="0"/>
                                          </p:stCondLst>
                                        </p:cTn>
                                        <p:tgtEl>
                                          <p:spTgt spid="25637"/>
                                        </p:tgtEl>
                                        <p:attrNameLst>
                                          <p:attrName>style.visibility</p:attrName>
                                        </p:attrNameLst>
                                      </p:cBhvr>
                                      <p:to>
                                        <p:strVal val="visible"/>
                                      </p:to>
                                    </p:set>
                                    <p:anim calcmode="lin" valueType="num">
                                      <p:cBhvr>
                                        <p:cTn id="147" dur="1000" fill="hold"/>
                                        <p:tgtEl>
                                          <p:spTgt spid="25637"/>
                                        </p:tgtEl>
                                        <p:attrNameLst>
                                          <p:attrName>ppt_x</p:attrName>
                                        </p:attrNameLst>
                                      </p:cBhvr>
                                      <p:tavLst>
                                        <p:tav tm="0">
                                          <p:val>
                                            <p:strVal val="#ppt_x"/>
                                          </p:val>
                                        </p:tav>
                                        <p:tav tm="100000">
                                          <p:val>
                                            <p:strVal val="#ppt_x"/>
                                          </p:val>
                                        </p:tav>
                                      </p:tavLst>
                                    </p:anim>
                                    <p:anim calcmode="lin" valueType="num">
                                      <p:cBhvr>
                                        <p:cTn id="148" dur="1000" fill="hold"/>
                                        <p:tgtEl>
                                          <p:spTgt spid="25637"/>
                                        </p:tgtEl>
                                        <p:attrNameLst>
                                          <p:attrName>ppt_y</p:attrName>
                                        </p:attrNameLst>
                                      </p:cBhvr>
                                      <p:tavLst>
                                        <p:tav tm="0">
                                          <p:val>
                                            <p:strVal val="1+#ppt_h/2"/>
                                          </p:val>
                                        </p:tav>
                                        <p:tav tm="100000">
                                          <p:val>
                                            <p:strVal val="#ppt_y"/>
                                          </p:val>
                                        </p:tav>
                                      </p:tavLst>
                                    </p:anim>
                                  </p:childTnLst>
                                </p:cTn>
                              </p:par>
                              <p:par>
                                <p:cTn id="149" presetID="2" presetClass="entr" presetSubtype="4" fill="hold" nodeType="withEffect">
                                  <p:stCondLst>
                                    <p:cond delay="0"/>
                                  </p:stCondLst>
                                  <p:childTnLst>
                                    <p:set>
                                      <p:cBhvr>
                                        <p:cTn id="150" dur="1" fill="hold">
                                          <p:stCondLst>
                                            <p:cond delay="0"/>
                                          </p:stCondLst>
                                        </p:cTn>
                                        <p:tgtEl>
                                          <p:spTgt spid="25638"/>
                                        </p:tgtEl>
                                        <p:attrNameLst>
                                          <p:attrName>style.visibility</p:attrName>
                                        </p:attrNameLst>
                                      </p:cBhvr>
                                      <p:to>
                                        <p:strVal val="visible"/>
                                      </p:to>
                                    </p:set>
                                    <p:anim calcmode="lin" valueType="num">
                                      <p:cBhvr>
                                        <p:cTn id="151" dur="1000" fill="hold"/>
                                        <p:tgtEl>
                                          <p:spTgt spid="25638"/>
                                        </p:tgtEl>
                                        <p:attrNameLst>
                                          <p:attrName>ppt_x</p:attrName>
                                        </p:attrNameLst>
                                      </p:cBhvr>
                                      <p:tavLst>
                                        <p:tav tm="0">
                                          <p:val>
                                            <p:strVal val="#ppt_x"/>
                                          </p:val>
                                        </p:tav>
                                        <p:tav tm="100000">
                                          <p:val>
                                            <p:strVal val="#ppt_x"/>
                                          </p:val>
                                        </p:tav>
                                      </p:tavLst>
                                    </p:anim>
                                    <p:anim calcmode="lin" valueType="num">
                                      <p:cBhvr>
                                        <p:cTn id="152" dur="1000" fill="hold"/>
                                        <p:tgtEl>
                                          <p:spTgt spid="25638"/>
                                        </p:tgtEl>
                                        <p:attrNameLst>
                                          <p:attrName>ppt_y</p:attrName>
                                        </p:attrNameLst>
                                      </p:cBhvr>
                                      <p:tavLst>
                                        <p:tav tm="0">
                                          <p:val>
                                            <p:strVal val="1+#ppt_h/2"/>
                                          </p:val>
                                        </p:tav>
                                        <p:tav tm="100000">
                                          <p:val>
                                            <p:strVal val="#ppt_y"/>
                                          </p:val>
                                        </p:tav>
                                      </p:tavLst>
                                    </p:anim>
                                  </p:childTnLst>
                                </p:cTn>
                              </p:par>
                              <p:par>
                                <p:cTn id="153" presetID="2" presetClass="entr" presetSubtype="4" fill="hold" nodeType="withEffect">
                                  <p:stCondLst>
                                    <p:cond delay="0"/>
                                  </p:stCondLst>
                                  <p:childTnLst>
                                    <p:set>
                                      <p:cBhvr>
                                        <p:cTn id="154" dur="1" fill="hold">
                                          <p:stCondLst>
                                            <p:cond delay="0"/>
                                          </p:stCondLst>
                                        </p:cTn>
                                        <p:tgtEl>
                                          <p:spTgt spid="25639"/>
                                        </p:tgtEl>
                                        <p:attrNameLst>
                                          <p:attrName>style.visibility</p:attrName>
                                        </p:attrNameLst>
                                      </p:cBhvr>
                                      <p:to>
                                        <p:strVal val="visible"/>
                                      </p:to>
                                    </p:set>
                                    <p:anim calcmode="lin" valueType="num">
                                      <p:cBhvr>
                                        <p:cTn id="155" dur="1000" fill="hold"/>
                                        <p:tgtEl>
                                          <p:spTgt spid="25639"/>
                                        </p:tgtEl>
                                        <p:attrNameLst>
                                          <p:attrName>ppt_x</p:attrName>
                                        </p:attrNameLst>
                                      </p:cBhvr>
                                      <p:tavLst>
                                        <p:tav tm="0">
                                          <p:val>
                                            <p:strVal val="#ppt_x"/>
                                          </p:val>
                                        </p:tav>
                                        <p:tav tm="100000">
                                          <p:val>
                                            <p:strVal val="#ppt_x"/>
                                          </p:val>
                                        </p:tav>
                                      </p:tavLst>
                                    </p:anim>
                                    <p:anim calcmode="lin" valueType="num">
                                      <p:cBhvr>
                                        <p:cTn id="156" dur="1000" fill="hold"/>
                                        <p:tgtEl>
                                          <p:spTgt spid="25639"/>
                                        </p:tgtEl>
                                        <p:attrNameLst>
                                          <p:attrName>ppt_y</p:attrName>
                                        </p:attrNameLst>
                                      </p:cBhvr>
                                      <p:tavLst>
                                        <p:tav tm="0">
                                          <p:val>
                                            <p:strVal val="1+#ppt_h/2"/>
                                          </p:val>
                                        </p:tav>
                                        <p:tav tm="100000">
                                          <p:val>
                                            <p:strVal val="#ppt_y"/>
                                          </p:val>
                                        </p:tav>
                                      </p:tavLst>
                                    </p:anim>
                                  </p:childTnLst>
                                </p:cTn>
                              </p:par>
                              <p:par>
                                <p:cTn id="157" presetID="2" presetClass="entr" presetSubtype="8" fill="hold" nodeType="withEffect">
                                  <p:stCondLst>
                                    <p:cond delay="0"/>
                                  </p:stCondLst>
                                  <p:childTnLst>
                                    <p:set>
                                      <p:cBhvr>
                                        <p:cTn id="158" dur="1" fill="hold">
                                          <p:stCondLst>
                                            <p:cond delay="0"/>
                                          </p:stCondLst>
                                        </p:cTn>
                                        <p:tgtEl>
                                          <p:spTgt spid="25640"/>
                                        </p:tgtEl>
                                        <p:attrNameLst>
                                          <p:attrName>style.visibility</p:attrName>
                                        </p:attrNameLst>
                                      </p:cBhvr>
                                      <p:to>
                                        <p:strVal val="visible"/>
                                      </p:to>
                                    </p:set>
                                    <p:anim calcmode="lin" valueType="num">
                                      <p:cBhvr>
                                        <p:cTn id="159" dur="1000" fill="hold"/>
                                        <p:tgtEl>
                                          <p:spTgt spid="25640"/>
                                        </p:tgtEl>
                                        <p:attrNameLst>
                                          <p:attrName>ppt_x</p:attrName>
                                        </p:attrNameLst>
                                      </p:cBhvr>
                                      <p:tavLst>
                                        <p:tav tm="0">
                                          <p:val>
                                            <p:strVal val="0-#ppt_w/2"/>
                                          </p:val>
                                        </p:tav>
                                        <p:tav tm="100000">
                                          <p:val>
                                            <p:strVal val="#ppt_x"/>
                                          </p:val>
                                        </p:tav>
                                      </p:tavLst>
                                    </p:anim>
                                    <p:anim calcmode="lin" valueType="num">
                                      <p:cBhvr>
                                        <p:cTn id="160" dur="1000" fill="hold"/>
                                        <p:tgtEl>
                                          <p:spTgt spid="25640"/>
                                        </p:tgtEl>
                                        <p:attrNameLst>
                                          <p:attrName>ppt_y</p:attrName>
                                        </p:attrNameLst>
                                      </p:cBhvr>
                                      <p:tavLst>
                                        <p:tav tm="0">
                                          <p:val>
                                            <p:strVal val="#ppt_y"/>
                                          </p:val>
                                        </p:tav>
                                        <p:tav tm="100000">
                                          <p:val>
                                            <p:strVal val="#ppt_y"/>
                                          </p:val>
                                        </p:tav>
                                      </p:tavLst>
                                    </p:anim>
                                  </p:childTnLst>
                                </p:cTn>
                              </p:par>
                              <p:par>
                                <p:cTn id="161" presetID="2" presetClass="entr" presetSubtype="8" fill="hold" nodeType="withEffect">
                                  <p:stCondLst>
                                    <p:cond delay="0"/>
                                  </p:stCondLst>
                                  <p:childTnLst>
                                    <p:set>
                                      <p:cBhvr>
                                        <p:cTn id="162" dur="1" fill="hold">
                                          <p:stCondLst>
                                            <p:cond delay="0"/>
                                          </p:stCondLst>
                                        </p:cTn>
                                        <p:tgtEl>
                                          <p:spTgt spid="25641"/>
                                        </p:tgtEl>
                                        <p:attrNameLst>
                                          <p:attrName>style.visibility</p:attrName>
                                        </p:attrNameLst>
                                      </p:cBhvr>
                                      <p:to>
                                        <p:strVal val="visible"/>
                                      </p:to>
                                    </p:set>
                                    <p:anim calcmode="lin" valueType="num">
                                      <p:cBhvr>
                                        <p:cTn id="163" dur="1000" fill="hold"/>
                                        <p:tgtEl>
                                          <p:spTgt spid="25641"/>
                                        </p:tgtEl>
                                        <p:attrNameLst>
                                          <p:attrName>ppt_x</p:attrName>
                                        </p:attrNameLst>
                                      </p:cBhvr>
                                      <p:tavLst>
                                        <p:tav tm="0">
                                          <p:val>
                                            <p:strVal val="0-#ppt_w/2"/>
                                          </p:val>
                                        </p:tav>
                                        <p:tav tm="100000">
                                          <p:val>
                                            <p:strVal val="#ppt_x"/>
                                          </p:val>
                                        </p:tav>
                                      </p:tavLst>
                                    </p:anim>
                                    <p:anim calcmode="lin" valueType="num">
                                      <p:cBhvr>
                                        <p:cTn id="164" dur="1000" fill="hold"/>
                                        <p:tgtEl>
                                          <p:spTgt spid="25641"/>
                                        </p:tgtEl>
                                        <p:attrNameLst>
                                          <p:attrName>ppt_y</p:attrName>
                                        </p:attrNameLst>
                                      </p:cBhvr>
                                      <p:tavLst>
                                        <p:tav tm="0">
                                          <p:val>
                                            <p:strVal val="#ppt_y"/>
                                          </p:val>
                                        </p:tav>
                                        <p:tav tm="100000">
                                          <p:val>
                                            <p:strVal val="#ppt_y"/>
                                          </p:val>
                                        </p:tav>
                                      </p:tavLst>
                                    </p:anim>
                                  </p:childTnLst>
                                </p:cTn>
                              </p:par>
                              <p:par>
                                <p:cTn id="165" presetID="2" presetClass="entr" presetSubtype="4" fill="hold" nodeType="withEffect">
                                  <p:stCondLst>
                                    <p:cond delay="0"/>
                                  </p:stCondLst>
                                  <p:childTnLst>
                                    <p:set>
                                      <p:cBhvr>
                                        <p:cTn id="166" dur="1" fill="hold">
                                          <p:stCondLst>
                                            <p:cond delay="0"/>
                                          </p:stCondLst>
                                        </p:cTn>
                                        <p:tgtEl>
                                          <p:spTgt spid="25642"/>
                                        </p:tgtEl>
                                        <p:attrNameLst>
                                          <p:attrName>style.visibility</p:attrName>
                                        </p:attrNameLst>
                                      </p:cBhvr>
                                      <p:to>
                                        <p:strVal val="visible"/>
                                      </p:to>
                                    </p:set>
                                    <p:anim calcmode="lin" valueType="num">
                                      <p:cBhvr>
                                        <p:cTn id="167" dur="1000" fill="hold"/>
                                        <p:tgtEl>
                                          <p:spTgt spid="25642"/>
                                        </p:tgtEl>
                                        <p:attrNameLst>
                                          <p:attrName>ppt_x</p:attrName>
                                        </p:attrNameLst>
                                      </p:cBhvr>
                                      <p:tavLst>
                                        <p:tav tm="0">
                                          <p:val>
                                            <p:strVal val="#ppt_x"/>
                                          </p:val>
                                        </p:tav>
                                        <p:tav tm="100000">
                                          <p:val>
                                            <p:strVal val="#ppt_x"/>
                                          </p:val>
                                        </p:tav>
                                      </p:tavLst>
                                    </p:anim>
                                    <p:anim calcmode="lin" valueType="num">
                                      <p:cBhvr>
                                        <p:cTn id="168" dur="1000" fill="hold"/>
                                        <p:tgtEl>
                                          <p:spTgt spid="25642"/>
                                        </p:tgtEl>
                                        <p:attrNameLst>
                                          <p:attrName>ppt_y</p:attrName>
                                        </p:attrNameLst>
                                      </p:cBhvr>
                                      <p:tavLst>
                                        <p:tav tm="0">
                                          <p:val>
                                            <p:strVal val="1+#ppt_h/2"/>
                                          </p:val>
                                        </p:tav>
                                        <p:tav tm="100000">
                                          <p:val>
                                            <p:strVal val="#ppt_y"/>
                                          </p:val>
                                        </p:tav>
                                      </p:tavLst>
                                    </p:anim>
                                  </p:childTnLst>
                                </p:cTn>
                              </p:par>
                              <p:par>
                                <p:cTn id="169" presetID="2" presetClass="entr" presetSubtype="8" fill="hold" nodeType="withEffect">
                                  <p:stCondLst>
                                    <p:cond delay="0"/>
                                  </p:stCondLst>
                                  <p:childTnLst>
                                    <p:set>
                                      <p:cBhvr>
                                        <p:cTn id="170" dur="1" fill="hold">
                                          <p:stCondLst>
                                            <p:cond delay="0"/>
                                          </p:stCondLst>
                                        </p:cTn>
                                        <p:tgtEl>
                                          <p:spTgt spid="25643"/>
                                        </p:tgtEl>
                                        <p:attrNameLst>
                                          <p:attrName>style.visibility</p:attrName>
                                        </p:attrNameLst>
                                      </p:cBhvr>
                                      <p:to>
                                        <p:strVal val="visible"/>
                                      </p:to>
                                    </p:set>
                                    <p:anim calcmode="lin" valueType="num">
                                      <p:cBhvr>
                                        <p:cTn id="171" dur="1000" fill="hold"/>
                                        <p:tgtEl>
                                          <p:spTgt spid="25643"/>
                                        </p:tgtEl>
                                        <p:attrNameLst>
                                          <p:attrName>ppt_x</p:attrName>
                                        </p:attrNameLst>
                                      </p:cBhvr>
                                      <p:tavLst>
                                        <p:tav tm="0">
                                          <p:val>
                                            <p:strVal val="0-#ppt_w/2"/>
                                          </p:val>
                                        </p:tav>
                                        <p:tav tm="100000">
                                          <p:val>
                                            <p:strVal val="#ppt_x"/>
                                          </p:val>
                                        </p:tav>
                                      </p:tavLst>
                                    </p:anim>
                                    <p:anim calcmode="lin" valueType="num">
                                      <p:cBhvr>
                                        <p:cTn id="172" dur="1000" fill="hold"/>
                                        <p:tgtEl>
                                          <p:spTgt spid="25643"/>
                                        </p:tgtEl>
                                        <p:attrNameLst>
                                          <p:attrName>ppt_y</p:attrName>
                                        </p:attrNameLst>
                                      </p:cBhvr>
                                      <p:tavLst>
                                        <p:tav tm="0">
                                          <p:val>
                                            <p:strVal val="#ppt_y"/>
                                          </p:val>
                                        </p:tav>
                                        <p:tav tm="100000">
                                          <p:val>
                                            <p:strVal val="#ppt_y"/>
                                          </p:val>
                                        </p:tav>
                                      </p:tavLst>
                                    </p:anim>
                                  </p:childTnLst>
                                </p:cTn>
                              </p:par>
                              <p:par>
                                <p:cTn id="173" presetID="2" presetClass="entr" presetSubtype="8" fill="hold" nodeType="withEffect">
                                  <p:stCondLst>
                                    <p:cond delay="0"/>
                                  </p:stCondLst>
                                  <p:childTnLst>
                                    <p:set>
                                      <p:cBhvr>
                                        <p:cTn id="174" dur="1" fill="hold">
                                          <p:stCondLst>
                                            <p:cond delay="0"/>
                                          </p:stCondLst>
                                        </p:cTn>
                                        <p:tgtEl>
                                          <p:spTgt spid="25644"/>
                                        </p:tgtEl>
                                        <p:attrNameLst>
                                          <p:attrName>style.visibility</p:attrName>
                                        </p:attrNameLst>
                                      </p:cBhvr>
                                      <p:to>
                                        <p:strVal val="visible"/>
                                      </p:to>
                                    </p:set>
                                    <p:anim calcmode="lin" valueType="num">
                                      <p:cBhvr>
                                        <p:cTn id="175" dur="1000" fill="hold"/>
                                        <p:tgtEl>
                                          <p:spTgt spid="25644"/>
                                        </p:tgtEl>
                                        <p:attrNameLst>
                                          <p:attrName>ppt_x</p:attrName>
                                        </p:attrNameLst>
                                      </p:cBhvr>
                                      <p:tavLst>
                                        <p:tav tm="0">
                                          <p:val>
                                            <p:strVal val="0-#ppt_w/2"/>
                                          </p:val>
                                        </p:tav>
                                        <p:tav tm="100000">
                                          <p:val>
                                            <p:strVal val="#ppt_x"/>
                                          </p:val>
                                        </p:tav>
                                      </p:tavLst>
                                    </p:anim>
                                    <p:anim calcmode="lin" valueType="num">
                                      <p:cBhvr>
                                        <p:cTn id="176" dur="1000" fill="hold"/>
                                        <p:tgtEl>
                                          <p:spTgt spid="25644"/>
                                        </p:tgtEl>
                                        <p:attrNameLst>
                                          <p:attrName>ppt_y</p:attrName>
                                        </p:attrNameLst>
                                      </p:cBhvr>
                                      <p:tavLst>
                                        <p:tav tm="0">
                                          <p:val>
                                            <p:strVal val="#ppt_y"/>
                                          </p:val>
                                        </p:tav>
                                        <p:tav tm="100000">
                                          <p:val>
                                            <p:strVal val="#ppt_y"/>
                                          </p:val>
                                        </p:tav>
                                      </p:tavLst>
                                    </p:anim>
                                  </p:childTnLst>
                                </p:cTn>
                              </p:par>
                              <p:par>
                                <p:cTn id="177" presetID="2" presetClass="entr" presetSubtype="8" fill="hold" nodeType="withEffect">
                                  <p:stCondLst>
                                    <p:cond delay="0"/>
                                  </p:stCondLst>
                                  <p:childTnLst>
                                    <p:set>
                                      <p:cBhvr>
                                        <p:cTn id="178" dur="1" fill="hold">
                                          <p:stCondLst>
                                            <p:cond delay="0"/>
                                          </p:stCondLst>
                                        </p:cTn>
                                        <p:tgtEl>
                                          <p:spTgt spid="25645"/>
                                        </p:tgtEl>
                                        <p:attrNameLst>
                                          <p:attrName>style.visibility</p:attrName>
                                        </p:attrNameLst>
                                      </p:cBhvr>
                                      <p:to>
                                        <p:strVal val="visible"/>
                                      </p:to>
                                    </p:set>
                                    <p:anim calcmode="lin" valueType="num">
                                      <p:cBhvr>
                                        <p:cTn id="179" dur="1000" fill="hold"/>
                                        <p:tgtEl>
                                          <p:spTgt spid="25645"/>
                                        </p:tgtEl>
                                        <p:attrNameLst>
                                          <p:attrName>ppt_x</p:attrName>
                                        </p:attrNameLst>
                                      </p:cBhvr>
                                      <p:tavLst>
                                        <p:tav tm="0">
                                          <p:val>
                                            <p:strVal val="0-#ppt_w/2"/>
                                          </p:val>
                                        </p:tav>
                                        <p:tav tm="100000">
                                          <p:val>
                                            <p:strVal val="#ppt_x"/>
                                          </p:val>
                                        </p:tav>
                                      </p:tavLst>
                                    </p:anim>
                                    <p:anim calcmode="lin" valueType="num">
                                      <p:cBhvr>
                                        <p:cTn id="180" dur="1000" fill="hold"/>
                                        <p:tgtEl>
                                          <p:spTgt spid="25645"/>
                                        </p:tgtEl>
                                        <p:attrNameLst>
                                          <p:attrName>ppt_y</p:attrName>
                                        </p:attrNameLst>
                                      </p:cBhvr>
                                      <p:tavLst>
                                        <p:tav tm="0">
                                          <p:val>
                                            <p:strVal val="#ppt_y"/>
                                          </p:val>
                                        </p:tav>
                                        <p:tav tm="100000">
                                          <p:val>
                                            <p:strVal val="#ppt_y"/>
                                          </p:val>
                                        </p:tav>
                                      </p:tavLst>
                                    </p:anim>
                                  </p:childTnLst>
                                </p:cTn>
                              </p:par>
                              <p:par>
                                <p:cTn id="181" presetID="2" presetClass="entr" presetSubtype="4" fill="hold" nodeType="withEffect">
                                  <p:stCondLst>
                                    <p:cond delay="0"/>
                                  </p:stCondLst>
                                  <p:childTnLst>
                                    <p:set>
                                      <p:cBhvr>
                                        <p:cTn id="182" dur="1" fill="hold">
                                          <p:stCondLst>
                                            <p:cond delay="0"/>
                                          </p:stCondLst>
                                        </p:cTn>
                                        <p:tgtEl>
                                          <p:spTgt spid="25646"/>
                                        </p:tgtEl>
                                        <p:attrNameLst>
                                          <p:attrName>style.visibility</p:attrName>
                                        </p:attrNameLst>
                                      </p:cBhvr>
                                      <p:to>
                                        <p:strVal val="visible"/>
                                      </p:to>
                                    </p:set>
                                    <p:anim calcmode="lin" valueType="num">
                                      <p:cBhvr>
                                        <p:cTn id="183" dur="1000" fill="hold"/>
                                        <p:tgtEl>
                                          <p:spTgt spid="25646"/>
                                        </p:tgtEl>
                                        <p:attrNameLst>
                                          <p:attrName>ppt_x</p:attrName>
                                        </p:attrNameLst>
                                      </p:cBhvr>
                                      <p:tavLst>
                                        <p:tav tm="0">
                                          <p:val>
                                            <p:strVal val="#ppt_x"/>
                                          </p:val>
                                        </p:tav>
                                        <p:tav tm="100000">
                                          <p:val>
                                            <p:strVal val="#ppt_x"/>
                                          </p:val>
                                        </p:tav>
                                      </p:tavLst>
                                    </p:anim>
                                    <p:anim calcmode="lin" valueType="num">
                                      <p:cBhvr>
                                        <p:cTn id="184" dur="1000" fill="hold"/>
                                        <p:tgtEl>
                                          <p:spTgt spid="25646"/>
                                        </p:tgtEl>
                                        <p:attrNameLst>
                                          <p:attrName>ppt_y</p:attrName>
                                        </p:attrNameLst>
                                      </p:cBhvr>
                                      <p:tavLst>
                                        <p:tav tm="0">
                                          <p:val>
                                            <p:strVal val="1+#ppt_h/2"/>
                                          </p:val>
                                        </p:tav>
                                        <p:tav tm="100000">
                                          <p:val>
                                            <p:strVal val="#ppt_y"/>
                                          </p:val>
                                        </p:tav>
                                      </p:tavLst>
                                    </p:anim>
                                  </p:childTnLst>
                                </p:cTn>
                              </p:par>
                              <p:par>
                                <p:cTn id="185" presetID="2" presetClass="entr" presetSubtype="4" fill="hold" nodeType="withEffect">
                                  <p:stCondLst>
                                    <p:cond delay="0"/>
                                  </p:stCondLst>
                                  <p:childTnLst>
                                    <p:set>
                                      <p:cBhvr>
                                        <p:cTn id="186" dur="1" fill="hold">
                                          <p:stCondLst>
                                            <p:cond delay="0"/>
                                          </p:stCondLst>
                                        </p:cTn>
                                        <p:tgtEl>
                                          <p:spTgt spid="25647"/>
                                        </p:tgtEl>
                                        <p:attrNameLst>
                                          <p:attrName>style.visibility</p:attrName>
                                        </p:attrNameLst>
                                      </p:cBhvr>
                                      <p:to>
                                        <p:strVal val="visible"/>
                                      </p:to>
                                    </p:set>
                                    <p:anim calcmode="lin" valueType="num">
                                      <p:cBhvr>
                                        <p:cTn id="187" dur="1000" fill="hold"/>
                                        <p:tgtEl>
                                          <p:spTgt spid="25647"/>
                                        </p:tgtEl>
                                        <p:attrNameLst>
                                          <p:attrName>ppt_x</p:attrName>
                                        </p:attrNameLst>
                                      </p:cBhvr>
                                      <p:tavLst>
                                        <p:tav tm="0">
                                          <p:val>
                                            <p:strVal val="#ppt_x"/>
                                          </p:val>
                                        </p:tav>
                                        <p:tav tm="100000">
                                          <p:val>
                                            <p:strVal val="#ppt_x"/>
                                          </p:val>
                                        </p:tav>
                                      </p:tavLst>
                                    </p:anim>
                                    <p:anim calcmode="lin" valueType="num">
                                      <p:cBhvr>
                                        <p:cTn id="188" dur="1000" fill="hold"/>
                                        <p:tgtEl>
                                          <p:spTgt spid="25647"/>
                                        </p:tgtEl>
                                        <p:attrNameLst>
                                          <p:attrName>ppt_y</p:attrName>
                                        </p:attrNameLst>
                                      </p:cBhvr>
                                      <p:tavLst>
                                        <p:tav tm="0">
                                          <p:val>
                                            <p:strVal val="1+#ppt_h/2"/>
                                          </p:val>
                                        </p:tav>
                                        <p:tav tm="100000">
                                          <p:val>
                                            <p:strVal val="#ppt_y"/>
                                          </p:val>
                                        </p:tav>
                                      </p:tavLst>
                                    </p:anim>
                                  </p:childTnLst>
                                </p:cTn>
                              </p:par>
                              <p:par>
                                <p:cTn id="189" presetID="2" presetClass="entr" presetSubtype="4" fill="hold" nodeType="withEffect">
                                  <p:stCondLst>
                                    <p:cond delay="0"/>
                                  </p:stCondLst>
                                  <p:childTnLst>
                                    <p:set>
                                      <p:cBhvr>
                                        <p:cTn id="190" dur="1" fill="hold">
                                          <p:stCondLst>
                                            <p:cond delay="0"/>
                                          </p:stCondLst>
                                        </p:cTn>
                                        <p:tgtEl>
                                          <p:spTgt spid="25648"/>
                                        </p:tgtEl>
                                        <p:attrNameLst>
                                          <p:attrName>style.visibility</p:attrName>
                                        </p:attrNameLst>
                                      </p:cBhvr>
                                      <p:to>
                                        <p:strVal val="visible"/>
                                      </p:to>
                                    </p:set>
                                    <p:anim calcmode="lin" valueType="num">
                                      <p:cBhvr>
                                        <p:cTn id="191" dur="1000" fill="hold"/>
                                        <p:tgtEl>
                                          <p:spTgt spid="25648"/>
                                        </p:tgtEl>
                                        <p:attrNameLst>
                                          <p:attrName>ppt_x</p:attrName>
                                        </p:attrNameLst>
                                      </p:cBhvr>
                                      <p:tavLst>
                                        <p:tav tm="0">
                                          <p:val>
                                            <p:strVal val="#ppt_x"/>
                                          </p:val>
                                        </p:tav>
                                        <p:tav tm="100000">
                                          <p:val>
                                            <p:strVal val="#ppt_x"/>
                                          </p:val>
                                        </p:tav>
                                      </p:tavLst>
                                    </p:anim>
                                    <p:anim calcmode="lin" valueType="num">
                                      <p:cBhvr>
                                        <p:cTn id="192" dur="1000" fill="hold"/>
                                        <p:tgtEl>
                                          <p:spTgt spid="25648"/>
                                        </p:tgtEl>
                                        <p:attrNameLst>
                                          <p:attrName>ppt_y</p:attrName>
                                        </p:attrNameLst>
                                      </p:cBhvr>
                                      <p:tavLst>
                                        <p:tav tm="0">
                                          <p:val>
                                            <p:strVal val="1+#ppt_h/2"/>
                                          </p:val>
                                        </p:tav>
                                        <p:tav tm="100000">
                                          <p:val>
                                            <p:strVal val="#ppt_y"/>
                                          </p:val>
                                        </p:tav>
                                      </p:tavLst>
                                    </p:anim>
                                  </p:childTnLst>
                                </p:cTn>
                              </p:par>
                              <p:par>
                                <p:cTn id="193" presetID="2" presetClass="entr" presetSubtype="4" fill="hold" nodeType="withEffect">
                                  <p:stCondLst>
                                    <p:cond delay="0"/>
                                  </p:stCondLst>
                                  <p:childTnLst>
                                    <p:set>
                                      <p:cBhvr>
                                        <p:cTn id="194" dur="1" fill="hold">
                                          <p:stCondLst>
                                            <p:cond delay="0"/>
                                          </p:stCondLst>
                                        </p:cTn>
                                        <p:tgtEl>
                                          <p:spTgt spid="25649"/>
                                        </p:tgtEl>
                                        <p:attrNameLst>
                                          <p:attrName>style.visibility</p:attrName>
                                        </p:attrNameLst>
                                      </p:cBhvr>
                                      <p:to>
                                        <p:strVal val="visible"/>
                                      </p:to>
                                    </p:set>
                                    <p:anim calcmode="lin" valueType="num">
                                      <p:cBhvr>
                                        <p:cTn id="195" dur="1000" fill="hold"/>
                                        <p:tgtEl>
                                          <p:spTgt spid="25649"/>
                                        </p:tgtEl>
                                        <p:attrNameLst>
                                          <p:attrName>ppt_x</p:attrName>
                                        </p:attrNameLst>
                                      </p:cBhvr>
                                      <p:tavLst>
                                        <p:tav tm="0">
                                          <p:val>
                                            <p:strVal val="#ppt_x"/>
                                          </p:val>
                                        </p:tav>
                                        <p:tav tm="100000">
                                          <p:val>
                                            <p:strVal val="#ppt_x"/>
                                          </p:val>
                                        </p:tav>
                                      </p:tavLst>
                                    </p:anim>
                                    <p:anim calcmode="lin" valueType="num">
                                      <p:cBhvr>
                                        <p:cTn id="196" dur="1000" fill="hold"/>
                                        <p:tgtEl>
                                          <p:spTgt spid="25649"/>
                                        </p:tgtEl>
                                        <p:attrNameLst>
                                          <p:attrName>ppt_y</p:attrName>
                                        </p:attrNameLst>
                                      </p:cBhvr>
                                      <p:tavLst>
                                        <p:tav tm="0">
                                          <p:val>
                                            <p:strVal val="1+#ppt_h/2"/>
                                          </p:val>
                                        </p:tav>
                                        <p:tav tm="100000">
                                          <p:val>
                                            <p:strVal val="#ppt_y"/>
                                          </p:val>
                                        </p:tav>
                                      </p:tavLst>
                                    </p:anim>
                                  </p:childTnLst>
                                </p:cTn>
                              </p:par>
                              <p:par>
                                <p:cTn id="197" presetID="2" presetClass="entr" presetSubtype="4" fill="hold" nodeType="withEffect">
                                  <p:stCondLst>
                                    <p:cond delay="0"/>
                                  </p:stCondLst>
                                  <p:childTnLst>
                                    <p:set>
                                      <p:cBhvr>
                                        <p:cTn id="198" dur="1" fill="hold">
                                          <p:stCondLst>
                                            <p:cond delay="0"/>
                                          </p:stCondLst>
                                        </p:cTn>
                                        <p:tgtEl>
                                          <p:spTgt spid="25650"/>
                                        </p:tgtEl>
                                        <p:attrNameLst>
                                          <p:attrName>style.visibility</p:attrName>
                                        </p:attrNameLst>
                                      </p:cBhvr>
                                      <p:to>
                                        <p:strVal val="visible"/>
                                      </p:to>
                                    </p:set>
                                    <p:anim calcmode="lin" valueType="num">
                                      <p:cBhvr>
                                        <p:cTn id="199" dur="1000" fill="hold"/>
                                        <p:tgtEl>
                                          <p:spTgt spid="25650"/>
                                        </p:tgtEl>
                                        <p:attrNameLst>
                                          <p:attrName>ppt_x</p:attrName>
                                        </p:attrNameLst>
                                      </p:cBhvr>
                                      <p:tavLst>
                                        <p:tav tm="0">
                                          <p:val>
                                            <p:strVal val="#ppt_x"/>
                                          </p:val>
                                        </p:tav>
                                        <p:tav tm="100000">
                                          <p:val>
                                            <p:strVal val="#ppt_x"/>
                                          </p:val>
                                        </p:tav>
                                      </p:tavLst>
                                    </p:anim>
                                    <p:anim calcmode="lin" valueType="num">
                                      <p:cBhvr>
                                        <p:cTn id="200" dur="1000" fill="hold"/>
                                        <p:tgtEl>
                                          <p:spTgt spid="25650"/>
                                        </p:tgtEl>
                                        <p:attrNameLst>
                                          <p:attrName>ppt_y</p:attrName>
                                        </p:attrNameLst>
                                      </p:cBhvr>
                                      <p:tavLst>
                                        <p:tav tm="0">
                                          <p:val>
                                            <p:strVal val="1+#ppt_h/2"/>
                                          </p:val>
                                        </p:tav>
                                        <p:tav tm="100000">
                                          <p:val>
                                            <p:strVal val="#ppt_y"/>
                                          </p:val>
                                        </p:tav>
                                      </p:tavLst>
                                    </p:anim>
                                  </p:childTnLst>
                                </p:cTn>
                              </p:par>
                              <p:par>
                                <p:cTn id="201" presetID="2" presetClass="entr" presetSubtype="4" fill="hold" nodeType="withEffect">
                                  <p:stCondLst>
                                    <p:cond delay="0"/>
                                  </p:stCondLst>
                                  <p:childTnLst>
                                    <p:set>
                                      <p:cBhvr>
                                        <p:cTn id="202" dur="1" fill="hold">
                                          <p:stCondLst>
                                            <p:cond delay="0"/>
                                          </p:stCondLst>
                                        </p:cTn>
                                        <p:tgtEl>
                                          <p:spTgt spid="25651"/>
                                        </p:tgtEl>
                                        <p:attrNameLst>
                                          <p:attrName>style.visibility</p:attrName>
                                        </p:attrNameLst>
                                      </p:cBhvr>
                                      <p:to>
                                        <p:strVal val="visible"/>
                                      </p:to>
                                    </p:set>
                                    <p:anim calcmode="lin" valueType="num">
                                      <p:cBhvr>
                                        <p:cTn id="203" dur="1000" fill="hold"/>
                                        <p:tgtEl>
                                          <p:spTgt spid="25651"/>
                                        </p:tgtEl>
                                        <p:attrNameLst>
                                          <p:attrName>ppt_x</p:attrName>
                                        </p:attrNameLst>
                                      </p:cBhvr>
                                      <p:tavLst>
                                        <p:tav tm="0">
                                          <p:val>
                                            <p:strVal val="#ppt_x"/>
                                          </p:val>
                                        </p:tav>
                                        <p:tav tm="100000">
                                          <p:val>
                                            <p:strVal val="#ppt_x"/>
                                          </p:val>
                                        </p:tav>
                                      </p:tavLst>
                                    </p:anim>
                                    <p:anim calcmode="lin" valueType="num">
                                      <p:cBhvr>
                                        <p:cTn id="204" dur="1000" fill="hold"/>
                                        <p:tgtEl>
                                          <p:spTgt spid="25651"/>
                                        </p:tgtEl>
                                        <p:attrNameLst>
                                          <p:attrName>ppt_y</p:attrName>
                                        </p:attrNameLst>
                                      </p:cBhvr>
                                      <p:tavLst>
                                        <p:tav tm="0">
                                          <p:val>
                                            <p:strVal val="1+#ppt_h/2"/>
                                          </p:val>
                                        </p:tav>
                                        <p:tav tm="100000">
                                          <p:val>
                                            <p:strVal val="#ppt_y"/>
                                          </p:val>
                                        </p:tav>
                                      </p:tavLst>
                                    </p:anim>
                                  </p:childTnLst>
                                </p:cTn>
                              </p:par>
                              <p:par>
                                <p:cTn id="205" presetID="2" presetClass="entr" presetSubtype="4" fill="hold" nodeType="withEffect">
                                  <p:stCondLst>
                                    <p:cond delay="0"/>
                                  </p:stCondLst>
                                  <p:childTnLst>
                                    <p:set>
                                      <p:cBhvr>
                                        <p:cTn id="206" dur="1" fill="hold">
                                          <p:stCondLst>
                                            <p:cond delay="0"/>
                                          </p:stCondLst>
                                        </p:cTn>
                                        <p:tgtEl>
                                          <p:spTgt spid="25652"/>
                                        </p:tgtEl>
                                        <p:attrNameLst>
                                          <p:attrName>style.visibility</p:attrName>
                                        </p:attrNameLst>
                                      </p:cBhvr>
                                      <p:to>
                                        <p:strVal val="visible"/>
                                      </p:to>
                                    </p:set>
                                    <p:anim calcmode="lin" valueType="num">
                                      <p:cBhvr>
                                        <p:cTn id="207" dur="1000" fill="hold"/>
                                        <p:tgtEl>
                                          <p:spTgt spid="25652"/>
                                        </p:tgtEl>
                                        <p:attrNameLst>
                                          <p:attrName>ppt_x</p:attrName>
                                        </p:attrNameLst>
                                      </p:cBhvr>
                                      <p:tavLst>
                                        <p:tav tm="0">
                                          <p:val>
                                            <p:strVal val="#ppt_x"/>
                                          </p:val>
                                        </p:tav>
                                        <p:tav tm="100000">
                                          <p:val>
                                            <p:strVal val="#ppt_x"/>
                                          </p:val>
                                        </p:tav>
                                      </p:tavLst>
                                    </p:anim>
                                    <p:anim calcmode="lin" valueType="num">
                                      <p:cBhvr>
                                        <p:cTn id="208" dur="1000" fill="hold"/>
                                        <p:tgtEl>
                                          <p:spTgt spid="25652"/>
                                        </p:tgtEl>
                                        <p:attrNameLst>
                                          <p:attrName>ppt_y</p:attrName>
                                        </p:attrNameLst>
                                      </p:cBhvr>
                                      <p:tavLst>
                                        <p:tav tm="0">
                                          <p:val>
                                            <p:strVal val="1+#ppt_h/2"/>
                                          </p:val>
                                        </p:tav>
                                        <p:tav tm="100000">
                                          <p:val>
                                            <p:strVal val="#ppt_y"/>
                                          </p:val>
                                        </p:tav>
                                      </p:tavLst>
                                    </p:anim>
                                  </p:childTnLst>
                                </p:cTn>
                              </p:par>
                              <p:par>
                                <p:cTn id="209" presetID="2" presetClass="entr" presetSubtype="4" fill="hold" nodeType="withEffect">
                                  <p:stCondLst>
                                    <p:cond delay="0"/>
                                  </p:stCondLst>
                                  <p:childTnLst>
                                    <p:set>
                                      <p:cBhvr>
                                        <p:cTn id="210" dur="1" fill="hold">
                                          <p:stCondLst>
                                            <p:cond delay="0"/>
                                          </p:stCondLst>
                                        </p:cTn>
                                        <p:tgtEl>
                                          <p:spTgt spid="25653"/>
                                        </p:tgtEl>
                                        <p:attrNameLst>
                                          <p:attrName>style.visibility</p:attrName>
                                        </p:attrNameLst>
                                      </p:cBhvr>
                                      <p:to>
                                        <p:strVal val="visible"/>
                                      </p:to>
                                    </p:set>
                                    <p:anim calcmode="lin" valueType="num">
                                      <p:cBhvr>
                                        <p:cTn id="211" dur="1000" fill="hold"/>
                                        <p:tgtEl>
                                          <p:spTgt spid="25653"/>
                                        </p:tgtEl>
                                        <p:attrNameLst>
                                          <p:attrName>ppt_x</p:attrName>
                                        </p:attrNameLst>
                                      </p:cBhvr>
                                      <p:tavLst>
                                        <p:tav tm="0">
                                          <p:val>
                                            <p:strVal val="#ppt_x"/>
                                          </p:val>
                                        </p:tav>
                                        <p:tav tm="100000">
                                          <p:val>
                                            <p:strVal val="#ppt_x"/>
                                          </p:val>
                                        </p:tav>
                                      </p:tavLst>
                                    </p:anim>
                                    <p:anim calcmode="lin" valueType="num">
                                      <p:cBhvr>
                                        <p:cTn id="212" dur="1000" fill="hold"/>
                                        <p:tgtEl>
                                          <p:spTgt spid="25653"/>
                                        </p:tgtEl>
                                        <p:attrNameLst>
                                          <p:attrName>ppt_y</p:attrName>
                                        </p:attrNameLst>
                                      </p:cBhvr>
                                      <p:tavLst>
                                        <p:tav tm="0">
                                          <p:val>
                                            <p:strVal val="1+#ppt_h/2"/>
                                          </p:val>
                                        </p:tav>
                                        <p:tav tm="100000">
                                          <p:val>
                                            <p:strVal val="#ppt_y"/>
                                          </p:val>
                                        </p:tav>
                                      </p:tavLst>
                                    </p:anim>
                                  </p:childTnLst>
                                </p:cTn>
                              </p:par>
                              <p:par>
                                <p:cTn id="213" presetID="2" presetClass="entr" presetSubtype="4" fill="hold" nodeType="withEffect">
                                  <p:stCondLst>
                                    <p:cond delay="0"/>
                                  </p:stCondLst>
                                  <p:childTnLst>
                                    <p:set>
                                      <p:cBhvr>
                                        <p:cTn id="214" dur="1" fill="hold">
                                          <p:stCondLst>
                                            <p:cond delay="0"/>
                                          </p:stCondLst>
                                        </p:cTn>
                                        <p:tgtEl>
                                          <p:spTgt spid="25654"/>
                                        </p:tgtEl>
                                        <p:attrNameLst>
                                          <p:attrName>style.visibility</p:attrName>
                                        </p:attrNameLst>
                                      </p:cBhvr>
                                      <p:to>
                                        <p:strVal val="visible"/>
                                      </p:to>
                                    </p:set>
                                    <p:anim calcmode="lin" valueType="num">
                                      <p:cBhvr>
                                        <p:cTn id="215" dur="1000" fill="hold"/>
                                        <p:tgtEl>
                                          <p:spTgt spid="25654"/>
                                        </p:tgtEl>
                                        <p:attrNameLst>
                                          <p:attrName>ppt_x</p:attrName>
                                        </p:attrNameLst>
                                      </p:cBhvr>
                                      <p:tavLst>
                                        <p:tav tm="0">
                                          <p:val>
                                            <p:strVal val="#ppt_x"/>
                                          </p:val>
                                        </p:tav>
                                        <p:tav tm="100000">
                                          <p:val>
                                            <p:strVal val="#ppt_x"/>
                                          </p:val>
                                        </p:tav>
                                      </p:tavLst>
                                    </p:anim>
                                    <p:anim calcmode="lin" valueType="num">
                                      <p:cBhvr>
                                        <p:cTn id="216" dur="1000" fill="hold"/>
                                        <p:tgtEl>
                                          <p:spTgt spid="25654"/>
                                        </p:tgtEl>
                                        <p:attrNameLst>
                                          <p:attrName>ppt_y</p:attrName>
                                        </p:attrNameLst>
                                      </p:cBhvr>
                                      <p:tavLst>
                                        <p:tav tm="0">
                                          <p:val>
                                            <p:strVal val="1+#ppt_h/2"/>
                                          </p:val>
                                        </p:tav>
                                        <p:tav tm="100000">
                                          <p:val>
                                            <p:strVal val="#ppt_y"/>
                                          </p:val>
                                        </p:tav>
                                      </p:tavLst>
                                    </p:anim>
                                  </p:childTnLst>
                                </p:cTn>
                              </p:par>
                              <p:par>
                                <p:cTn id="217" presetID="2" presetClass="entr" presetSubtype="4" fill="hold" nodeType="withEffect">
                                  <p:stCondLst>
                                    <p:cond delay="0"/>
                                  </p:stCondLst>
                                  <p:childTnLst>
                                    <p:set>
                                      <p:cBhvr>
                                        <p:cTn id="218" dur="1" fill="hold">
                                          <p:stCondLst>
                                            <p:cond delay="0"/>
                                          </p:stCondLst>
                                        </p:cTn>
                                        <p:tgtEl>
                                          <p:spTgt spid="25655"/>
                                        </p:tgtEl>
                                        <p:attrNameLst>
                                          <p:attrName>style.visibility</p:attrName>
                                        </p:attrNameLst>
                                      </p:cBhvr>
                                      <p:to>
                                        <p:strVal val="visible"/>
                                      </p:to>
                                    </p:set>
                                    <p:anim calcmode="lin" valueType="num">
                                      <p:cBhvr>
                                        <p:cTn id="219" dur="1000" fill="hold"/>
                                        <p:tgtEl>
                                          <p:spTgt spid="25655"/>
                                        </p:tgtEl>
                                        <p:attrNameLst>
                                          <p:attrName>ppt_x</p:attrName>
                                        </p:attrNameLst>
                                      </p:cBhvr>
                                      <p:tavLst>
                                        <p:tav tm="0">
                                          <p:val>
                                            <p:strVal val="#ppt_x"/>
                                          </p:val>
                                        </p:tav>
                                        <p:tav tm="100000">
                                          <p:val>
                                            <p:strVal val="#ppt_x"/>
                                          </p:val>
                                        </p:tav>
                                      </p:tavLst>
                                    </p:anim>
                                    <p:anim calcmode="lin" valueType="num">
                                      <p:cBhvr>
                                        <p:cTn id="220" dur="1000" fill="hold"/>
                                        <p:tgtEl>
                                          <p:spTgt spid="25655"/>
                                        </p:tgtEl>
                                        <p:attrNameLst>
                                          <p:attrName>ppt_y</p:attrName>
                                        </p:attrNameLst>
                                      </p:cBhvr>
                                      <p:tavLst>
                                        <p:tav tm="0">
                                          <p:val>
                                            <p:strVal val="1+#ppt_h/2"/>
                                          </p:val>
                                        </p:tav>
                                        <p:tav tm="100000">
                                          <p:val>
                                            <p:strVal val="#ppt_y"/>
                                          </p:val>
                                        </p:tav>
                                      </p:tavLst>
                                    </p:anim>
                                  </p:childTnLst>
                                </p:cTn>
                              </p:par>
                              <p:par>
                                <p:cTn id="221" presetID="2" presetClass="entr" presetSubtype="4" fill="hold" nodeType="withEffect">
                                  <p:stCondLst>
                                    <p:cond delay="0"/>
                                  </p:stCondLst>
                                  <p:childTnLst>
                                    <p:set>
                                      <p:cBhvr>
                                        <p:cTn id="222" dur="1" fill="hold">
                                          <p:stCondLst>
                                            <p:cond delay="0"/>
                                          </p:stCondLst>
                                        </p:cTn>
                                        <p:tgtEl>
                                          <p:spTgt spid="25656"/>
                                        </p:tgtEl>
                                        <p:attrNameLst>
                                          <p:attrName>style.visibility</p:attrName>
                                        </p:attrNameLst>
                                      </p:cBhvr>
                                      <p:to>
                                        <p:strVal val="visible"/>
                                      </p:to>
                                    </p:set>
                                    <p:anim calcmode="lin" valueType="num">
                                      <p:cBhvr>
                                        <p:cTn id="223" dur="1000" fill="hold"/>
                                        <p:tgtEl>
                                          <p:spTgt spid="25656"/>
                                        </p:tgtEl>
                                        <p:attrNameLst>
                                          <p:attrName>ppt_x</p:attrName>
                                        </p:attrNameLst>
                                      </p:cBhvr>
                                      <p:tavLst>
                                        <p:tav tm="0">
                                          <p:val>
                                            <p:strVal val="#ppt_x"/>
                                          </p:val>
                                        </p:tav>
                                        <p:tav tm="100000">
                                          <p:val>
                                            <p:strVal val="#ppt_x"/>
                                          </p:val>
                                        </p:tav>
                                      </p:tavLst>
                                    </p:anim>
                                    <p:anim calcmode="lin" valueType="num">
                                      <p:cBhvr>
                                        <p:cTn id="224" dur="1000" fill="hold"/>
                                        <p:tgtEl>
                                          <p:spTgt spid="25656"/>
                                        </p:tgtEl>
                                        <p:attrNameLst>
                                          <p:attrName>ppt_y</p:attrName>
                                        </p:attrNameLst>
                                      </p:cBhvr>
                                      <p:tavLst>
                                        <p:tav tm="0">
                                          <p:val>
                                            <p:strVal val="1+#ppt_h/2"/>
                                          </p:val>
                                        </p:tav>
                                        <p:tav tm="100000">
                                          <p:val>
                                            <p:strVal val="#ppt_y"/>
                                          </p:val>
                                        </p:tav>
                                      </p:tavLst>
                                    </p:anim>
                                  </p:childTnLst>
                                </p:cTn>
                              </p:par>
                              <p:par>
                                <p:cTn id="225" presetID="2" presetClass="entr" presetSubtype="2" fill="hold" nodeType="withEffect">
                                  <p:stCondLst>
                                    <p:cond delay="0"/>
                                  </p:stCondLst>
                                  <p:childTnLst>
                                    <p:set>
                                      <p:cBhvr>
                                        <p:cTn id="226" dur="1" fill="hold">
                                          <p:stCondLst>
                                            <p:cond delay="0"/>
                                          </p:stCondLst>
                                        </p:cTn>
                                        <p:tgtEl>
                                          <p:spTgt spid="25657"/>
                                        </p:tgtEl>
                                        <p:attrNameLst>
                                          <p:attrName>style.visibility</p:attrName>
                                        </p:attrNameLst>
                                      </p:cBhvr>
                                      <p:to>
                                        <p:strVal val="visible"/>
                                      </p:to>
                                    </p:set>
                                    <p:anim calcmode="lin" valueType="num">
                                      <p:cBhvr>
                                        <p:cTn id="227" dur="1000" fill="hold"/>
                                        <p:tgtEl>
                                          <p:spTgt spid="25657"/>
                                        </p:tgtEl>
                                        <p:attrNameLst>
                                          <p:attrName>ppt_x</p:attrName>
                                        </p:attrNameLst>
                                      </p:cBhvr>
                                      <p:tavLst>
                                        <p:tav tm="0">
                                          <p:val>
                                            <p:strVal val="1+#ppt_w/2"/>
                                          </p:val>
                                        </p:tav>
                                        <p:tav tm="100000">
                                          <p:val>
                                            <p:strVal val="#ppt_x"/>
                                          </p:val>
                                        </p:tav>
                                      </p:tavLst>
                                    </p:anim>
                                    <p:anim calcmode="lin" valueType="num">
                                      <p:cBhvr>
                                        <p:cTn id="228" dur="1000" fill="hold"/>
                                        <p:tgtEl>
                                          <p:spTgt spid="25657"/>
                                        </p:tgtEl>
                                        <p:attrNameLst>
                                          <p:attrName>ppt_y</p:attrName>
                                        </p:attrNameLst>
                                      </p:cBhvr>
                                      <p:tavLst>
                                        <p:tav tm="0">
                                          <p:val>
                                            <p:strVal val="#ppt_y"/>
                                          </p:val>
                                        </p:tav>
                                        <p:tav tm="100000">
                                          <p:val>
                                            <p:strVal val="#ppt_y"/>
                                          </p:val>
                                        </p:tav>
                                      </p:tavLst>
                                    </p:anim>
                                  </p:childTnLst>
                                </p:cTn>
                              </p:par>
                              <p:par>
                                <p:cTn id="229" presetID="2" presetClass="entr" presetSubtype="2" fill="hold" nodeType="withEffect">
                                  <p:stCondLst>
                                    <p:cond delay="0"/>
                                  </p:stCondLst>
                                  <p:childTnLst>
                                    <p:set>
                                      <p:cBhvr>
                                        <p:cTn id="230" dur="1" fill="hold">
                                          <p:stCondLst>
                                            <p:cond delay="0"/>
                                          </p:stCondLst>
                                        </p:cTn>
                                        <p:tgtEl>
                                          <p:spTgt spid="25658"/>
                                        </p:tgtEl>
                                        <p:attrNameLst>
                                          <p:attrName>style.visibility</p:attrName>
                                        </p:attrNameLst>
                                      </p:cBhvr>
                                      <p:to>
                                        <p:strVal val="visible"/>
                                      </p:to>
                                    </p:set>
                                    <p:anim calcmode="lin" valueType="num">
                                      <p:cBhvr>
                                        <p:cTn id="231" dur="1000" fill="hold"/>
                                        <p:tgtEl>
                                          <p:spTgt spid="25658"/>
                                        </p:tgtEl>
                                        <p:attrNameLst>
                                          <p:attrName>ppt_x</p:attrName>
                                        </p:attrNameLst>
                                      </p:cBhvr>
                                      <p:tavLst>
                                        <p:tav tm="0">
                                          <p:val>
                                            <p:strVal val="1+#ppt_w/2"/>
                                          </p:val>
                                        </p:tav>
                                        <p:tav tm="100000">
                                          <p:val>
                                            <p:strVal val="#ppt_x"/>
                                          </p:val>
                                        </p:tav>
                                      </p:tavLst>
                                    </p:anim>
                                    <p:anim calcmode="lin" valueType="num">
                                      <p:cBhvr>
                                        <p:cTn id="232" dur="1000" fill="hold"/>
                                        <p:tgtEl>
                                          <p:spTgt spid="25658"/>
                                        </p:tgtEl>
                                        <p:attrNameLst>
                                          <p:attrName>ppt_y</p:attrName>
                                        </p:attrNameLst>
                                      </p:cBhvr>
                                      <p:tavLst>
                                        <p:tav tm="0">
                                          <p:val>
                                            <p:strVal val="#ppt_y"/>
                                          </p:val>
                                        </p:tav>
                                        <p:tav tm="100000">
                                          <p:val>
                                            <p:strVal val="#ppt_y"/>
                                          </p:val>
                                        </p:tav>
                                      </p:tavLst>
                                    </p:anim>
                                  </p:childTnLst>
                                </p:cTn>
                              </p:par>
                              <p:par>
                                <p:cTn id="233" presetID="2" presetClass="entr" presetSubtype="2" fill="hold" nodeType="withEffect">
                                  <p:stCondLst>
                                    <p:cond delay="0"/>
                                  </p:stCondLst>
                                  <p:childTnLst>
                                    <p:set>
                                      <p:cBhvr>
                                        <p:cTn id="234" dur="1" fill="hold">
                                          <p:stCondLst>
                                            <p:cond delay="0"/>
                                          </p:stCondLst>
                                        </p:cTn>
                                        <p:tgtEl>
                                          <p:spTgt spid="25659"/>
                                        </p:tgtEl>
                                        <p:attrNameLst>
                                          <p:attrName>style.visibility</p:attrName>
                                        </p:attrNameLst>
                                      </p:cBhvr>
                                      <p:to>
                                        <p:strVal val="visible"/>
                                      </p:to>
                                    </p:set>
                                    <p:anim calcmode="lin" valueType="num">
                                      <p:cBhvr>
                                        <p:cTn id="235" dur="1000" fill="hold"/>
                                        <p:tgtEl>
                                          <p:spTgt spid="25659"/>
                                        </p:tgtEl>
                                        <p:attrNameLst>
                                          <p:attrName>ppt_x</p:attrName>
                                        </p:attrNameLst>
                                      </p:cBhvr>
                                      <p:tavLst>
                                        <p:tav tm="0">
                                          <p:val>
                                            <p:strVal val="1+#ppt_w/2"/>
                                          </p:val>
                                        </p:tav>
                                        <p:tav tm="100000">
                                          <p:val>
                                            <p:strVal val="#ppt_x"/>
                                          </p:val>
                                        </p:tav>
                                      </p:tavLst>
                                    </p:anim>
                                    <p:anim calcmode="lin" valueType="num">
                                      <p:cBhvr>
                                        <p:cTn id="236" dur="1000" fill="hold"/>
                                        <p:tgtEl>
                                          <p:spTgt spid="25659"/>
                                        </p:tgtEl>
                                        <p:attrNameLst>
                                          <p:attrName>ppt_y</p:attrName>
                                        </p:attrNameLst>
                                      </p:cBhvr>
                                      <p:tavLst>
                                        <p:tav tm="0">
                                          <p:val>
                                            <p:strVal val="#ppt_y"/>
                                          </p:val>
                                        </p:tav>
                                        <p:tav tm="100000">
                                          <p:val>
                                            <p:strVal val="#ppt_y"/>
                                          </p:val>
                                        </p:tav>
                                      </p:tavLst>
                                    </p:anim>
                                  </p:childTnLst>
                                </p:cTn>
                              </p:par>
                              <p:par>
                                <p:cTn id="237" presetID="2" presetClass="entr" presetSubtype="2" fill="hold" nodeType="withEffect">
                                  <p:stCondLst>
                                    <p:cond delay="0"/>
                                  </p:stCondLst>
                                  <p:childTnLst>
                                    <p:set>
                                      <p:cBhvr>
                                        <p:cTn id="238" dur="1" fill="hold">
                                          <p:stCondLst>
                                            <p:cond delay="0"/>
                                          </p:stCondLst>
                                        </p:cTn>
                                        <p:tgtEl>
                                          <p:spTgt spid="25660"/>
                                        </p:tgtEl>
                                        <p:attrNameLst>
                                          <p:attrName>style.visibility</p:attrName>
                                        </p:attrNameLst>
                                      </p:cBhvr>
                                      <p:to>
                                        <p:strVal val="visible"/>
                                      </p:to>
                                    </p:set>
                                    <p:anim calcmode="lin" valueType="num">
                                      <p:cBhvr>
                                        <p:cTn id="239" dur="1000" fill="hold"/>
                                        <p:tgtEl>
                                          <p:spTgt spid="25660"/>
                                        </p:tgtEl>
                                        <p:attrNameLst>
                                          <p:attrName>ppt_x</p:attrName>
                                        </p:attrNameLst>
                                      </p:cBhvr>
                                      <p:tavLst>
                                        <p:tav tm="0">
                                          <p:val>
                                            <p:strVal val="1+#ppt_w/2"/>
                                          </p:val>
                                        </p:tav>
                                        <p:tav tm="100000">
                                          <p:val>
                                            <p:strVal val="#ppt_x"/>
                                          </p:val>
                                        </p:tav>
                                      </p:tavLst>
                                    </p:anim>
                                    <p:anim calcmode="lin" valueType="num">
                                      <p:cBhvr>
                                        <p:cTn id="240" dur="1000" fill="hold"/>
                                        <p:tgtEl>
                                          <p:spTgt spid="25660"/>
                                        </p:tgtEl>
                                        <p:attrNameLst>
                                          <p:attrName>ppt_y</p:attrName>
                                        </p:attrNameLst>
                                      </p:cBhvr>
                                      <p:tavLst>
                                        <p:tav tm="0">
                                          <p:val>
                                            <p:strVal val="#ppt_y"/>
                                          </p:val>
                                        </p:tav>
                                        <p:tav tm="100000">
                                          <p:val>
                                            <p:strVal val="#ppt_y"/>
                                          </p:val>
                                        </p:tav>
                                      </p:tavLst>
                                    </p:anim>
                                  </p:childTnLst>
                                </p:cTn>
                              </p:par>
                              <p:par>
                                <p:cTn id="241" presetID="2" presetClass="entr" presetSubtype="2" fill="hold" nodeType="withEffect">
                                  <p:stCondLst>
                                    <p:cond delay="0"/>
                                  </p:stCondLst>
                                  <p:childTnLst>
                                    <p:set>
                                      <p:cBhvr>
                                        <p:cTn id="242" dur="1" fill="hold">
                                          <p:stCondLst>
                                            <p:cond delay="0"/>
                                          </p:stCondLst>
                                        </p:cTn>
                                        <p:tgtEl>
                                          <p:spTgt spid="25661"/>
                                        </p:tgtEl>
                                        <p:attrNameLst>
                                          <p:attrName>style.visibility</p:attrName>
                                        </p:attrNameLst>
                                      </p:cBhvr>
                                      <p:to>
                                        <p:strVal val="visible"/>
                                      </p:to>
                                    </p:set>
                                    <p:anim calcmode="lin" valueType="num">
                                      <p:cBhvr>
                                        <p:cTn id="243" dur="1000" fill="hold"/>
                                        <p:tgtEl>
                                          <p:spTgt spid="25661"/>
                                        </p:tgtEl>
                                        <p:attrNameLst>
                                          <p:attrName>ppt_x</p:attrName>
                                        </p:attrNameLst>
                                      </p:cBhvr>
                                      <p:tavLst>
                                        <p:tav tm="0">
                                          <p:val>
                                            <p:strVal val="1+#ppt_w/2"/>
                                          </p:val>
                                        </p:tav>
                                        <p:tav tm="100000">
                                          <p:val>
                                            <p:strVal val="#ppt_x"/>
                                          </p:val>
                                        </p:tav>
                                      </p:tavLst>
                                    </p:anim>
                                    <p:anim calcmode="lin" valueType="num">
                                      <p:cBhvr>
                                        <p:cTn id="244" dur="1000" fill="hold"/>
                                        <p:tgtEl>
                                          <p:spTgt spid="25661"/>
                                        </p:tgtEl>
                                        <p:attrNameLst>
                                          <p:attrName>ppt_y</p:attrName>
                                        </p:attrNameLst>
                                      </p:cBhvr>
                                      <p:tavLst>
                                        <p:tav tm="0">
                                          <p:val>
                                            <p:strVal val="#ppt_y"/>
                                          </p:val>
                                        </p:tav>
                                        <p:tav tm="100000">
                                          <p:val>
                                            <p:strVal val="#ppt_y"/>
                                          </p:val>
                                        </p:tav>
                                      </p:tavLst>
                                    </p:anim>
                                  </p:childTnLst>
                                </p:cTn>
                              </p:par>
                              <p:par>
                                <p:cTn id="245" presetID="2" presetClass="entr" presetSubtype="4" fill="hold" nodeType="withEffect">
                                  <p:stCondLst>
                                    <p:cond delay="0"/>
                                  </p:stCondLst>
                                  <p:childTnLst>
                                    <p:set>
                                      <p:cBhvr>
                                        <p:cTn id="246" dur="1" fill="hold">
                                          <p:stCondLst>
                                            <p:cond delay="0"/>
                                          </p:stCondLst>
                                        </p:cTn>
                                        <p:tgtEl>
                                          <p:spTgt spid="25662"/>
                                        </p:tgtEl>
                                        <p:attrNameLst>
                                          <p:attrName>style.visibility</p:attrName>
                                        </p:attrNameLst>
                                      </p:cBhvr>
                                      <p:to>
                                        <p:strVal val="visible"/>
                                      </p:to>
                                    </p:set>
                                    <p:anim calcmode="lin" valueType="num">
                                      <p:cBhvr>
                                        <p:cTn id="247" dur="1000" fill="hold"/>
                                        <p:tgtEl>
                                          <p:spTgt spid="25662"/>
                                        </p:tgtEl>
                                        <p:attrNameLst>
                                          <p:attrName>ppt_x</p:attrName>
                                        </p:attrNameLst>
                                      </p:cBhvr>
                                      <p:tavLst>
                                        <p:tav tm="0">
                                          <p:val>
                                            <p:strVal val="#ppt_x"/>
                                          </p:val>
                                        </p:tav>
                                        <p:tav tm="100000">
                                          <p:val>
                                            <p:strVal val="#ppt_x"/>
                                          </p:val>
                                        </p:tav>
                                      </p:tavLst>
                                    </p:anim>
                                    <p:anim calcmode="lin" valueType="num">
                                      <p:cBhvr>
                                        <p:cTn id="248" dur="1000" fill="hold"/>
                                        <p:tgtEl>
                                          <p:spTgt spid="25662"/>
                                        </p:tgtEl>
                                        <p:attrNameLst>
                                          <p:attrName>ppt_y</p:attrName>
                                        </p:attrNameLst>
                                      </p:cBhvr>
                                      <p:tavLst>
                                        <p:tav tm="0">
                                          <p:val>
                                            <p:strVal val="1+#ppt_h/2"/>
                                          </p:val>
                                        </p:tav>
                                        <p:tav tm="100000">
                                          <p:val>
                                            <p:strVal val="#ppt_y"/>
                                          </p:val>
                                        </p:tav>
                                      </p:tavLst>
                                    </p:anim>
                                  </p:childTnLst>
                                </p:cTn>
                              </p:par>
                              <p:par>
                                <p:cTn id="249" presetID="2" presetClass="entr" presetSubtype="4" fill="hold" nodeType="withEffect">
                                  <p:stCondLst>
                                    <p:cond delay="0"/>
                                  </p:stCondLst>
                                  <p:childTnLst>
                                    <p:set>
                                      <p:cBhvr>
                                        <p:cTn id="250" dur="1" fill="hold">
                                          <p:stCondLst>
                                            <p:cond delay="0"/>
                                          </p:stCondLst>
                                        </p:cTn>
                                        <p:tgtEl>
                                          <p:spTgt spid="25663"/>
                                        </p:tgtEl>
                                        <p:attrNameLst>
                                          <p:attrName>style.visibility</p:attrName>
                                        </p:attrNameLst>
                                      </p:cBhvr>
                                      <p:to>
                                        <p:strVal val="visible"/>
                                      </p:to>
                                    </p:set>
                                    <p:anim calcmode="lin" valueType="num">
                                      <p:cBhvr>
                                        <p:cTn id="251" dur="1000" fill="hold"/>
                                        <p:tgtEl>
                                          <p:spTgt spid="25663"/>
                                        </p:tgtEl>
                                        <p:attrNameLst>
                                          <p:attrName>ppt_x</p:attrName>
                                        </p:attrNameLst>
                                      </p:cBhvr>
                                      <p:tavLst>
                                        <p:tav tm="0">
                                          <p:val>
                                            <p:strVal val="#ppt_x"/>
                                          </p:val>
                                        </p:tav>
                                        <p:tav tm="100000">
                                          <p:val>
                                            <p:strVal val="#ppt_x"/>
                                          </p:val>
                                        </p:tav>
                                      </p:tavLst>
                                    </p:anim>
                                    <p:anim calcmode="lin" valueType="num">
                                      <p:cBhvr>
                                        <p:cTn id="252" dur="1000" fill="hold"/>
                                        <p:tgtEl>
                                          <p:spTgt spid="25663"/>
                                        </p:tgtEl>
                                        <p:attrNameLst>
                                          <p:attrName>ppt_y</p:attrName>
                                        </p:attrNameLst>
                                      </p:cBhvr>
                                      <p:tavLst>
                                        <p:tav tm="0">
                                          <p:val>
                                            <p:strVal val="1+#ppt_h/2"/>
                                          </p:val>
                                        </p:tav>
                                        <p:tav tm="100000">
                                          <p:val>
                                            <p:strVal val="#ppt_y"/>
                                          </p:val>
                                        </p:tav>
                                      </p:tavLst>
                                    </p:anim>
                                  </p:childTnLst>
                                </p:cTn>
                              </p:par>
                              <p:par>
                                <p:cTn id="253" presetID="2" presetClass="entr" presetSubtype="4" fill="hold" nodeType="withEffect">
                                  <p:stCondLst>
                                    <p:cond delay="0"/>
                                  </p:stCondLst>
                                  <p:childTnLst>
                                    <p:set>
                                      <p:cBhvr>
                                        <p:cTn id="254" dur="1" fill="hold">
                                          <p:stCondLst>
                                            <p:cond delay="0"/>
                                          </p:stCondLst>
                                        </p:cTn>
                                        <p:tgtEl>
                                          <p:spTgt spid="25664"/>
                                        </p:tgtEl>
                                        <p:attrNameLst>
                                          <p:attrName>style.visibility</p:attrName>
                                        </p:attrNameLst>
                                      </p:cBhvr>
                                      <p:to>
                                        <p:strVal val="visible"/>
                                      </p:to>
                                    </p:set>
                                    <p:anim calcmode="lin" valueType="num">
                                      <p:cBhvr>
                                        <p:cTn id="255" dur="1000" fill="hold"/>
                                        <p:tgtEl>
                                          <p:spTgt spid="25664"/>
                                        </p:tgtEl>
                                        <p:attrNameLst>
                                          <p:attrName>ppt_x</p:attrName>
                                        </p:attrNameLst>
                                      </p:cBhvr>
                                      <p:tavLst>
                                        <p:tav tm="0">
                                          <p:val>
                                            <p:strVal val="#ppt_x"/>
                                          </p:val>
                                        </p:tav>
                                        <p:tav tm="100000">
                                          <p:val>
                                            <p:strVal val="#ppt_x"/>
                                          </p:val>
                                        </p:tav>
                                      </p:tavLst>
                                    </p:anim>
                                    <p:anim calcmode="lin" valueType="num">
                                      <p:cBhvr>
                                        <p:cTn id="256" dur="1000" fill="hold"/>
                                        <p:tgtEl>
                                          <p:spTgt spid="25664"/>
                                        </p:tgtEl>
                                        <p:attrNameLst>
                                          <p:attrName>ppt_y</p:attrName>
                                        </p:attrNameLst>
                                      </p:cBhvr>
                                      <p:tavLst>
                                        <p:tav tm="0">
                                          <p:val>
                                            <p:strVal val="1+#ppt_h/2"/>
                                          </p:val>
                                        </p:tav>
                                        <p:tav tm="100000">
                                          <p:val>
                                            <p:strVal val="#ppt_y"/>
                                          </p:val>
                                        </p:tav>
                                      </p:tavLst>
                                    </p:anim>
                                  </p:childTnLst>
                                </p:cTn>
                              </p:par>
                              <p:par>
                                <p:cTn id="257" presetID="2" presetClass="entr" presetSubtype="4" fill="hold" nodeType="withEffect">
                                  <p:stCondLst>
                                    <p:cond delay="0"/>
                                  </p:stCondLst>
                                  <p:childTnLst>
                                    <p:set>
                                      <p:cBhvr>
                                        <p:cTn id="258" dur="1" fill="hold">
                                          <p:stCondLst>
                                            <p:cond delay="0"/>
                                          </p:stCondLst>
                                        </p:cTn>
                                        <p:tgtEl>
                                          <p:spTgt spid="25665"/>
                                        </p:tgtEl>
                                        <p:attrNameLst>
                                          <p:attrName>style.visibility</p:attrName>
                                        </p:attrNameLst>
                                      </p:cBhvr>
                                      <p:to>
                                        <p:strVal val="visible"/>
                                      </p:to>
                                    </p:set>
                                    <p:anim calcmode="lin" valueType="num">
                                      <p:cBhvr>
                                        <p:cTn id="259" dur="1000" fill="hold"/>
                                        <p:tgtEl>
                                          <p:spTgt spid="25665"/>
                                        </p:tgtEl>
                                        <p:attrNameLst>
                                          <p:attrName>ppt_x</p:attrName>
                                        </p:attrNameLst>
                                      </p:cBhvr>
                                      <p:tavLst>
                                        <p:tav tm="0">
                                          <p:val>
                                            <p:strVal val="#ppt_x"/>
                                          </p:val>
                                        </p:tav>
                                        <p:tav tm="100000">
                                          <p:val>
                                            <p:strVal val="#ppt_x"/>
                                          </p:val>
                                        </p:tav>
                                      </p:tavLst>
                                    </p:anim>
                                    <p:anim calcmode="lin" valueType="num">
                                      <p:cBhvr>
                                        <p:cTn id="260" dur="1000" fill="hold"/>
                                        <p:tgtEl>
                                          <p:spTgt spid="25665"/>
                                        </p:tgtEl>
                                        <p:attrNameLst>
                                          <p:attrName>ppt_y</p:attrName>
                                        </p:attrNameLst>
                                      </p:cBhvr>
                                      <p:tavLst>
                                        <p:tav tm="0">
                                          <p:val>
                                            <p:strVal val="1+#ppt_h/2"/>
                                          </p:val>
                                        </p:tav>
                                        <p:tav tm="100000">
                                          <p:val>
                                            <p:strVal val="#ppt_y"/>
                                          </p:val>
                                        </p:tav>
                                      </p:tavLst>
                                    </p:anim>
                                  </p:childTnLst>
                                </p:cTn>
                              </p:par>
                              <p:par>
                                <p:cTn id="261" presetID="2" presetClass="entr" presetSubtype="4" fill="hold" nodeType="withEffect">
                                  <p:stCondLst>
                                    <p:cond delay="0"/>
                                  </p:stCondLst>
                                  <p:childTnLst>
                                    <p:set>
                                      <p:cBhvr>
                                        <p:cTn id="262" dur="1" fill="hold">
                                          <p:stCondLst>
                                            <p:cond delay="0"/>
                                          </p:stCondLst>
                                        </p:cTn>
                                        <p:tgtEl>
                                          <p:spTgt spid="25666"/>
                                        </p:tgtEl>
                                        <p:attrNameLst>
                                          <p:attrName>style.visibility</p:attrName>
                                        </p:attrNameLst>
                                      </p:cBhvr>
                                      <p:to>
                                        <p:strVal val="visible"/>
                                      </p:to>
                                    </p:set>
                                    <p:anim calcmode="lin" valueType="num">
                                      <p:cBhvr>
                                        <p:cTn id="263" dur="1000" fill="hold"/>
                                        <p:tgtEl>
                                          <p:spTgt spid="25666"/>
                                        </p:tgtEl>
                                        <p:attrNameLst>
                                          <p:attrName>ppt_x</p:attrName>
                                        </p:attrNameLst>
                                      </p:cBhvr>
                                      <p:tavLst>
                                        <p:tav tm="0">
                                          <p:val>
                                            <p:strVal val="#ppt_x"/>
                                          </p:val>
                                        </p:tav>
                                        <p:tav tm="100000">
                                          <p:val>
                                            <p:strVal val="#ppt_x"/>
                                          </p:val>
                                        </p:tav>
                                      </p:tavLst>
                                    </p:anim>
                                    <p:anim calcmode="lin" valueType="num">
                                      <p:cBhvr>
                                        <p:cTn id="264" dur="1000" fill="hold"/>
                                        <p:tgtEl>
                                          <p:spTgt spid="25666"/>
                                        </p:tgtEl>
                                        <p:attrNameLst>
                                          <p:attrName>ppt_y</p:attrName>
                                        </p:attrNameLst>
                                      </p:cBhvr>
                                      <p:tavLst>
                                        <p:tav tm="0">
                                          <p:val>
                                            <p:strVal val="1+#ppt_h/2"/>
                                          </p:val>
                                        </p:tav>
                                        <p:tav tm="100000">
                                          <p:val>
                                            <p:strVal val="#ppt_y"/>
                                          </p:val>
                                        </p:tav>
                                      </p:tavLst>
                                    </p:anim>
                                  </p:childTnLst>
                                </p:cTn>
                              </p:par>
                              <p:par>
                                <p:cTn id="265" presetID="2" presetClass="entr" presetSubtype="4" fill="hold" nodeType="withEffect">
                                  <p:stCondLst>
                                    <p:cond delay="0"/>
                                  </p:stCondLst>
                                  <p:childTnLst>
                                    <p:set>
                                      <p:cBhvr>
                                        <p:cTn id="266" dur="1" fill="hold">
                                          <p:stCondLst>
                                            <p:cond delay="0"/>
                                          </p:stCondLst>
                                        </p:cTn>
                                        <p:tgtEl>
                                          <p:spTgt spid="25667"/>
                                        </p:tgtEl>
                                        <p:attrNameLst>
                                          <p:attrName>style.visibility</p:attrName>
                                        </p:attrNameLst>
                                      </p:cBhvr>
                                      <p:to>
                                        <p:strVal val="visible"/>
                                      </p:to>
                                    </p:set>
                                    <p:anim calcmode="lin" valueType="num">
                                      <p:cBhvr>
                                        <p:cTn id="267" dur="1000" fill="hold"/>
                                        <p:tgtEl>
                                          <p:spTgt spid="25667"/>
                                        </p:tgtEl>
                                        <p:attrNameLst>
                                          <p:attrName>ppt_x</p:attrName>
                                        </p:attrNameLst>
                                      </p:cBhvr>
                                      <p:tavLst>
                                        <p:tav tm="0">
                                          <p:val>
                                            <p:strVal val="#ppt_x"/>
                                          </p:val>
                                        </p:tav>
                                        <p:tav tm="100000">
                                          <p:val>
                                            <p:strVal val="#ppt_x"/>
                                          </p:val>
                                        </p:tav>
                                      </p:tavLst>
                                    </p:anim>
                                    <p:anim calcmode="lin" valueType="num">
                                      <p:cBhvr>
                                        <p:cTn id="268" dur="1000" fill="hold"/>
                                        <p:tgtEl>
                                          <p:spTgt spid="25667"/>
                                        </p:tgtEl>
                                        <p:attrNameLst>
                                          <p:attrName>ppt_y</p:attrName>
                                        </p:attrNameLst>
                                      </p:cBhvr>
                                      <p:tavLst>
                                        <p:tav tm="0">
                                          <p:val>
                                            <p:strVal val="1+#ppt_h/2"/>
                                          </p:val>
                                        </p:tav>
                                        <p:tav tm="100000">
                                          <p:val>
                                            <p:strVal val="#ppt_y"/>
                                          </p:val>
                                        </p:tav>
                                      </p:tavLst>
                                    </p:anim>
                                  </p:childTnLst>
                                </p:cTn>
                              </p:par>
                              <p:par>
                                <p:cTn id="269" presetID="2" presetClass="entr" presetSubtype="4" fill="hold" nodeType="withEffect">
                                  <p:stCondLst>
                                    <p:cond delay="0"/>
                                  </p:stCondLst>
                                  <p:childTnLst>
                                    <p:set>
                                      <p:cBhvr>
                                        <p:cTn id="270" dur="1" fill="hold">
                                          <p:stCondLst>
                                            <p:cond delay="0"/>
                                          </p:stCondLst>
                                        </p:cTn>
                                        <p:tgtEl>
                                          <p:spTgt spid="25668"/>
                                        </p:tgtEl>
                                        <p:attrNameLst>
                                          <p:attrName>style.visibility</p:attrName>
                                        </p:attrNameLst>
                                      </p:cBhvr>
                                      <p:to>
                                        <p:strVal val="visible"/>
                                      </p:to>
                                    </p:set>
                                    <p:anim calcmode="lin" valueType="num">
                                      <p:cBhvr>
                                        <p:cTn id="271" dur="1000" fill="hold"/>
                                        <p:tgtEl>
                                          <p:spTgt spid="25668"/>
                                        </p:tgtEl>
                                        <p:attrNameLst>
                                          <p:attrName>ppt_x</p:attrName>
                                        </p:attrNameLst>
                                      </p:cBhvr>
                                      <p:tavLst>
                                        <p:tav tm="0">
                                          <p:val>
                                            <p:strVal val="#ppt_x"/>
                                          </p:val>
                                        </p:tav>
                                        <p:tav tm="100000">
                                          <p:val>
                                            <p:strVal val="#ppt_x"/>
                                          </p:val>
                                        </p:tav>
                                      </p:tavLst>
                                    </p:anim>
                                    <p:anim calcmode="lin" valueType="num">
                                      <p:cBhvr>
                                        <p:cTn id="272" dur="1000" fill="hold"/>
                                        <p:tgtEl>
                                          <p:spTgt spid="25668"/>
                                        </p:tgtEl>
                                        <p:attrNameLst>
                                          <p:attrName>ppt_y</p:attrName>
                                        </p:attrNameLst>
                                      </p:cBhvr>
                                      <p:tavLst>
                                        <p:tav tm="0">
                                          <p:val>
                                            <p:strVal val="1+#ppt_h/2"/>
                                          </p:val>
                                        </p:tav>
                                        <p:tav tm="100000">
                                          <p:val>
                                            <p:strVal val="#ppt_y"/>
                                          </p:val>
                                        </p:tav>
                                      </p:tavLst>
                                    </p:anim>
                                  </p:childTnLst>
                                </p:cTn>
                              </p:par>
                              <p:par>
                                <p:cTn id="273" presetID="2" presetClass="entr" presetSubtype="4" fill="hold" nodeType="withEffect">
                                  <p:stCondLst>
                                    <p:cond delay="0"/>
                                  </p:stCondLst>
                                  <p:childTnLst>
                                    <p:set>
                                      <p:cBhvr>
                                        <p:cTn id="274" dur="1" fill="hold">
                                          <p:stCondLst>
                                            <p:cond delay="0"/>
                                          </p:stCondLst>
                                        </p:cTn>
                                        <p:tgtEl>
                                          <p:spTgt spid="25669"/>
                                        </p:tgtEl>
                                        <p:attrNameLst>
                                          <p:attrName>style.visibility</p:attrName>
                                        </p:attrNameLst>
                                      </p:cBhvr>
                                      <p:to>
                                        <p:strVal val="visible"/>
                                      </p:to>
                                    </p:set>
                                    <p:anim calcmode="lin" valueType="num">
                                      <p:cBhvr>
                                        <p:cTn id="275" dur="1000" fill="hold"/>
                                        <p:tgtEl>
                                          <p:spTgt spid="25669"/>
                                        </p:tgtEl>
                                        <p:attrNameLst>
                                          <p:attrName>ppt_x</p:attrName>
                                        </p:attrNameLst>
                                      </p:cBhvr>
                                      <p:tavLst>
                                        <p:tav tm="0">
                                          <p:val>
                                            <p:strVal val="#ppt_x"/>
                                          </p:val>
                                        </p:tav>
                                        <p:tav tm="100000">
                                          <p:val>
                                            <p:strVal val="#ppt_x"/>
                                          </p:val>
                                        </p:tav>
                                      </p:tavLst>
                                    </p:anim>
                                    <p:anim calcmode="lin" valueType="num">
                                      <p:cBhvr>
                                        <p:cTn id="276" dur="1000" fill="hold"/>
                                        <p:tgtEl>
                                          <p:spTgt spid="25669"/>
                                        </p:tgtEl>
                                        <p:attrNameLst>
                                          <p:attrName>ppt_y</p:attrName>
                                        </p:attrNameLst>
                                      </p:cBhvr>
                                      <p:tavLst>
                                        <p:tav tm="0">
                                          <p:val>
                                            <p:strVal val="1+#ppt_h/2"/>
                                          </p:val>
                                        </p:tav>
                                        <p:tav tm="100000">
                                          <p:val>
                                            <p:strVal val="#ppt_y"/>
                                          </p:val>
                                        </p:tav>
                                      </p:tavLst>
                                    </p:anim>
                                  </p:childTnLst>
                                </p:cTn>
                              </p:par>
                              <p:par>
                                <p:cTn id="277" presetID="2" presetClass="entr" presetSubtype="4" fill="hold" nodeType="withEffect">
                                  <p:stCondLst>
                                    <p:cond delay="0"/>
                                  </p:stCondLst>
                                  <p:childTnLst>
                                    <p:set>
                                      <p:cBhvr>
                                        <p:cTn id="278" dur="1" fill="hold">
                                          <p:stCondLst>
                                            <p:cond delay="0"/>
                                          </p:stCondLst>
                                        </p:cTn>
                                        <p:tgtEl>
                                          <p:spTgt spid="25670"/>
                                        </p:tgtEl>
                                        <p:attrNameLst>
                                          <p:attrName>style.visibility</p:attrName>
                                        </p:attrNameLst>
                                      </p:cBhvr>
                                      <p:to>
                                        <p:strVal val="visible"/>
                                      </p:to>
                                    </p:set>
                                    <p:anim calcmode="lin" valueType="num">
                                      <p:cBhvr>
                                        <p:cTn id="279" dur="1000" fill="hold"/>
                                        <p:tgtEl>
                                          <p:spTgt spid="25670"/>
                                        </p:tgtEl>
                                        <p:attrNameLst>
                                          <p:attrName>ppt_x</p:attrName>
                                        </p:attrNameLst>
                                      </p:cBhvr>
                                      <p:tavLst>
                                        <p:tav tm="0">
                                          <p:val>
                                            <p:strVal val="#ppt_x"/>
                                          </p:val>
                                        </p:tav>
                                        <p:tav tm="100000">
                                          <p:val>
                                            <p:strVal val="#ppt_x"/>
                                          </p:val>
                                        </p:tav>
                                      </p:tavLst>
                                    </p:anim>
                                    <p:anim calcmode="lin" valueType="num">
                                      <p:cBhvr>
                                        <p:cTn id="280" dur="1000" fill="hold"/>
                                        <p:tgtEl>
                                          <p:spTgt spid="25670"/>
                                        </p:tgtEl>
                                        <p:attrNameLst>
                                          <p:attrName>ppt_y</p:attrName>
                                        </p:attrNameLst>
                                      </p:cBhvr>
                                      <p:tavLst>
                                        <p:tav tm="0">
                                          <p:val>
                                            <p:strVal val="1+#ppt_h/2"/>
                                          </p:val>
                                        </p:tav>
                                        <p:tav tm="100000">
                                          <p:val>
                                            <p:strVal val="#ppt_y"/>
                                          </p:val>
                                        </p:tav>
                                      </p:tavLst>
                                    </p:anim>
                                  </p:childTnLst>
                                </p:cTn>
                              </p:par>
                              <p:par>
                                <p:cTn id="281" presetID="2" presetClass="entr" presetSubtype="4" fill="hold" nodeType="withEffect">
                                  <p:stCondLst>
                                    <p:cond delay="0"/>
                                  </p:stCondLst>
                                  <p:childTnLst>
                                    <p:set>
                                      <p:cBhvr>
                                        <p:cTn id="282" dur="1" fill="hold">
                                          <p:stCondLst>
                                            <p:cond delay="0"/>
                                          </p:stCondLst>
                                        </p:cTn>
                                        <p:tgtEl>
                                          <p:spTgt spid="25671"/>
                                        </p:tgtEl>
                                        <p:attrNameLst>
                                          <p:attrName>style.visibility</p:attrName>
                                        </p:attrNameLst>
                                      </p:cBhvr>
                                      <p:to>
                                        <p:strVal val="visible"/>
                                      </p:to>
                                    </p:set>
                                    <p:anim calcmode="lin" valueType="num">
                                      <p:cBhvr>
                                        <p:cTn id="283" dur="1000" fill="hold"/>
                                        <p:tgtEl>
                                          <p:spTgt spid="25671"/>
                                        </p:tgtEl>
                                        <p:attrNameLst>
                                          <p:attrName>ppt_x</p:attrName>
                                        </p:attrNameLst>
                                      </p:cBhvr>
                                      <p:tavLst>
                                        <p:tav tm="0">
                                          <p:val>
                                            <p:strVal val="#ppt_x"/>
                                          </p:val>
                                        </p:tav>
                                        <p:tav tm="100000">
                                          <p:val>
                                            <p:strVal val="#ppt_x"/>
                                          </p:val>
                                        </p:tav>
                                      </p:tavLst>
                                    </p:anim>
                                    <p:anim calcmode="lin" valueType="num">
                                      <p:cBhvr>
                                        <p:cTn id="284" dur="1000" fill="hold"/>
                                        <p:tgtEl>
                                          <p:spTgt spid="25671"/>
                                        </p:tgtEl>
                                        <p:attrNameLst>
                                          <p:attrName>ppt_y</p:attrName>
                                        </p:attrNameLst>
                                      </p:cBhvr>
                                      <p:tavLst>
                                        <p:tav tm="0">
                                          <p:val>
                                            <p:strVal val="1+#ppt_h/2"/>
                                          </p:val>
                                        </p:tav>
                                        <p:tav tm="100000">
                                          <p:val>
                                            <p:strVal val="#ppt_y"/>
                                          </p:val>
                                        </p:tav>
                                      </p:tavLst>
                                    </p:anim>
                                  </p:childTnLst>
                                </p:cTn>
                              </p:par>
                              <p:par>
                                <p:cTn id="285" presetID="2" presetClass="entr" presetSubtype="4" fill="hold" nodeType="withEffect">
                                  <p:stCondLst>
                                    <p:cond delay="0"/>
                                  </p:stCondLst>
                                  <p:childTnLst>
                                    <p:set>
                                      <p:cBhvr>
                                        <p:cTn id="286" dur="1" fill="hold">
                                          <p:stCondLst>
                                            <p:cond delay="0"/>
                                          </p:stCondLst>
                                        </p:cTn>
                                        <p:tgtEl>
                                          <p:spTgt spid="25672"/>
                                        </p:tgtEl>
                                        <p:attrNameLst>
                                          <p:attrName>style.visibility</p:attrName>
                                        </p:attrNameLst>
                                      </p:cBhvr>
                                      <p:to>
                                        <p:strVal val="visible"/>
                                      </p:to>
                                    </p:set>
                                    <p:anim calcmode="lin" valueType="num">
                                      <p:cBhvr>
                                        <p:cTn id="287" dur="1000" fill="hold"/>
                                        <p:tgtEl>
                                          <p:spTgt spid="25672"/>
                                        </p:tgtEl>
                                        <p:attrNameLst>
                                          <p:attrName>ppt_x</p:attrName>
                                        </p:attrNameLst>
                                      </p:cBhvr>
                                      <p:tavLst>
                                        <p:tav tm="0">
                                          <p:val>
                                            <p:strVal val="#ppt_x"/>
                                          </p:val>
                                        </p:tav>
                                        <p:tav tm="100000">
                                          <p:val>
                                            <p:strVal val="#ppt_x"/>
                                          </p:val>
                                        </p:tav>
                                      </p:tavLst>
                                    </p:anim>
                                    <p:anim calcmode="lin" valueType="num">
                                      <p:cBhvr>
                                        <p:cTn id="288" dur="1000" fill="hold"/>
                                        <p:tgtEl>
                                          <p:spTgt spid="25672"/>
                                        </p:tgtEl>
                                        <p:attrNameLst>
                                          <p:attrName>ppt_y</p:attrName>
                                        </p:attrNameLst>
                                      </p:cBhvr>
                                      <p:tavLst>
                                        <p:tav tm="0">
                                          <p:val>
                                            <p:strVal val="1+#ppt_h/2"/>
                                          </p:val>
                                        </p:tav>
                                        <p:tav tm="100000">
                                          <p:val>
                                            <p:strVal val="#ppt_y"/>
                                          </p:val>
                                        </p:tav>
                                      </p:tavLst>
                                    </p:anim>
                                  </p:childTnLst>
                                </p:cTn>
                              </p:par>
                              <p:par>
                                <p:cTn id="289" presetID="2" presetClass="entr" presetSubtype="4" fill="hold" nodeType="withEffect">
                                  <p:stCondLst>
                                    <p:cond delay="0"/>
                                  </p:stCondLst>
                                  <p:childTnLst>
                                    <p:set>
                                      <p:cBhvr>
                                        <p:cTn id="290" dur="1" fill="hold">
                                          <p:stCondLst>
                                            <p:cond delay="0"/>
                                          </p:stCondLst>
                                        </p:cTn>
                                        <p:tgtEl>
                                          <p:spTgt spid="25673"/>
                                        </p:tgtEl>
                                        <p:attrNameLst>
                                          <p:attrName>style.visibility</p:attrName>
                                        </p:attrNameLst>
                                      </p:cBhvr>
                                      <p:to>
                                        <p:strVal val="visible"/>
                                      </p:to>
                                    </p:set>
                                    <p:anim calcmode="lin" valueType="num">
                                      <p:cBhvr>
                                        <p:cTn id="291" dur="1000" fill="hold"/>
                                        <p:tgtEl>
                                          <p:spTgt spid="25673"/>
                                        </p:tgtEl>
                                        <p:attrNameLst>
                                          <p:attrName>ppt_x</p:attrName>
                                        </p:attrNameLst>
                                      </p:cBhvr>
                                      <p:tavLst>
                                        <p:tav tm="0">
                                          <p:val>
                                            <p:strVal val="#ppt_x"/>
                                          </p:val>
                                        </p:tav>
                                        <p:tav tm="100000">
                                          <p:val>
                                            <p:strVal val="#ppt_x"/>
                                          </p:val>
                                        </p:tav>
                                      </p:tavLst>
                                    </p:anim>
                                    <p:anim calcmode="lin" valueType="num">
                                      <p:cBhvr>
                                        <p:cTn id="292" dur="1000" fill="hold"/>
                                        <p:tgtEl>
                                          <p:spTgt spid="25673"/>
                                        </p:tgtEl>
                                        <p:attrNameLst>
                                          <p:attrName>ppt_y</p:attrName>
                                        </p:attrNameLst>
                                      </p:cBhvr>
                                      <p:tavLst>
                                        <p:tav tm="0">
                                          <p:val>
                                            <p:strVal val="1+#ppt_h/2"/>
                                          </p:val>
                                        </p:tav>
                                        <p:tav tm="100000">
                                          <p:val>
                                            <p:strVal val="#ppt_y"/>
                                          </p:val>
                                        </p:tav>
                                      </p:tavLst>
                                    </p:anim>
                                  </p:childTnLst>
                                </p:cTn>
                              </p:par>
                              <p:par>
                                <p:cTn id="293" presetID="2" presetClass="entr" presetSubtype="4" fill="hold" nodeType="withEffect">
                                  <p:stCondLst>
                                    <p:cond delay="0"/>
                                  </p:stCondLst>
                                  <p:childTnLst>
                                    <p:set>
                                      <p:cBhvr>
                                        <p:cTn id="294" dur="1" fill="hold">
                                          <p:stCondLst>
                                            <p:cond delay="0"/>
                                          </p:stCondLst>
                                        </p:cTn>
                                        <p:tgtEl>
                                          <p:spTgt spid="25674"/>
                                        </p:tgtEl>
                                        <p:attrNameLst>
                                          <p:attrName>style.visibility</p:attrName>
                                        </p:attrNameLst>
                                      </p:cBhvr>
                                      <p:to>
                                        <p:strVal val="visible"/>
                                      </p:to>
                                    </p:set>
                                    <p:anim calcmode="lin" valueType="num">
                                      <p:cBhvr>
                                        <p:cTn id="295" dur="1000" fill="hold"/>
                                        <p:tgtEl>
                                          <p:spTgt spid="25674"/>
                                        </p:tgtEl>
                                        <p:attrNameLst>
                                          <p:attrName>ppt_x</p:attrName>
                                        </p:attrNameLst>
                                      </p:cBhvr>
                                      <p:tavLst>
                                        <p:tav tm="0">
                                          <p:val>
                                            <p:strVal val="#ppt_x"/>
                                          </p:val>
                                        </p:tav>
                                        <p:tav tm="100000">
                                          <p:val>
                                            <p:strVal val="#ppt_x"/>
                                          </p:val>
                                        </p:tav>
                                      </p:tavLst>
                                    </p:anim>
                                    <p:anim calcmode="lin" valueType="num">
                                      <p:cBhvr>
                                        <p:cTn id="296" dur="1000" fill="hold"/>
                                        <p:tgtEl>
                                          <p:spTgt spid="25674"/>
                                        </p:tgtEl>
                                        <p:attrNameLst>
                                          <p:attrName>ppt_y</p:attrName>
                                        </p:attrNameLst>
                                      </p:cBhvr>
                                      <p:tavLst>
                                        <p:tav tm="0">
                                          <p:val>
                                            <p:strVal val="1+#ppt_h/2"/>
                                          </p:val>
                                        </p:tav>
                                        <p:tav tm="100000">
                                          <p:val>
                                            <p:strVal val="#ppt_y"/>
                                          </p:val>
                                        </p:tav>
                                      </p:tavLst>
                                    </p:anim>
                                  </p:childTnLst>
                                </p:cTn>
                              </p:par>
                              <p:par>
                                <p:cTn id="297" presetID="2" presetClass="entr" presetSubtype="4" fill="hold" nodeType="withEffect">
                                  <p:stCondLst>
                                    <p:cond delay="0"/>
                                  </p:stCondLst>
                                  <p:childTnLst>
                                    <p:set>
                                      <p:cBhvr>
                                        <p:cTn id="298" dur="1" fill="hold">
                                          <p:stCondLst>
                                            <p:cond delay="0"/>
                                          </p:stCondLst>
                                        </p:cTn>
                                        <p:tgtEl>
                                          <p:spTgt spid="25675"/>
                                        </p:tgtEl>
                                        <p:attrNameLst>
                                          <p:attrName>style.visibility</p:attrName>
                                        </p:attrNameLst>
                                      </p:cBhvr>
                                      <p:to>
                                        <p:strVal val="visible"/>
                                      </p:to>
                                    </p:set>
                                    <p:anim calcmode="lin" valueType="num">
                                      <p:cBhvr>
                                        <p:cTn id="299" dur="1000" fill="hold"/>
                                        <p:tgtEl>
                                          <p:spTgt spid="25675"/>
                                        </p:tgtEl>
                                        <p:attrNameLst>
                                          <p:attrName>ppt_x</p:attrName>
                                        </p:attrNameLst>
                                      </p:cBhvr>
                                      <p:tavLst>
                                        <p:tav tm="0">
                                          <p:val>
                                            <p:strVal val="#ppt_x"/>
                                          </p:val>
                                        </p:tav>
                                        <p:tav tm="100000">
                                          <p:val>
                                            <p:strVal val="#ppt_x"/>
                                          </p:val>
                                        </p:tav>
                                      </p:tavLst>
                                    </p:anim>
                                    <p:anim calcmode="lin" valueType="num">
                                      <p:cBhvr>
                                        <p:cTn id="300" dur="1000" fill="hold"/>
                                        <p:tgtEl>
                                          <p:spTgt spid="25675"/>
                                        </p:tgtEl>
                                        <p:attrNameLst>
                                          <p:attrName>ppt_y</p:attrName>
                                        </p:attrNameLst>
                                      </p:cBhvr>
                                      <p:tavLst>
                                        <p:tav tm="0">
                                          <p:val>
                                            <p:strVal val="1+#ppt_h/2"/>
                                          </p:val>
                                        </p:tav>
                                        <p:tav tm="100000">
                                          <p:val>
                                            <p:strVal val="#ppt_y"/>
                                          </p:val>
                                        </p:tav>
                                      </p:tavLst>
                                    </p:anim>
                                  </p:childTnLst>
                                </p:cTn>
                              </p:par>
                              <p:par>
                                <p:cTn id="301" presetID="2" presetClass="entr" presetSubtype="4" fill="hold" nodeType="withEffect">
                                  <p:stCondLst>
                                    <p:cond delay="0"/>
                                  </p:stCondLst>
                                  <p:childTnLst>
                                    <p:set>
                                      <p:cBhvr>
                                        <p:cTn id="302" dur="1" fill="hold">
                                          <p:stCondLst>
                                            <p:cond delay="0"/>
                                          </p:stCondLst>
                                        </p:cTn>
                                        <p:tgtEl>
                                          <p:spTgt spid="25676"/>
                                        </p:tgtEl>
                                        <p:attrNameLst>
                                          <p:attrName>style.visibility</p:attrName>
                                        </p:attrNameLst>
                                      </p:cBhvr>
                                      <p:to>
                                        <p:strVal val="visible"/>
                                      </p:to>
                                    </p:set>
                                    <p:anim calcmode="lin" valueType="num">
                                      <p:cBhvr>
                                        <p:cTn id="303" dur="1000" fill="hold"/>
                                        <p:tgtEl>
                                          <p:spTgt spid="25676"/>
                                        </p:tgtEl>
                                        <p:attrNameLst>
                                          <p:attrName>ppt_x</p:attrName>
                                        </p:attrNameLst>
                                      </p:cBhvr>
                                      <p:tavLst>
                                        <p:tav tm="0">
                                          <p:val>
                                            <p:strVal val="#ppt_x"/>
                                          </p:val>
                                        </p:tav>
                                        <p:tav tm="100000">
                                          <p:val>
                                            <p:strVal val="#ppt_x"/>
                                          </p:val>
                                        </p:tav>
                                      </p:tavLst>
                                    </p:anim>
                                    <p:anim calcmode="lin" valueType="num">
                                      <p:cBhvr>
                                        <p:cTn id="304" dur="1000" fill="hold"/>
                                        <p:tgtEl>
                                          <p:spTgt spid="25676"/>
                                        </p:tgtEl>
                                        <p:attrNameLst>
                                          <p:attrName>ppt_y</p:attrName>
                                        </p:attrNameLst>
                                      </p:cBhvr>
                                      <p:tavLst>
                                        <p:tav tm="0">
                                          <p:val>
                                            <p:strVal val="1+#ppt_h/2"/>
                                          </p:val>
                                        </p:tav>
                                        <p:tav tm="100000">
                                          <p:val>
                                            <p:strVal val="#ppt_y"/>
                                          </p:val>
                                        </p:tav>
                                      </p:tavLst>
                                    </p:anim>
                                  </p:childTnLst>
                                </p:cTn>
                              </p:par>
                              <p:par>
                                <p:cTn id="305" presetID="2" presetClass="entr" presetSubtype="4" fill="hold" nodeType="withEffect">
                                  <p:stCondLst>
                                    <p:cond delay="0"/>
                                  </p:stCondLst>
                                  <p:childTnLst>
                                    <p:set>
                                      <p:cBhvr>
                                        <p:cTn id="306" dur="1" fill="hold">
                                          <p:stCondLst>
                                            <p:cond delay="0"/>
                                          </p:stCondLst>
                                        </p:cTn>
                                        <p:tgtEl>
                                          <p:spTgt spid="25677"/>
                                        </p:tgtEl>
                                        <p:attrNameLst>
                                          <p:attrName>style.visibility</p:attrName>
                                        </p:attrNameLst>
                                      </p:cBhvr>
                                      <p:to>
                                        <p:strVal val="visible"/>
                                      </p:to>
                                    </p:set>
                                    <p:anim calcmode="lin" valueType="num">
                                      <p:cBhvr>
                                        <p:cTn id="307" dur="1000" fill="hold"/>
                                        <p:tgtEl>
                                          <p:spTgt spid="25677"/>
                                        </p:tgtEl>
                                        <p:attrNameLst>
                                          <p:attrName>ppt_x</p:attrName>
                                        </p:attrNameLst>
                                      </p:cBhvr>
                                      <p:tavLst>
                                        <p:tav tm="0">
                                          <p:val>
                                            <p:strVal val="#ppt_x"/>
                                          </p:val>
                                        </p:tav>
                                        <p:tav tm="100000">
                                          <p:val>
                                            <p:strVal val="#ppt_x"/>
                                          </p:val>
                                        </p:tav>
                                      </p:tavLst>
                                    </p:anim>
                                    <p:anim calcmode="lin" valueType="num">
                                      <p:cBhvr>
                                        <p:cTn id="308" dur="1000" fill="hold"/>
                                        <p:tgtEl>
                                          <p:spTgt spid="25677"/>
                                        </p:tgtEl>
                                        <p:attrNameLst>
                                          <p:attrName>ppt_y</p:attrName>
                                        </p:attrNameLst>
                                      </p:cBhvr>
                                      <p:tavLst>
                                        <p:tav tm="0">
                                          <p:val>
                                            <p:strVal val="1+#ppt_h/2"/>
                                          </p:val>
                                        </p:tav>
                                        <p:tav tm="100000">
                                          <p:val>
                                            <p:strVal val="#ppt_y"/>
                                          </p:val>
                                        </p:tav>
                                      </p:tavLst>
                                    </p:anim>
                                  </p:childTnLst>
                                </p:cTn>
                              </p:par>
                              <p:par>
                                <p:cTn id="309" presetID="2" presetClass="entr" presetSubtype="4" fill="hold" nodeType="withEffect">
                                  <p:stCondLst>
                                    <p:cond delay="0"/>
                                  </p:stCondLst>
                                  <p:childTnLst>
                                    <p:set>
                                      <p:cBhvr>
                                        <p:cTn id="310" dur="1" fill="hold">
                                          <p:stCondLst>
                                            <p:cond delay="0"/>
                                          </p:stCondLst>
                                        </p:cTn>
                                        <p:tgtEl>
                                          <p:spTgt spid="25678"/>
                                        </p:tgtEl>
                                        <p:attrNameLst>
                                          <p:attrName>style.visibility</p:attrName>
                                        </p:attrNameLst>
                                      </p:cBhvr>
                                      <p:to>
                                        <p:strVal val="visible"/>
                                      </p:to>
                                    </p:set>
                                    <p:anim calcmode="lin" valueType="num">
                                      <p:cBhvr>
                                        <p:cTn id="311" dur="1000" fill="hold"/>
                                        <p:tgtEl>
                                          <p:spTgt spid="25678"/>
                                        </p:tgtEl>
                                        <p:attrNameLst>
                                          <p:attrName>ppt_x</p:attrName>
                                        </p:attrNameLst>
                                      </p:cBhvr>
                                      <p:tavLst>
                                        <p:tav tm="0">
                                          <p:val>
                                            <p:strVal val="#ppt_x"/>
                                          </p:val>
                                        </p:tav>
                                        <p:tav tm="100000">
                                          <p:val>
                                            <p:strVal val="#ppt_x"/>
                                          </p:val>
                                        </p:tav>
                                      </p:tavLst>
                                    </p:anim>
                                    <p:anim calcmode="lin" valueType="num">
                                      <p:cBhvr>
                                        <p:cTn id="312" dur="1000" fill="hold"/>
                                        <p:tgtEl>
                                          <p:spTgt spid="25678"/>
                                        </p:tgtEl>
                                        <p:attrNameLst>
                                          <p:attrName>ppt_y</p:attrName>
                                        </p:attrNameLst>
                                      </p:cBhvr>
                                      <p:tavLst>
                                        <p:tav tm="0">
                                          <p:val>
                                            <p:strVal val="1+#ppt_h/2"/>
                                          </p:val>
                                        </p:tav>
                                        <p:tav tm="100000">
                                          <p:val>
                                            <p:strVal val="#ppt_y"/>
                                          </p:val>
                                        </p:tav>
                                      </p:tavLst>
                                    </p:anim>
                                  </p:childTnLst>
                                </p:cTn>
                              </p:par>
                              <p:par>
                                <p:cTn id="313" presetID="2" presetClass="entr" presetSubtype="4" fill="hold" nodeType="withEffect">
                                  <p:stCondLst>
                                    <p:cond delay="0"/>
                                  </p:stCondLst>
                                  <p:childTnLst>
                                    <p:set>
                                      <p:cBhvr>
                                        <p:cTn id="314" dur="1" fill="hold">
                                          <p:stCondLst>
                                            <p:cond delay="0"/>
                                          </p:stCondLst>
                                        </p:cTn>
                                        <p:tgtEl>
                                          <p:spTgt spid="25679"/>
                                        </p:tgtEl>
                                        <p:attrNameLst>
                                          <p:attrName>style.visibility</p:attrName>
                                        </p:attrNameLst>
                                      </p:cBhvr>
                                      <p:to>
                                        <p:strVal val="visible"/>
                                      </p:to>
                                    </p:set>
                                    <p:anim calcmode="lin" valueType="num">
                                      <p:cBhvr>
                                        <p:cTn id="315" dur="1000" fill="hold"/>
                                        <p:tgtEl>
                                          <p:spTgt spid="25679"/>
                                        </p:tgtEl>
                                        <p:attrNameLst>
                                          <p:attrName>ppt_x</p:attrName>
                                        </p:attrNameLst>
                                      </p:cBhvr>
                                      <p:tavLst>
                                        <p:tav tm="0">
                                          <p:val>
                                            <p:strVal val="#ppt_x"/>
                                          </p:val>
                                        </p:tav>
                                        <p:tav tm="100000">
                                          <p:val>
                                            <p:strVal val="#ppt_x"/>
                                          </p:val>
                                        </p:tav>
                                      </p:tavLst>
                                    </p:anim>
                                    <p:anim calcmode="lin" valueType="num">
                                      <p:cBhvr>
                                        <p:cTn id="316" dur="1000" fill="hold"/>
                                        <p:tgtEl>
                                          <p:spTgt spid="25679"/>
                                        </p:tgtEl>
                                        <p:attrNameLst>
                                          <p:attrName>ppt_y</p:attrName>
                                        </p:attrNameLst>
                                      </p:cBhvr>
                                      <p:tavLst>
                                        <p:tav tm="0">
                                          <p:val>
                                            <p:strVal val="1+#ppt_h/2"/>
                                          </p:val>
                                        </p:tav>
                                        <p:tav tm="100000">
                                          <p:val>
                                            <p:strVal val="#ppt_y"/>
                                          </p:val>
                                        </p:tav>
                                      </p:tavLst>
                                    </p:anim>
                                  </p:childTnLst>
                                </p:cTn>
                              </p:par>
                              <p:par>
                                <p:cTn id="317" presetID="2" presetClass="entr" presetSubtype="4" fill="hold" nodeType="withEffect">
                                  <p:stCondLst>
                                    <p:cond delay="0"/>
                                  </p:stCondLst>
                                  <p:childTnLst>
                                    <p:set>
                                      <p:cBhvr>
                                        <p:cTn id="318" dur="1" fill="hold">
                                          <p:stCondLst>
                                            <p:cond delay="0"/>
                                          </p:stCondLst>
                                        </p:cTn>
                                        <p:tgtEl>
                                          <p:spTgt spid="25680"/>
                                        </p:tgtEl>
                                        <p:attrNameLst>
                                          <p:attrName>style.visibility</p:attrName>
                                        </p:attrNameLst>
                                      </p:cBhvr>
                                      <p:to>
                                        <p:strVal val="visible"/>
                                      </p:to>
                                    </p:set>
                                    <p:anim calcmode="lin" valueType="num">
                                      <p:cBhvr>
                                        <p:cTn id="319" dur="1000" fill="hold"/>
                                        <p:tgtEl>
                                          <p:spTgt spid="25680"/>
                                        </p:tgtEl>
                                        <p:attrNameLst>
                                          <p:attrName>ppt_x</p:attrName>
                                        </p:attrNameLst>
                                      </p:cBhvr>
                                      <p:tavLst>
                                        <p:tav tm="0">
                                          <p:val>
                                            <p:strVal val="#ppt_x"/>
                                          </p:val>
                                        </p:tav>
                                        <p:tav tm="100000">
                                          <p:val>
                                            <p:strVal val="#ppt_x"/>
                                          </p:val>
                                        </p:tav>
                                      </p:tavLst>
                                    </p:anim>
                                    <p:anim calcmode="lin" valueType="num">
                                      <p:cBhvr>
                                        <p:cTn id="320" dur="1000" fill="hold"/>
                                        <p:tgtEl>
                                          <p:spTgt spid="25680"/>
                                        </p:tgtEl>
                                        <p:attrNameLst>
                                          <p:attrName>ppt_y</p:attrName>
                                        </p:attrNameLst>
                                      </p:cBhvr>
                                      <p:tavLst>
                                        <p:tav tm="0">
                                          <p:val>
                                            <p:strVal val="1+#ppt_h/2"/>
                                          </p:val>
                                        </p:tav>
                                        <p:tav tm="100000">
                                          <p:val>
                                            <p:strVal val="#ppt_y"/>
                                          </p:val>
                                        </p:tav>
                                      </p:tavLst>
                                    </p:anim>
                                  </p:childTnLst>
                                </p:cTn>
                              </p:par>
                              <p:par>
                                <p:cTn id="321" presetID="2" presetClass="entr" presetSubtype="4" fill="hold" nodeType="withEffect">
                                  <p:stCondLst>
                                    <p:cond delay="0"/>
                                  </p:stCondLst>
                                  <p:childTnLst>
                                    <p:set>
                                      <p:cBhvr>
                                        <p:cTn id="322" dur="1" fill="hold">
                                          <p:stCondLst>
                                            <p:cond delay="0"/>
                                          </p:stCondLst>
                                        </p:cTn>
                                        <p:tgtEl>
                                          <p:spTgt spid="25681"/>
                                        </p:tgtEl>
                                        <p:attrNameLst>
                                          <p:attrName>style.visibility</p:attrName>
                                        </p:attrNameLst>
                                      </p:cBhvr>
                                      <p:to>
                                        <p:strVal val="visible"/>
                                      </p:to>
                                    </p:set>
                                    <p:anim calcmode="lin" valueType="num">
                                      <p:cBhvr>
                                        <p:cTn id="323" dur="1000" fill="hold"/>
                                        <p:tgtEl>
                                          <p:spTgt spid="25681"/>
                                        </p:tgtEl>
                                        <p:attrNameLst>
                                          <p:attrName>ppt_x</p:attrName>
                                        </p:attrNameLst>
                                      </p:cBhvr>
                                      <p:tavLst>
                                        <p:tav tm="0">
                                          <p:val>
                                            <p:strVal val="#ppt_x"/>
                                          </p:val>
                                        </p:tav>
                                        <p:tav tm="100000">
                                          <p:val>
                                            <p:strVal val="#ppt_x"/>
                                          </p:val>
                                        </p:tav>
                                      </p:tavLst>
                                    </p:anim>
                                    <p:anim calcmode="lin" valueType="num">
                                      <p:cBhvr>
                                        <p:cTn id="324" dur="1000" fill="hold"/>
                                        <p:tgtEl>
                                          <p:spTgt spid="25681"/>
                                        </p:tgtEl>
                                        <p:attrNameLst>
                                          <p:attrName>ppt_y</p:attrName>
                                        </p:attrNameLst>
                                      </p:cBhvr>
                                      <p:tavLst>
                                        <p:tav tm="0">
                                          <p:val>
                                            <p:strVal val="1+#ppt_h/2"/>
                                          </p:val>
                                        </p:tav>
                                        <p:tav tm="100000">
                                          <p:val>
                                            <p:strVal val="#ppt_y"/>
                                          </p:val>
                                        </p:tav>
                                      </p:tavLst>
                                    </p:anim>
                                  </p:childTnLst>
                                </p:cTn>
                              </p:par>
                              <p:par>
                                <p:cTn id="325" presetID="2" presetClass="entr" presetSubtype="4" fill="hold" nodeType="withEffect">
                                  <p:stCondLst>
                                    <p:cond delay="0"/>
                                  </p:stCondLst>
                                  <p:childTnLst>
                                    <p:set>
                                      <p:cBhvr>
                                        <p:cTn id="326" dur="1" fill="hold">
                                          <p:stCondLst>
                                            <p:cond delay="0"/>
                                          </p:stCondLst>
                                        </p:cTn>
                                        <p:tgtEl>
                                          <p:spTgt spid="25682"/>
                                        </p:tgtEl>
                                        <p:attrNameLst>
                                          <p:attrName>style.visibility</p:attrName>
                                        </p:attrNameLst>
                                      </p:cBhvr>
                                      <p:to>
                                        <p:strVal val="visible"/>
                                      </p:to>
                                    </p:set>
                                    <p:anim calcmode="lin" valueType="num">
                                      <p:cBhvr>
                                        <p:cTn id="327" dur="1000" fill="hold"/>
                                        <p:tgtEl>
                                          <p:spTgt spid="25682"/>
                                        </p:tgtEl>
                                        <p:attrNameLst>
                                          <p:attrName>ppt_x</p:attrName>
                                        </p:attrNameLst>
                                      </p:cBhvr>
                                      <p:tavLst>
                                        <p:tav tm="0">
                                          <p:val>
                                            <p:strVal val="#ppt_x"/>
                                          </p:val>
                                        </p:tav>
                                        <p:tav tm="100000">
                                          <p:val>
                                            <p:strVal val="#ppt_x"/>
                                          </p:val>
                                        </p:tav>
                                      </p:tavLst>
                                    </p:anim>
                                    <p:anim calcmode="lin" valueType="num">
                                      <p:cBhvr>
                                        <p:cTn id="328" dur="1000" fill="hold"/>
                                        <p:tgtEl>
                                          <p:spTgt spid="25682"/>
                                        </p:tgtEl>
                                        <p:attrNameLst>
                                          <p:attrName>ppt_y</p:attrName>
                                        </p:attrNameLst>
                                      </p:cBhvr>
                                      <p:tavLst>
                                        <p:tav tm="0">
                                          <p:val>
                                            <p:strVal val="1+#ppt_h/2"/>
                                          </p:val>
                                        </p:tav>
                                        <p:tav tm="100000">
                                          <p:val>
                                            <p:strVal val="#ppt_y"/>
                                          </p:val>
                                        </p:tav>
                                      </p:tavLst>
                                    </p:anim>
                                  </p:childTnLst>
                                </p:cTn>
                              </p:par>
                              <p:par>
                                <p:cTn id="329" presetID="2" presetClass="entr" presetSubtype="2" fill="hold" nodeType="withEffect">
                                  <p:stCondLst>
                                    <p:cond delay="0"/>
                                  </p:stCondLst>
                                  <p:childTnLst>
                                    <p:set>
                                      <p:cBhvr>
                                        <p:cTn id="330" dur="1" fill="hold">
                                          <p:stCondLst>
                                            <p:cond delay="0"/>
                                          </p:stCondLst>
                                        </p:cTn>
                                        <p:tgtEl>
                                          <p:spTgt spid="25683"/>
                                        </p:tgtEl>
                                        <p:attrNameLst>
                                          <p:attrName>style.visibility</p:attrName>
                                        </p:attrNameLst>
                                      </p:cBhvr>
                                      <p:to>
                                        <p:strVal val="visible"/>
                                      </p:to>
                                    </p:set>
                                    <p:anim calcmode="lin" valueType="num">
                                      <p:cBhvr>
                                        <p:cTn id="331" dur="1000" fill="hold"/>
                                        <p:tgtEl>
                                          <p:spTgt spid="25683"/>
                                        </p:tgtEl>
                                        <p:attrNameLst>
                                          <p:attrName>ppt_x</p:attrName>
                                        </p:attrNameLst>
                                      </p:cBhvr>
                                      <p:tavLst>
                                        <p:tav tm="0">
                                          <p:val>
                                            <p:strVal val="1+#ppt_w/2"/>
                                          </p:val>
                                        </p:tav>
                                        <p:tav tm="100000">
                                          <p:val>
                                            <p:strVal val="#ppt_x"/>
                                          </p:val>
                                        </p:tav>
                                      </p:tavLst>
                                    </p:anim>
                                    <p:anim calcmode="lin" valueType="num">
                                      <p:cBhvr>
                                        <p:cTn id="332" dur="1000" fill="hold"/>
                                        <p:tgtEl>
                                          <p:spTgt spid="25683"/>
                                        </p:tgtEl>
                                        <p:attrNameLst>
                                          <p:attrName>ppt_y</p:attrName>
                                        </p:attrNameLst>
                                      </p:cBhvr>
                                      <p:tavLst>
                                        <p:tav tm="0">
                                          <p:val>
                                            <p:strVal val="#ppt_y"/>
                                          </p:val>
                                        </p:tav>
                                        <p:tav tm="100000">
                                          <p:val>
                                            <p:strVal val="#ppt_y"/>
                                          </p:val>
                                        </p:tav>
                                      </p:tavLst>
                                    </p:anim>
                                  </p:childTnLst>
                                </p:cTn>
                              </p:par>
                              <p:par>
                                <p:cTn id="333" presetID="2" presetClass="entr" presetSubtype="2" fill="hold" nodeType="withEffect">
                                  <p:stCondLst>
                                    <p:cond delay="0"/>
                                  </p:stCondLst>
                                  <p:childTnLst>
                                    <p:set>
                                      <p:cBhvr>
                                        <p:cTn id="334" dur="1" fill="hold">
                                          <p:stCondLst>
                                            <p:cond delay="0"/>
                                          </p:stCondLst>
                                        </p:cTn>
                                        <p:tgtEl>
                                          <p:spTgt spid="25684"/>
                                        </p:tgtEl>
                                        <p:attrNameLst>
                                          <p:attrName>style.visibility</p:attrName>
                                        </p:attrNameLst>
                                      </p:cBhvr>
                                      <p:to>
                                        <p:strVal val="visible"/>
                                      </p:to>
                                    </p:set>
                                    <p:anim calcmode="lin" valueType="num">
                                      <p:cBhvr>
                                        <p:cTn id="335" dur="1000" fill="hold"/>
                                        <p:tgtEl>
                                          <p:spTgt spid="25684"/>
                                        </p:tgtEl>
                                        <p:attrNameLst>
                                          <p:attrName>ppt_x</p:attrName>
                                        </p:attrNameLst>
                                      </p:cBhvr>
                                      <p:tavLst>
                                        <p:tav tm="0">
                                          <p:val>
                                            <p:strVal val="1+#ppt_w/2"/>
                                          </p:val>
                                        </p:tav>
                                        <p:tav tm="100000">
                                          <p:val>
                                            <p:strVal val="#ppt_x"/>
                                          </p:val>
                                        </p:tav>
                                      </p:tavLst>
                                    </p:anim>
                                    <p:anim calcmode="lin" valueType="num">
                                      <p:cBhvr>
                                        <p:cTn id="336" dur="1000" fill="hold"/>
                                        <p:tgtEl>
                                          <p:spTgt spid="25684"/>
                                        </p:tgtEl>
                                        <p:attrNameLst>
                                          <p:attrName>ppt_y</p:attrName>
                                        </p:attrNameLst>
                                      </p:cBhvr>
                                      <p:tavLst>
                                        <p:tav tm="0">
                                          <p:val>
                                            <p:strVal val="#ppt_y"/>
                                          </p:val>
                                        </p:tav>
                                        <p:tav tm="100000">
                                          <p:val>
                                            <p:strVal val="#ppt_y"/>
                                          </p:val>
                                        </p:tav>
                                      </p:tavLst>
                                    </p:anim>
                                  </p:childTnLst>
                                </p:cTn>
                              </p:par>
                              <p:par>
                                <p:cTn id="337" presetID="2" presetClass="entr" presetSubtype="2" fill="hold" nodeType="withEffect">
                                  <p:stCondLst>
                                    <p:cond delay="0"/>
                                  </p:stCondLst>
                                  <p:childTnLst>
                                    <p:set>
                                      <p:cBhvr>
                                        <p:cTn id="338" dur="1" fill="hold">
                                          <p:stCondLst>
                                            <p:cond delay="0"/>
                                          </p:stCondLst>
                                        </p:cTn>
                                        <p:tgtEl>
                                          <p:spTgt spid="25685"/>
                                        </p:tgtEl>
                                        <p:attrNameLst>
                                          <p:attrName>style.visibility</p:attrName>
                                        </p:attrNameLst>
                                      </p:cBhvr>
                                      <p:to>
                                        <p:strVal val="visible"/>
                                      </p:to>
                                    </p:set>
                                    <p:anim calcmode="lin" valueType="num">
                                      <p:cBhvr>
                                        <p:cTn id="339" dur="1000" fill="hold"/>
                                        <p:tgtEl>
                                          <p:spTgt spid="25685"/>
                                        </p:tgtEl>
                                        <p:attrNameLst>
                                          <p:attrName>ppt_x</p:attrName>
                                        </p:attrNameLst>
                                      </p:cBhvr>
                                      <p:tavLst>
                                        <p:tav tm="0">
                                          <p:val>
                                            <p:strVal val="1+#ppt_w/2"/>
                                          </p:val>
                                        </p:tav>
                                        <p:tav tm="100000">
                                          <p:val>
                                            <p:strVal val="#ppt_x"/>
                                          </p:val>
                                        </p:tav>
                                      </p:tavLst>
                                    </p:anim>
                                    <p:anim calcmode="lin" valueType="num">
                                      <p:cBhvr>
                                        <p:cTn id="340" dur="1000" fill="hold"/>
                                        <p:tgtEl>
                                          <p:spTgt spid="25685"/>
                                        </p:tgtEl>
                                        <p:attrNameLst>
                                          <p:attrName>ppt_y</p:attrName>
                                        </p:attrNameLst>
                                      </p:cBhvr>
                                      <p:tavLst>
                                        <p:tav tm="0">
                                          <p:val>
                                            <p:strVal val="#ppt_y"/>
                                          </p:val>
                                        </p:tav>
                                        <p:tav tm="100000">
                                          <p:val>
                                            <p:strVal val="#ppt_y"/>
                                          </p:val>
                                        </p:tav>
                                      </p:tavLst>
                                    </p:anim>
                                  </p:childTnLst>
                                </p:cTn>
                              </p:par>
                              <p:par>
                                <p:cTn id="341" presetID="2" presetClass="entr" presetSubtype="4" fill="hold" nodeType="withEffect">
                                  <p:stCondLst>
                                    <p:cond delay="0"/>
                                  </p:stCondLst>
                                  <p:childTnLst>
                                    <p:set>
                                      <p:cBhvr>
                                        <p:cTn id="342" dur="1" fill="hold">
                                          <p:stCondLst>
                                            <p:cond delay="0"/>
                                          </p:stCondLst>
                                        </p:cTn>
                                        <p:tgtEl>
                                          <p:spTgt spid="25686"/>
                                        </p:tgtEl>
                                        <p:attrNameLst>
                                          <p:attrName>style.visibility</p:attrName>
                                        </p:attrNameLst>
                                      </p:cBhvr>
                                      <p:to>
                                        <p:strVal val="visible"/>
                                      </p:to>
                                    </p:set>
                                    <p:anim calcmode="lin" valueType="num">
                                      <p:cBhvr>
                                        <p:cTn id="343" dur="1000" fill="hold"/>
                                        <p:tgtEl>
                                          <p:spTgt spid="25686"/>
                                        </p:tgtEl>
                                        <p:attrNameLst>
                                          <p:attrName>ppt_x</p:attrName>
                                        </p:attrNameLst>
                                      </p:cBhvr>
                                      <p:tavLst>
                                        <p:tav tm="0">
                                          <p:val>
                                            <p:strVal val="#ppt_x"/>
                                          </p:val>
                                        </p:tav>
                                        <p:tav tm="100000">
                                          <p:val>
                                            <p:strVal val="#ppt_x"/>
                                          </p:val>
                                        </p:tav>
                                      </p:tavLst>
                                    </p:anim>
                                    <p:anim calcmode="lin" valueType="num">
                                      <p:cBhvr>
                                        <p:cTn id="344" dur="1000" fill="hold"/>
                                        <p:tgtEl>
                                          <p:spTgt spid="25686"/>
                                        </p:tgtEl>
                                        <p:attrNameLst>
                                          <p:attrName>ppt_y</p:attrName>
                                        </p:attrNameLst>
                                      </p:cBhvr>
                                      <p:tavLst>
                                        <p:tav tm="0">
                                          <p:val>
                                            <p:strVal val="1+#ppt_h/2"/>
                                          </p:val>
                                        </p:tav>
                                        <p:tav tm="100000">
                                          <p:val>
                                            <p:strVal val="#ppt_y"/>
                                          </p:val>
                                        </p:tav>
                                      </p:tavLst>
                                    </p:anim>
                                  </p:childTnLst>
                                </p:cTn>
                              </p:par>
                              <p:par>
                                <p:cTn id="345" presetID="2" presetClass="entr" presetSubtype="4" fill="hold" nodeType="withEffect">
                                  <p:stCondLst>
                                    <p:cond delay="0"/>
                                  </p:stCondLst>
                                  <p:childTnLst>
                                    <p:set>
                                      <p:cBhvr>
                                        <p:cTn id="346" dur="1" fill="hold">
                                          <p:stCondLst>
                                            <p:cond delay="0"/>
                                          </p:stCondLst>
                                        </p:cTn>
                                        <p:tgtEl>
                                          <p:spTgt spid="25687"/>
                                        </p:tgtEl>
                                        <p:attrNameLst>
                                          <p:attrName>style.visibility</p:attrName>
                                        </p:attrNameLst>
                                      </p:cBhvr>
                                      <p:to>
                                        <p:strVal val="visible"/>
                                      </p:to>
                                    </p:set>
                                    <p:anim calcmode="lin" valueType="num">
                                      <p:cBhvr>
                                        <p:cTn id="347" dur="1000" fill="hold"/>
                                        <p:tgtEl>
                                          <p:spTgt spid="25687"/>
                                        </p:tgtEl>
                                        <p:attrNameLst>
                                          <p:attrName>ppt_x</p:attrName>
                                        </p:attrNameLst>
                                      </p:cBhvr>
                                      <p:tavLst>
                                        <p:tav tm="0">
                                          <p:val>
                                            <p:strVal val="#ppt_x"/>
                                          </p:val>
                                        </p:tav>
                                        <p:tav tm="100000">
                                          <p:val>
                                            <p:strVal val="#ppt_x"/>
                                          </p:val>
                                        </p:tav>
                                      </p:tavLst>
                                    </p:anim>
                                    <p:anim calcmode="lin" valueType="num">
                                      <p:cBhvr>
                                        <p:cTn id="348" dur="1000" fill="hold"/>
                                        <p:tgtEl>
                                          <p:spTgt spid="25687"/>
                                        </p:tgtEl>
                                        <p:attrNameLst>
                                          <p:attrName>ppt_y</p:attrName>
                                        </p:attrNameLst>
                                      </p:cBhvr>
                                      <p:tavLst>
                                        <p:tav tm="0">
                                          <p:val>
                                            <p:strVal val="1+#ppt_h/2"/>
                                          </p:val>
                                        </p:tav>
                                        <p:tav tm="100000">
                                          <p:val>
                                            <p:strVal val="#ppt_y"/>
                                          </p:val>
                                        </p:tav>
                                      </p:tavLst>
                                    </p:anim>
                                  </p:childTnLst>
                                </p:cTn>
                              </p:par>
                              <p:par>
                                <p:cTn id="349" presetID="2" presetClass="entr" presetSubtype="4" fill="hold" nodeType="withEffect">
                                  <p:stCondLst>
                                    <p:cond delay="0"/>
                                  </p:stCondLst>
                                  <p:childTnLst>
                                    <p:set>
                                      <p:cBhvr>
                                        <p:cTn id="350" dur="1" fill="hold">
                                          <p:stCondLst>
                                            <p:cond delay="0"/>
                                          </p:stCondLst>
                                        </p:cTn>
                                        <p:tgtEl>
                                          <p:spTgt spid="25688"/>
                                        </p:tgtEl>
                                        <p:attrNameLst>
                                          <p:attrName>style.visibility</p:attrName>
                                        </p:attrNameLst>
                                      </p:cBhvr>
                                      <p:to>
                                        <p:strVal val="visible"/>
                                      </p:to>
                                    </p:set>
                                    <p:anim calcmode="lin" valueType="num">
                                      <p:cBhvr>
                                        <p:cTn id="351" dur="1000" fill="hold"/>
                                        <p:tgtEl>
                                          <p:spTgt spid="25688"/>
                                        </p:tgtEl>
                                        <p:attrNameLst>
                                          <p:attrName>ppt_x</p:attrName>
                                        </p:attrNameLst>
                                      </p:cBhvr>
                                      <p:tavLst>
                                        <p:tav tm="0">
                                          <p:val>
                                            <p:strVal val="#ppt_x"/>
                                          </p:val>
                                        </p:tav>
                                        <p:tav tm="100000">
                                          <p:val>
                                            <p:strVal val="#ppt_x"/>
                                          </p:val>
                                        </p:tav>
                                      </p:tavLst>
                                    </p:anim>
                                    <p:anim calcmode="lin" valueType="num">
                                      <p:cBhvr>
                                        <p:cTn id="352" dur="1000" fill="hold"/>
                                        <p:tgtEl>
                                          <p:spTgt spid="25688"/>
                                        </p:tgtEl>
                                        <p:attrNameLst>
                                          <p:attrName>ppt_y</p:attrName>
                                        </p:attrNameLst>
                                      </p:cBhvr>
                                      <p:tavLst>
                                        <p:tav tm="0">
                                          <p:val>
                                            <p:strVal val="1+#ppt_h/2"/>
                                          </p:val>
                                        </p:tav>
                                        <p:tav tm="100000">
                                          <p:val>
                                            <p:strVal val="#ppt_y"/>
                                          </p:val>
                                        </p:tav>
                                      </p:tavLst>
                                    </p:anim>
                                  </p:childTnLst>
                                </p:cTn>
                              </p:par>
                              <p:par>
                                <p:cTn id="353" presetID="2" presetClass="entr" presetSubtype="4" fill="hold" nodeType="withEffect">
                                  <p:stCondLst>
                                    <p:cond delay="0"/>
                                  </p:stCondLst>
                                  <p:childTnLst>
                                    <p:set>
                                      <p:cBhvr>
                                        <p:cTn id="354" dur="1" fill="hold">
                                          <p:stCondLst>
                                            <p:cond delay="0"/>
                                          </p:stCondLst>
                                        </p:cTn>
                                        <p:tgtEl>
                                          <p:spTgt spid="25689"/>
                                        </p:tgtEl>
                                        <p:attrNameLst>
                                          <p:attrName>style.visibility</p:attrName>
                                        </p:attrNameLst>
                                      </p:cBhvr>
                                      <p:to>
                                        <p:strVal val="visible"/>
                                      </p:to>
                                    </p:set>
                                    <p:anim calcmode="lin" valueType="num">
                                      <p:cBhvr>
                                        <p:cTn id="355" dur="1000" fill="hold"/>
                                        <p:tgtEl>
                                          <p:spTgt spid="25689"/>
                                        </p:tgtEl>
                                        <p:attrNameLst>
                                          <p:attrName>ppt_x</p:attrName>
                                        </p:attrNameLst>
                                      </p:cBhvr>
                                      <p:tavLst>
                                        <p:tav tm="0">
                                          <p:val>
                                            <p:strVal val="#ppt_x"/>
                                          </p:val>
                                        </p:tav>
                                        <p:tav tm="100000">
                                          <p:val>
                                            <p:strVal val="#ppt_x"/>
                                          </p:val>
                                        </p:tav>
                                      </p:tavLst>
                                    </p:anim>
                                    <p:anim calcmode="lin" valueType="num">
                                      <p:cBhvr>
                                        <p:cTn id="356" dur="1000" fill="hold"/>
                                        <p:tgtEl>
                                          <p:spTgt spid="25689"/>
                                        </p:tgtEl>
                                        <p:attrNameLst>
                                          <p:attrName>ppt_y</p:attrName>
                                        </p:attrNameLst>
                                      </p:cBhvr>
                                      <p:tavLst>
                                        <p:tav tm="0">
                                          <p:val>
                                            <p:strVal val="1+#ppt_h/2"/>
                                          </p:val>
                                        </p:tav>
                                        <p:tav tm="100000">
                                          <p:val>
                                            <p:strVal val="#ppt_y"/>
                                          </p:val>
                                        </p:tav>
                                      </p:tavLst>
                                    </p:anim>
                                  </p:childTnLst>
                                </p:cTn>
                              </p:par>
                              <p:par>
                                <p:cTn id="357" presetID="2" presetClass="entr" presetSubtype="4" fill="hold" nodeType="withEffect">
                                  <p:stCondLst>
                                    <p:cond delay="0"/>
                                  </p:stCondLst>
                                  <p:childTnLst>
                                    <p:set>
                                      <p:cBhvr>
                                        <p:cTn id="358" dur="1" fill="hold">
                                          <p:stCondLst>
                                            <p:cond delay="0"/>
                                          </p:stCondLst>
                                        </p:cTn>
                                        <p:tgtEl>
                                          <p:spTgt spid="25690"/>
                                        </p:tgtEl>
                                        <p:attrNameLst>
                                          <p:attrName>style.visibility</p:attrName>
                                        </p:attrNameLst>
                                      </p:cBhvr>
                                      <p:to>
                                        <p:strVal val="visible"/>
                                      </p:to>
                                    </p:set>
                                    <p:anim calcmode="lin" valueType="num">
                                      <p:cBhvr>
                                        <p:cTn id="359" dur="1000" fill="hold"/>
                                        <p:tgtEl>
                                          <p:spTgt spid="25690"/>
                                        </p:tgtEl>
                                        <p:attrNameLst>
                                          <p:attrName>ppt_x</p:attrName>
                                        </p:attrNameLst>
                                      </p:cBhvr>
                                      <p:tavLst>
                                        <p:tav tm="0">
                                          <p:val>
                                            <p:strVal val="#ppt_x"/>
                                          </p:val>
                                        </p:tav>
                                        <p:tav tm="100000">
                                          <p:val>
                                            <p:strVal val="#ppt_x"/>
                                          </p:val>
                                        </p:tav>
                                      </p:tavLst>
                                    </p:anim>
                                    <p:anim calcmode="lin" valueType="num">
                                      <p:cBhvr>
                                        <p:cTn id="360" dur="1000" fill="hold"/>
                                        <p:tgtEl>
                                          <p:spTgt spid="25690"/>
                                        </p:tgtEl>
                                        <p:attrNameLst>
                                          <p:attrName>ppt_y</p:attrName>
                                        </p:attrNameLst>
                                      </p:cBhvr>
                                      <p:tavLst>
                                        <p:tav tm="0">
                                          <p:val>
                                            <p:strVal val="1+#ppt_h/2"/>
                                          </p:val>
                                        </p:tav>
                                        <p:tav tm="100000">
                                          <p:val>
                                            <p:strVal val="#ppt_y"/>
                                          </p:val>
                                        </p:tav>
                                      </p:tavLst>
                                    </p:anim>
                                  </p:childTnLst>
                                </p:cTn>
                              </p:par>
                              <p:par>
                                <p:cTn id="361" presetID="2" presetClass="entr" presetSubtype="4" fill="hold" nodeType="withEffect">
                                  <p:stCondLst>
                                    <p:cond delay="0"/>
                                  </p:stCondLst>
                                  <p:childTnLst>
                                    <p:set>
                                      <p:cBhvr>
                                        <p:cTn id="362" dur="1" fill="hold">
                                          <p:stCondLst>
                                            <p:cond delay="0"/>
                                          </p:stCondLst>
                                        </p:cTn>
                                        <p:tgtEl>
                                          <p:spTgt spid="25691"/>
                                        </p:tgtEl>
                                        <p:attrNameLst>
                                          <p:attrName>style.visibility</p:attrName>
                                        </p:attrNameLst>
                                      </p:cBhvr>
                                      <p:to>
                                        <p:strVal val="visible"/>
                                      </p:to>
                                    </p:set>
                                    <p:anim calcmode="lin" valueType="num">
                                      <p:cBhvr>
                                        <p:cTn id="363" dur="1000" fill="hold"/>
                                        <p:tgtEl>
                                          <p:spTgt spid="25691"/>
                                        </p:tgtEl>
                                        <p:attrNameLst>
                                          <p:attrName>ppt_x</p:attrName>
                                        </p:attrNameLst>
                                      </p:cBhvr>
                                      <p:tavLst>
                                        <p:tav tm="0">
                                          <p:val>
                                            <p:strVal val="#ppt_x"/>
                                          </p:val>
                                        </p:tav>
                                        <p:tav tm="100000">
                                          <p:val>
                                            <p:strVal val="#ppt_x"/>
                                          </p:val>
                                        </p:tav>
                                      </p:tavLst>
                                    </p:anim>
                                    <p:anim calcmode="lin" valueType="num">
                                      <p:cBhvr>
                                        <p:cTn id="364" dur="1000" fill="hold"/>
                                        <p:tgtEl>
                                          <p:spTgt spid="25691"/>
                                        </p:tgtEl>
                                        <p:attrNameLst>
                                          <p:attrName>ppt_y</p:attrName>
                                        </p:attrNameLst>
                                      </p:cBhvr>
                                      <p:tavLst>
                                        <p:tav tm="0">
                                          <p:val>
                                            <p:strVal val="1+#ppt_h/2"/>
                                          </p:val>
                                        </p:tav>
                                        <p:tav tm="100000">
                                          <p:val>
                                            <p:strVal val="#ppt_y"/>
                                          </p:val>
                                        </p:tav>
                                      </p:tavLst>
                                    </p:anim>
                                  </p:childTnLst>
                                </p:cTn>
                              </p:par>
                              <p:par>
                                <p:cTn id="365" presetID="2" presetClass="entr" presetSubtype="4" fill="hold" grpId="0" nodeType="withEffect">
                                  <p:stCondLst>
                                    <p:cond delay="0"/>
                                  </p:stCondLst>
                                  <p:childTnLst>
                                    <p:set>
                                      <p:cBhvr>
                                        <p:cTn id="366" dur="1" fill="hold">
                                          <p:stCondLst>
                                            <p:cond delay="0"/>
                                          </p:stCondLst>
                                        </p:cTn>
                                        <p:tgtEl>
                                          <p:spTgt spid="25692"/>
                                        </p:tgtEl>
                                        <p:attrNameLst>
                                          <p:attrName>style.visibility</p:attrName>
                                        </p:attrNameLst>
                                      </p:cBhvr>
                                      <p:to>
                                        <p:strVal val="visible"/>
                                      </p:to>
                                    </p:set>
                                    <p:anim calcmode="lin" valueType="num">
                                      <p:cBhvr>
                                        <p:cTn id="367" dur="1000" fill="hold"/>
                                        <p:tgtEl>
                                          <p:spTgt spid="25692"/>
                                        </p:tgtEl>
                                        <p:attrNameLst>
                                          <p:attrName>ppt_x</p:attrName>
                                        </p:attrNameLst>
                                      </p:cBhvr>
                                      <p:tavLst>
                                        <p:tav tm="0">
                                          <p:val>
                                            <p:strVal val="#ppt_x"/>
                                          </p:val>
                                        </p:tav>
                                        <p:tav tm="100000">
                                          <p:val>
                                            <p:strVal val="#ppt_x"/>
                                          </p:val>
                                        </p:tav>
                                      </p:tavLst>
                                    </p:anim>
                                    <p:anim calcmode="lin" valueType="num">
                                      <p:cBhvr>
                                        <p:cTn id="368" dur="1000" fill="hold"/>
                                        <p:tgtEl>
                                          <p:spTgt spid="25692"/>
                                        </p:tgtEl>
                                        <p:attrNameLst>
                                          <p:attrName>ppt_y</p:attrName>
                                        </p:attrNameLst>
                                      </p:cBhvr>
                                      <p:tavLst>
                                        <p:tav tm="0">
                                          <p:val>
                                            <p:strVal val="1+#ppt_h/2"/>
                                          </p:val>
                                        </p:tav>
                                        <p:tav tm="100000">
                                          <p:val>
                                            <p:strVal val="#ppt_y"/>
                                          </p:val>
                                        </p:tav>
                                      </p:tavLst>
                                    </p:anim>
                                  </p:childTnLst>
                                </p:cTn>
                              </p:par>
                              <p:par>
                                <p:cTn id="369" presetID="2" presetClass="entr" presetSubtype="4" fill="hold" grpId="0" nodeType="withEffect">
                                  <p:stCondLst>
                                    <p:cond delay="0"/>
                                  </p:stCondLst>
                                  <p:childTnLst>
                                    <p:set>
                                      <p:cBhvr>
                                        <p:cTn id="370" dur="1" fill="hold">
                                          <p:stCondLst>
                                            <p:cond delay="0"/>
                                          </p:stCondLst>
                                        </p:cTn>
                                        <p:tgtEl>
                                          <p:spTgt spid="25693"/>
                                        </p:tgtEl>
                                        <p:attrNameLst>
                                          <p:attrName>style.visibility</p:attrName>
                                        </p:attrNameLst>
                                      </p:cBhvr>
                                      <p:to>
                                        <p:strVal val="visible"/>
                                      </p:to>
                                    </p:set>
                                    <p:anim calcmode="lin" valueType="num">
                                      <p:cBhvr>
                                        <p:cTn id="371" dur="1000" fill="hold"/>
                                        <p:tgtEl>
                                          <p:spTgt spid="25693"/>
                                        </p:tgtEl>
                                        <p:attrNameLst>
                                          <p:attrName>ppt_x</p:attrName>
                                        </p:attrNameLst>
                                      </p:cBhvr>
                                      <p:tavLst>
                                        <p:tav tm="0">
                                          <p:val>
                                            <p:strVal val="#ppt_x"/>
                                          </p:val>
                                        </p:tav>
                                        <p:tav tm="100000">
                                          <p:val>
                                            <p:strVal val="#ppt_x"/>
                                          </p:val>
                                        </p:tav>
                                      </p:tavLst>
                                    </p:anim>
                                    <p:anim calcmode="lin" valueType="num">
                                      <p:cBhvr>
                                        <p:cTn id="372" dur="1000" fill="hold"/>
                                        <p:tgtEl>
                                          <p:spTgt spid="25693"/>
                                        </p:tgtEl>
                                        <p:attrNameLst>
                                          <p:attrName>ppt_y</p:attrName>
                                        </p:attrNameLst>
                                      </p:cBhvr>
                                      <p:tavLst>
                                        <p:tav tm="0">
                                          <p:val>
                                            <p:strVal val="1+#ppt_h/2"/>
                                          </p:val>
                                        </p:tav>
                                        <p:tav tm="100000">
                                          <p:val>
                                            <p:strVal val="#ppt_y"/>
                                          </p:val>
                                        </p:tav>
                                      </p:tavLst>
                                    </p:anim>
                                  </p:childTnLst>
                                </p:cTn>
                              </p:par>
                              <p:par>
                                <p:cTn id="373" presetID="2" presetClass="entr" presetSubtype="8" fill="hold" grpId="0" nodeType="withEffect">
                                  <p:stCondLst>
                                    <p:cond delay="0"/>
                                  </p:stCondLst>
                                  <p:childTnLst>
                                    <p:set>
                                      <p:cBhvr>
                                        <p:cTn id="374" dur="1" fill="hold">
                                          <p:stCondLst>
                                            <p:cond delay="0"/>
                                          </p:stCondLst>
                                        </p:cTn>
                                        <p:tgtEl>
                                          <p:spTgt spid="25694"/>
                                        </p:tgtEl>
                                        <p:attrNameLst>
                                          <p:attrName>style.visibility</p:attrName>
                                        </p:attrNameLst>
                                      </p:cBhvr>
                                      <p:to>
                                        <p:strVal val="visible"/>
                                      </p:to>
                                    </p:set>
                                    <p:anim calcmode="lin" valueType="num">
                                      <p:cBhvr>
                                        <p:cTn id="375" dur="1000" fill="hold"/>
                                        <p:tgtEl>
                                          <p:spTgt spid="25694"/>
                                        </p:tgtEl>
                                        <p:attrNameLst>
                                          <p:attrName>ppt_x</p:attrName>
                                        </p:attrNameLst>
                                      </p:cBhvr>
                                      <p:tavLst>
                                        <p:tav tm="0">
                                          <p:val>
                                            <p:strVal val="0-#ppt_w/2"/>
                                          </p:val>
                                        </p:tav>
                                        <p:tav tm="100000">
                                          <p:val>
                                            <p:strVal val="#ppt_x"/>
                                          </p:val>
                                        </p:tav>
                                      </p:tavLst>
                                    </p:anim>
                                    <p:anim calcmode="lin" valueType="num">
                                      <p:cBhvr>
                                        <p:cTn id="376" dur="1000" fill="hold"/>
                                        <p:tgtEl>
                                          <p:spTgt spid="25694"/>
                                        </p:tgtEl>
                                        <p:attrNameLst>
                                          <p:attrName>ppt_y</p:attrName>
                                        </p:attrNameLst>
                                      </p:cBhvr>
                                      <p:tavLst>
                                        <p:tav tm="0">
                                          <p:val>
                                            <p:strVal val="#ppt_y"/>
                                          </p:val>
                                        </p:tav>
                                        <p:tav tm="100000">
                                          <p:val>
                                            <p:strVal val="#ppt_y"/>
                                          </p:val>
                                        </p:tav>
                                      </p:tavLst>
                                    </p:anim>
                                  </p:childTnLst>
                                </p:cTn>
                              </p:par>
                              <p:par>
                                <p:cTn id="377" presetID="2" presetClass="entr" presetSubtype="8" fill="hold" grpId="0" nodeType="withEffect">
                                  <p:stCondLst>
                                    <p:cond delay="0"/>
                                  </p:stCondLst>
                                  <p:childTnLst>
                                    <p:set>
                                      <p:cBhvr>
                                        <p:cTn id="378" dur="1" fill="hold">
                                          <p:stCondLst>
                                            <p:cond delay="0"/>
                                          </p:stCondLst>
                                        </p:cTn>
                                        <p:tgtEl>
                                          <p:spTgt spid="25695"/>
                                        </p:tgtEl>
                                        <p:attrNameLst>
                                          <p:attrName>style.visibility</p:attrName>
                                        </p:attrNameLst>
                                      </p:cBhvr>
                                      <p:to>
                                        <p:strVal val="visible"/>
                                      </p:to>
                                    </p:set>
                                    <p:anim calcmode="lin" valueType="num">
                                      <p:cBhvr>
                                        <p:cTn id="379" dur="1000" fill="hold"/>
                                        <p:tgtEl>
                                          <p:spTgt spid="25695"/>
                                        </p:tgtEl>
                                        <p:attrNameLst>
                                          <p:attrName>ppt_x</p:attrName>
                                        </p:attrNameLst>
                                      </p:cBhvr>
                                      <p:tavLst>
                                        <p:tav tm="0">
                                          <p:val>
                                            <p:strVal val="0-#ppt_w/2"/>
                                          </p:val>
                                        </p:tav>
                                        <p:tav tm="100000">
                                          <p:val>
                                            <p:strVal val="#ppt_x"/>
                                          </p:val>
                                        </p:tav>
                                      </p:tavLst>
                                    </p:anim>
                                    <p:anim calcmode="lin" valueType="num">
                                      <p:cBhvr>
                                        <p:cTn id="380" dur="1000" fill="hold"/>
                                        <p:tgtEl>
                                          <p:spTgt spid="25695"/>
                                        </p:tgtEl>
                                        <p:attrNameLst>
                                          <p:attrName>ppt_y</p:attrName>
                                        </p:attrNameLst>
                                      </p:cBhvr>
                                      <p:tavLst>
                                        <p:tav tm="0">
                                          <p:val>
                                            <p:strVal val="#ppt_y"/>
                                          </p:val>
                                        </p:tav>
                                        <p:tav tm="100000">
                                          <p:val>
                                            <p:strVal val="#ppt_y"/>
                                          </p:val>
                                        </p:tav>
                                      </p:tavLst>
                                    </p:anim>
                                  </p:childTnLst>
                                </p:cTn>
                              </p:par>
                              <p:par>
                                <p:cTn id="381" presetID="2" presetClass="entr" presetSubtype="8" fill="hold" grpId="0" nodeType="withEffect">
                                  <p:stCondLst>
                                    <p:cond delay="0"/>
                                  </p:stCondLst>
                                  <p:childTnLst>
                                    <p:set>
                                      <p:cBhvr>
                                        <p:cTn id="382" dur="1" fill="hold">
                                          <p:stCondLst>
                                            <p:cond delay="0"/>
                                          </p:stCondLst>
                                        </p:cTn>
                                        <p:tgtEl>
                                          <p:spTgt spid="25696"/>
                                        </p:tgtEl>
                                        <p:attrNameLst>
                                          <p:attrName>style.visibility</p:attrName>
                                        </p:attrNameLst>
                                      </p:cBhvr>
                                      <p:to>
                                        <p:strVal val="visible"/>
                                      </p:to>
                                    </p:set>
                                    <p:anim calcmode="lin" valueType="num">
                                      <p:cBhvr>
                                        <p:cTn id="383" dur="1000" fill="hold"/>
                                        <p:tgtEl>
                                          <p:spTgt spid="25696"/>
                                        </p:tgtEl>
                                        <p:attrNameLst>
                                          <p:attrName>ppt_x</p:attrName>
                                        </p:attrNameLst>
                                      </p:cBhvr>
                                      <p:tavLst>
                                        <p:tav tm="0">
                                          <p:val>
                                            <p:strVal val="0-#ppt_w/2"/>
                                          </p:val>
                                        </p:tav>
                                        <p:tav tm="100000">
                                          <p:val>
                                            <p:strVal val="#ppt_x"/>
                                          </p:val>
                                        </p:tav>
                                      </p:tavLst>
                                    </p:anim>
                                    <p:anim calcmode="lin" valueType="num">
                                      <p:cBhvr>
                                        <p:cTn id="384" dur="1000" fill="hold"/>
                                        <p:tgtEl>
                                          <p:spTgt spid="25696"/>
                                        </p:tgtEl>
                                        <p:attrNameLst>
                                          <p:attrName>ppt_y</p:attrName>
                                        </p:attrNameLst>
                                      </p:cBhvr>
                                      <p:tavLst>
                                        <p:tav tm="0">
                                          <p:val>
                                            <p:strVal val="#ppt_y"/>
                                          </p:val>
                                        </p:tav>
                                        <p:tav tm="100000">
                                          <p:val>
                                            <p:strVal val="#ppt_y"/>
                                          </p:val>
                                        </p:tav>
                                      </p:tavLst>
                                    </p:anim>
                                  </p:childTnLst>
                                </p:cTn>
                              </p:par>
                              <p:par>
                                <p:cTn id="385" presetID="2" presetClass="entr" presetSubtype="8" fill="hold" grpId="0" nodeType="withEffect">
                                  <p:stCondLst>
                                    <p:cond delay="0"/>
                                  </p:stCondLst>
                                  <p:childTnLst>
                                    <p:set>
                                      <p:cBhvr>
                                        <p:cTn id="386" dur="1" fill="hold">
                                          <p:stCondLst>
                                            <p:cond delay="0"/>
                                          </p:stCondLst>
                                        </p:cTn>
                                        <p:tgtEl>
                                          <p:spTgt spid="25697"/>
                                        </p:tgtEl>
                                        <p:attrNameLst>
                                          <p:attrName>style.visibility</p:attrName>
                                        </p:attrNameLst>
                                      </p:cBhvr>
                                      <p:to>
                                        <p:strVal val="visible"/>
                                      </p:to>
                                    </p:set>
                                    <p:anim calcmode="lin" valueType="num">
                                      <p:cBhvr>
                                        <p:cTn id="387" dur="1000" fill="hold"/>
                                        <p:tgtEl>
                                          <p:spTgt spid="25697"/>
                                        </p:tgtEl>
                                        <p:attrNameLst>
                                          <p:attrName>ppt_x</p:attrName>
                                        </p:attrNameLst>
                                      </p:cBhvr>
                                      <p:tavLst>
                                        <p:tav tm="0">
                                          <p:val>
                                            <p:strVal val="0-#ppt_w/2"/>
                                          </p:val>
                                        </p:tav>
                                        <p:tav tm="100000">
                                          <p:val>
                                            <p:strVal val="#ppt_x"/>
                                          </p:val>
                                        </p:tav>
                                      </p:tavLst>
                                    </p:anim>
                                    <p:anim calcmode="lin" valueType="num">
                                      <p:cBhvr>
                                        <p:cTn id="388" dur="1000" fill="hold"/>
                                        <p:tgtEl>
                                          <p:spTgt spid="25697"/>
                                        </p:tgtEl>
                                        <p:attrNameLst>
                                          <p:attrName>ppt_y</p:attrName>
                                        </p:attrNameLst>
                                      </p:cBhvr>
                                      <p:tavLst>
                                        <p:tav tm="0">
                                          <p:val>
                                            <p:strVal val="#ppt_y"/>
                                          </p:val>
                                        </p:tav>
                                        <p:tav tm="100000">
                                          <p:val>
                                            <p:strVal val="#ppt_y"/>
                                          </p:val>
                                        </p:tav>
                                      </p:tavLst>
                                    </p:anim>
                                  </p:childTnLst>
                                </p:cTn>
                              </p:par>
                              <p:par>
                                <p:cTn id="389" presetID="2" presetClass="entr" presetSubtype="8" fill="hold" grpId="0" nodeType="withEffect">
                                  <p:stCondLst>
                                    <p:cond delay="0"/>
                                  </p:stCondLst>
                                  <p:childTnLst>
                                    <p:set>
                                      <p:cBhvr>
                                        <p:cTn id="390" dur="1" fill="hold">
                                          <p:stCondLst>
                                            <p:cond delay="0"/>
                                          </p:stCondLst>
                                        </p:cTn>
                                        <p:tgtEl>
                                          <p:spTgt spid="25698"/>
                                        </p:tgtEl>
                                        <p:attrNameLst>
                                          <p:attrName>style.visibility</p:attrName>
                                        </p:attrNameLst>
                                      </p:cBhvr>
                                      <p:to>
                                        <p:strVal val="visible"/>
                                      </p:to>
                                    </p:set>
                                    <p:anim calcmode="lin" valueType="num">
                                      <p:cBhvr>
                                        <p:cTn id="391" dur="1000" fill="hold"/>
                                        <p:tgtEl>
                                          <p:spTgt spid="25698"/>
                                        </p:tgtEl>
                                        <p:attrNameLst>
                                          <p:attrName>ppt_x</p:attrName>
                                        </p:attrNameLst>
                                      </p:cBhvr>
                                      <p:tavLst>
                                        <p:tav tm="0">
                                          <p:val>
                                            <p:strVal val="0-#ppt_w/2"/>
                                          </p:val>
                                        </p:tav>
                                        <p:tav tm="100000">
                                          <p:val>
                                            <p:strVal val="#ppt_x"/>
                                          </p:val>
                                        </p:tav>
                                      </p:tavLst>
                                    </p:anim>
                                    <p:anim calcmode="lin" valueType="num">
                                      <p:cBhvr>
                                        <p:cTn id="392" dur="1000" fill="hold"/>
                                        <p:tgtEl>
                                          <p:spTgt spid="25698"/>
                                        </p:tgtEl>
                                        <p:attrNameLst>
                                          <p:attrName>ppt_y</p:attrName>
                                        </p:attrNameLst>
                                      </p:cBhvr>
                                      <p:tavLst>
                                        <p:tav tm="0">
                                          <p:val>
                                            <p:strVal val="#ppt_y"/>
                                          </p:val>
                                        </p:tav>
                                        <p:tav tm="100000">
                                          <p:val>
                                            <p:strVal val="#ppt_y"/>
                                          </p:val>
                                        </p:tav>
                                      </p:tavLst>
                                    </p:anim>
                                  </p:childTnLst>
                                </p:cTn>
                              </p:par>
                              <p:par>
                                <p:cTn id="393" presetID="2" presetClass="entr" presetSubtype="4" fill="hold" grpId="0" nodeType="withEffect">
                                  <p:stCondLst>
                                    <p:cond delay="0"/>
                                  </p:stCondLst>
                                  <p:childTnLst>
                                    <p:set>
                                      <p:cBhvr>
                                        <p:cTn id="394" dur="1" fill="hold">
                                          <p:stCondLst>
                                            <p:cond delay="0"/>
                                          </p:stCondLst>
                                        </p:cTn>
                                        <p:tgtEl>
                                          <p:spTgt spid="25699"/>
                                        </p:tgtEl>
                                        <p:attrNameLst>
                                          <p:attrName>style.visibility</p:attrName>
                                        </p:attrNameLst>
                                      </p:cBhvr>
                                      <p:to>
                                        <p:strVal val="visible"/>
                                      </p:to>
                                    </p:set>
                                    <p:anim calcmode="lin" valueType="num">
                                      <p:cBhvr>
                                        <p:cTn id="395" dur="1000" fill="hold"/>
                                        <p:tgtEl>
                                          <p:spTgt spid="25699"/>
                                        </p:tgtEl>
                                        <p:attrNameLst>
                                          <p:attrName>ppt_x</p:attrName>
                                        </p:attrNameLst>
                                      </p:cBhvr>
                                      <p:tavLst>
                                        <p:tav tm="0">
                                          <p:val>
                                            <p:strVal val="#ppt_x"/>
                                          </p:val>
                                        </p:tav>
                                        <p:tav tm="100000">
                                          <p:val>
                                            <p:strVal val="#ppt_x"/>
                                          </p:val>
                                        </p:tav>
                                      </p:tavLst>
                                    </p:anim>
                                    <p:anim calcmode="lin" valueType="num">
                                      <p:cBhvr>
                                        <p:cTn id="396" dur="1000" fill="hold"/>
                                        <p:tgtEl>
                                          <p:spTgt spid="25699"/>
                                        </p:tgtEl>
                                        <p:attrNameLst>
                                          <p:attrName>ppt_y</p:attrName>
                                        </p:attrNameLst>
                                      </p:cBhvr>
                                      <p:tavLst>
                                        <p:tav tm="0">
                                          <p:val>
                                            <p:strVal val="1+#ppt_h/2"/>
                                          </p:val>
                                        </p:tav>
                                        <p:tav tm="100000">
                                          <p:val>
                                            <p:strVal val="#ppt_y"/>
                                          </p:val>
                                        </p:tav>
                                      </p:tavLst>
                                    </p:anim>
                                  </p:childTnLst>
                                </p:cTn>
                              </p:par>
                              <p:par>
                                <p:cTn id="397" presetID="2" presetClass="entr" presetSubtype="4" fill="hold" grpId="0" nodeType="withEffect">
                                  <p:stCondLst>
                                    <p:cond delay="0"/>
                                  </p:stCondLst>
                                  <p:childTnLst>
                                    <p:set>
                                      <p:cBhvr>
                                        <p:cTn id="398" dur="1" fill="hold">
                                          <p:stCondLst>
                                            <p:cond delay="0"/>
                                          </p:stCondLst>
                                        </p:cTn>
                                        <p:tgtEl>
                                          <p:spTgt spid="25700"/>
                                        </p:tgtEl>
                                        <p:attrNameLst>
                                          <p:attrName>style.visibility</p:attrName>
                                        </p:attrNameLst>
                                      </p:cBhvr>
                                      <p:to>
                                        <p:strVal val="visible"/>
                                      </p:to>
                                    </p:set>
                                    <p:anim calcmode="lin" valueType="num">
                                      <p:cBhvr>
                                        <p:cTn id="399" dur="1000" fill="hold"/>
                                        <p:tgtEl>
                                          <p:spTgt spid="25700"/>
                                        </p:tgtEl>
                                        <p:attrNameLst>
                                          <p:attrName>ppt_x</p:attrName>
                                        </p:attrNameLst>
                                      </p:cBhvr>
                                      <p:tavLst>
                                        <p:tav tm="0">
                                          <p:val>
                                            <p:strVal val="#ppt_x"/>
                                          </p:val>
                                        </p:tav>
                                        <p:tav tm="100000">
                                          <p:val>
                                            <p:strVal val="#ppt_x"/>
                                          </p:val>
                                        </p:tav>
                                      </p:tavLst>
                                    </p:anim>
                                    <p:anim calcmode="lin" valueType="num">
                                      <p:cBhvr>
                                        <p:cTn id="400" dur="1000" fill="hold"/>
                                        <p:tgtEl>
                                          <p:spTgt spid="25700"/>
                                        </p:tgtEl>
                                        <p:attrNameLst>
                                          <p:attrName>ppt_y</p:attrName>
                                        </p:attrNameLst>
                                      </p:cBhvr>
                                      <p:tavLst>
                                        <p:tav tm="0">
                                          <p:val>
                                            <p:strVal val="1+#ppt_h/2"/>
                                          </p:val>
                                        </p:tav>
                                        <p:tav tm="100000">
                                          <p:val>
                                            <p:strVal val="#ppt_y"/>
                                          </p:val>
                                        </p:tav>
                                      </p:tavLst>
                                    </p:anim>
                                  </p:childTnLst>
                                </p:cTn>
                              </p:par>
                              <p:par>
                                <p:cTn id="401" presetID="2" presetClass="entr" presetSubtype="4" fill="hold" grpId="0" nodeType="withEffect">
                                  <p:stCondLst>
                                    <p:cond delay="0"/>
                                  </p:stCondLst>
                                  <p:childTnLst>
                                    <p:set>
                                      <p:cBhvr>
                                        <p:cTn id="402" dur="1" fill="hold">
                                          <p:stCondLst>
                                            <p:cond delay="0"/>
                                          </p:stCondLst>
                                        </p:cTn>
                                        <p:tgtEl>
                                          <p:spTgt spid="25701"/>
                                        </p:tgtEl>
                                        <p:attrNameLst>
                                          <p:attrName>style.visibility</p:attrName>
                                        </p:attrNameLst>
                                      </p:cBhvr>
                                      <p:to>
                                        <p:strVal val="visible"/>
                                      </p:to>
                                    </p:set>
                                    <p:anim calcmode="lin" valueType="num">
                                      <p:cBhvr>
                                        <p:cTn id="403" dur="1000" fill="hold"/>
                                        <p:tgtEl>
                                          <p:spTgt spid="25701"/>
                                        </p:tgtEl>
                                        <p:attrNameLst>
                                          <p:attrName>ppt_x</p:attrName>
                                        </p:attrNameLst>
                                      </p:cBhvr>
                                      <p:tavLst>
                                        <p:tav tm="0">
                                          <p:val>
                                            <p:strVal val="#ppt_x"/>
                                          </p:val>
                                        </p:tav>
                                        <p:tav tm="100000">
                                          <p:val>
                                            <p:strVal val="#ppt_x"/>
                                          </p:val>
                                        </p:tav>
                                      </p:tavLst>
                                    </p:anim>
                                    <p:anim calcmode="lin" valueType="num">
                                      <p:cBhvr>
                                        <p:cTn id="404" dur="1000" fill="hold"/>
                                        <p:tgtEl>
                                          <p:spTgt spid="25701"/>
                                        </p:tgtEl>
                                        <p:attrNameLst>
                                          <p:attrName>ppt_y</p:attrName>
                                        </p:attrNameLst>
                                      </p:cBhvr>
                                      <p:tavLst>
                                        <p:tav tm="0">
                                          <p:val>
                                            <p:strVal val="1+#ppt_h/2"/>
                                          </p:val>
                                        </p:tav>
                                        <p:tav tm="100000">
                                          <p:val>
                                            <p:strVal val="#ppt_y"/>
                                          </p:val>
                                        </p:tav>
                                      </p:tavLst>
                                    </p:anim>
                                  </p:childTnLst>
                                </p:cTn>
                              </p:par>
                              <p:par>
                                <p:cTn id="405" presetID="2" presetClass="entr" presetSubtype="4" fill="hold" grpId="0" nodeType="withEffect">
                                  <p:stCondLst>
                                    <p:cond delay="0"/>
                                  </p:stCondLst>
                                  <p:childTnLst>
                                    <p:set>
                                      <p:cBhvr>
                                        <p:cTn id="406" dur="1" fill="hold">
                                          <p:stCondLst>
                                            <p:cond delay="0"/>
                                          </p:stCondLst>
                                        </p:cTn>
                                        <p:tgtEl>
                                          <p:spTgt spid="25702"/>
                                        </p:tgtEl>
                                        <p:attrNameLst>
                                          <p:attrName>style.visibility</p:attrName>
                                        </p:attrNameLst>
                                      </p:cBhvr>
                                      <p:to>
                                        <p:strVal val="visible"/>
                                      </p:to>
                                    </p:set>
                                    <p:anim calcmode="lin" valueType="num">
                                      <p:cBhvr>
                                        <p:cTn id="407" dur="1000" fill="hold"/>
                                        <p:tgtEl>
                                          <p:spTgt spid="25702"/>
                                        </p:tgtEl>
                                        <p:attrNameLst>
                                          <p:attrName>ppt_x</p:attrName>
                                        </p:attrNameLst>
                                      </p:cBhvr>
                                      <p:tavLst>
                                        <p:tav tm="0">
                                          <p:val>
                                            <p:strVal val="#ppt_x"/>
                                          </p:val>
                                        </p:tav>
                                        <p:tav tm="100000">
                                          <p:val>
                                            <p:strVal val="#ppt_x"/>
                                          </p:val>
                                        </p:tav>
                                      </p:tavLst>
                                    </p:anim>
                                    <p:anim calcmode="lin" valueType="num">
                                      <p:cBhvr>
                                        <p:cTn id="408" dur="1000" fill="hold"/>
                                        <p:tgtEl>
                                          <p:spTgt spid="25702"/>
                                        </p:tgtEl>
                                        <p:attrNameLst>
                                          <p:attrName>ppt_y</p:attrName>
                                        </p:attrNameLst>
                                      </p:cBhvr>
                                      <p:tavLst>
                                        <p:tav tm="0">
                                          <p:val>
                                            <p:strVal val="1+#ppt_h/2"/>
                                          </p:val>
                                        </p:tav>
                                        <p:tav tm="100000">
                                          <p:val>
                                            <p:strVal val="#ppt_y"/>
                                          </p:val>
                                        </p:tav>
                                      </p:tavLst>
                                    </p:anim>
                                  </p:childTnLst>
                                </p:cTn>
                              </p:par>
                              <p:par>
                                <p:cTn id="409" presetID="2" presetClass="entr" presetSubtype="4" fill="hold" grpId="0" nodeType="withEffect">
                                  <p:stCondLst>
                                    <p:cond delay="0"/>
                                  </p:stCondLst>
                                  <p:childTnLst>
                                    <p:set>
                                      <p:cBhvr>
                                        <p:cTn id="410" dur="1" fill="hold">
                                          <p:stCondLst>
                                            <p:cond delay="0"/>
                                          </p:stCondLst>
                                        </p:cTn>
                                        <p:tgtEl>
                                          <p:spTgt spid="25703"/>
                                        </p:tgtEl>
                                        <p:attrNameLst>
                                          <p:attrName>style.visibility</p:attrName>
                                        </p:attrNameLst>
                                      </p:cBhvr>
                                      <p:to>
                                        <p:strVal val="visible"/>
                                      </p:to>
                                    </p:set>
                                    <p:anim calcmode="lin" valueType="num">
                                      <p:cBhvr>
                                        <p:cTn id="411" dur="1000" fill="hold"/>
                                        <p:tgtEl>
                                          <p:spTgt spid="25703"/>
                                        </p:tgtEl>
                                        <p:attrNameLst>
                                          <p:attrName>ppt_x</p:attrName>
                                        </p:attrNameLst>
                                      </p:cBhvr>
                                      <p:tavLst>
                                        <p:tav tm="0">
                                          <p:val>
                                            <p:strVal val="#ppt_x"/>
                                          </p:val>
                                        </p:tav>
                                        <p:tav tm="100000">
                                          <p:val>
                                            <p:strVal val="#ppt_x"/>
                                          </p:val>
                                        </p:tav>
                                      </p:tavLst>
                                    </p:anim>
                                    <p:anim calcmode="lin" valueType="num">
                                      <p:cBhvr>
                                        <p:cTn id="412" dur="1000" fill="hold"/>
                                        <p:tgtEl>
                                          <p:spTgt spid="25703"/>
                                        </p:tgtEl>
                                        <p:attrNameLst>
                                          <p:attrName>ppt_y</p:attrName>
                                        </p:attrNameLst>
                                      </p:cBhvr>
                                      <p:tavLst>
                                        <p:tav tm="0">
                                          <p:val>
                                            <p:strVal val="1+#ppt_h/2"/>
                                          </p:val>
                                        </p:tav>
                                        <p:tav tm="100000">
                                          <p:val>
                                            <p:strVal val="#ppt_y"/>
                                          </p:val>
                                        </p:tav>
                                      </p:tavLst>
                                    </p:anim>
                                  </p:childTnLst>
                                </p:cTn>
                              </p:par>
                              <p:par>
                                <p:cTn id="413" presetID="2" presetClass="entr" presetSubtype="4" fill="hold" grpId="0" nodeType="withEffect">
                                  <p:stCondLst>
                                    <p:cond delay="0"/>
                                  </p:stCondLst>
                                  <p:childTnLst>
                                    <p:set>
                                      <p:cBhvr>
                                        <p:cTn id="414" dur="1" fill="hold">
                                          <p:stCondLst>
                                            <p:cond delay="0"/>
                                          </p:stCondLst>
                                        </p:cTn>
                                        <p:tgtEl>
                                          <p:spTgt spid="25704"/>
                                        </p:tgtEl>
                                        <p:attrNameLst>
                                          <p:attrName>style.visibility</p:attrName>
                                        </p:attrNameLst>
                                      </p:cBhvr>
                                      <p:to>
                                        <p:strVal val="visible"/>
                                      </p:to>
                                    </p:set>
                                    <p:anim calcmode="lin" valueType="num">
                                      <p:cBhvr>
                                        <p:cTn id="415" dur="1000" fill="hold"/>
                                        <p:tgtEl>
                                          <p:spTgt spid="25704"/>
                                        </p:tgtEl>
                                        <p:attrNameLst>
                                          <p:attrName>ppt_x</p:attrName>
                                        </p:attrNameLst>
                                      </p:cBhvr>
                                      <p:tavLst>
                                        <p:tav tm="0">
                                          <p:val>
                                            <p:strVal val="#ppt_x"/>
                                          </p:val>
                                        </p:tav>
                                        <p:tav tm="100000">
                                          <p:val>
                                            <p:strVal val="#ppt_x"/>
                                          </p:val>
                                        </p:tav>
                                      </p:tavLst>
                                    </p:anim>
                                    <p:anim calcmode="lin" valueType="num">
                                      <p:cBhvr>
                                        <p:cTn id="416" dur="1000" fill="hold"/>
                                        <p:tgtEl>
                                          <p:spTgt spid="25704"/>
                                        </p:tgtEl>
                                        <p:attrNameLst>
                                          <p:attrName>ppt_y</p:attrName>
                                        </p:attrNameLst>
                                      </p:cBhvr>
                                      <p:tavLst>
                                        <p:tav tm="0">
                                          <p:val>
                                            <p:strVal val="1+#ppt_h/2"/>
                                          </p:val>
                                        </p:tav>
                                        <p:tav tm="100000">
                                          <p:val>
                                            <p:strVal val="#ppt_y"/>
                                          </p:val>
                                        </p:tav>
                                      </p:tavLst>
                                    </p:anim>
                                  </p:childTnLst>
                                </p:cTn>
                              </p:par>
                              <p:par>
                                <p:cTn id="417" presetID="2" presetClass="entr" presetSubtype="2" fill="hold" grpId="0" nodeType="withEffect">
                                  <p:stCondLst>
                                    <p:cond delay="0"/>
                                  </p:stCondLst>
                                  <p:childTnLst>
                                    <p:set>
                                      <p:cBhvr>
                                        <p:cTn id="418" dur="1" fill="hold">
                                          <p:stCondLst>
                                            <p:cond delay="0"/>
                                          </p:stCondLst>
                                        </p:cTn>
                                        <p:tgtEl>
                                          <p:spTgt spid="25705"/>
                                        </p:tgtEl>
                                        <p:attrNameLst>
                                          <p:attrName>style.visibility</p:attrName>
                                        </p:attrNameLst>
                                      </p:cBhvr>
                                      <p:to>
                                        <p:strVal val="visible"/>
                                      </p:to>
                                    </p:set>
                                    <p:anim calcmode="lin" valueType="num">
                                      <p:cBhvr>
                                        <p:cTn id="419" dur="1000" fill="hold"/>
                                        <p:tgtEl>
                                          <p:spTgt spid="25705"/>
                                        </p:tgtEl>
                                        <p:attrNameLst>
                                          <p:attrName>ppt_x</p:attrName>
                                        </p:attrNameLst>
                                      </p:cBhvr>
                                      <p:tavLst>
                                        <p:tav tm="0">
                                          <p:val>
                                            <p:strVal val="1+#ppt_w/2"/>
                                          </p:val>
                                        </p:tav>
                                        <p:tav tm="100000">
                                          <p:val>
                                            <p:strVal val="#ppt_x"/>
                                          </p:val>
                                        </p:tav>
                                      </p:tavLst>
                                    </p:anim>
                                    <p:anim calcmode="lin" valueType="num">
                                      <p:cBhvr>
                                        <p:cTn id="420" dur="1000" fill="hold"/>
                                        <p:tgtEl>
                                          <p:spTgt spid="25705"/>
                                        </p:tgtEl>
                                        <p:attrNameLst>
                                          <p:attrName>ppt_y</p:attrName>
                                        </p:attrNameLst>
                                      </p:cBhvr>
                                      <p:tavLst>
                                        <p:tav tm="0">
                                          <p:val>
                                            <p:strVal val="#ppt_y"/>
                                          </p:val>
                                        </p:tav>
                                        <p:tav tm="100000">
                                          <p:val>
                                            <p:strVal val="#ppt_y"/>
                                          </p:val>
                                        </p:tav>
                                      </p:tavLst>
                                    </p:anim>
                                  </p:childTnLst>
                                </p:cTn>
                              </p:par>
                              <p:par>
                                <p:cTn id="421" presetID="2" presetClass="entr" presetSubtype="2" fill="hold" grpId="0" nodeType="withEffect">
                                  <p:stCondLst>
                                    <p:cond delay="0"/>
                                  </p:stCondLst>
                                  <p:childTnLst>
                                    <p:set>
                                      <p:cBhvr>
                                        <p:cTn id="422" dur="1" fill="hold">
                                          <p:stCondLst>
                                            <p:cond delay="0"/>
                                          </p:stCondLst>
                                        </p:cTn>
                                        <p:tgtEl>
                                          <p:spTgt spid="25706"/>
                                        </p:tgtEl>
                                        <p:attrNameLst>
                                          <p:attrName>style.visibility</p:attrName>
                                        </p:attrNameLst>
                                      </p:cBhvr>
                                      <p:to>
                                        <p:strVal val="visible"/>
                                      </p:to>
                                    </p:set>
                                    <p:anim calcmode="lin" valueType="num">
                                      <p:cBhvr>
                                        <p:cTn id="423" dur="1000" fill="hold"/>
                                        <p:tgtEl>
                                          <p:spTgt spid="25706"/>
                                        </p:tgtEl>
                                        <p:attrNameLst>
                                          <p:attrName>ppt_x</p:attrName>
                                        </p:attrNameLst>
                                      </p:cBhvr>
                                      <p:tavLst>
                                        <p:tav tm="0">
                                          <p:val>
                                            <p:strVal val="1+#ppt_w/2"/>
                                          </p:val>
                                        </p:tav>
                                        <p:tav tm="100000">
                                          <p:val>
                                            <p:strVal val="#ppt_x"/>
                                          </p:val>
                                        </p:tav>
                                      </p:tavLst>
                                    </p:anim>
                                    <p:anim calcmode="lin" valueType="num">
                                      <p:cBhvr>
                                        <p:cTn id="424" dur="1000" fill="hold"/>
                                        <p:tgtEl>
                                          <p:spTgt spid="25706"/>
                                        </p:tgtEl>
                                        <p:attrNameLst>
                                          <p:attrName>ppt_y</p:attrName>
                                        </p:attrNameLst>
                                      </p:cBhvr>
                                      <p:tavLst>
                                        <p:tav tm="0">
                                          <p:val>
                                            <p:strVal val="#ppt_y"/>
                                          </p:val>
                                        </p:tav>
                                        <p:tav tm="100000">
                                          <p:val>
                                            <p:strVal val="#ppt_y"/>
                                          </p:val>
                                        </p:tav>
                                      </p:tavLst>
                                    </p:anim>
                                  </p:childTnLst>
                                </p:cTn>
                              </p:par>
                              <p:par>
                                <p:cTn id="425" presetID="2" presetClass="entr" presetSubtype="2" fill="hold" grpId="0" nodeType="withEffect">
                                  <p:stCondLst>
                                    <p:cond delay="0"/>
                                  </p:stCondLst>
                                  <p:childTnLst>
                                    <p:set>
                                      <p:cBhvr>
                                        <p:cTn id="426" dur="1" fill="hold">
                                          <p:stCondLst>
                                            <p:cond delay="0"/>
                                          </p:stCondLst>
                                        </p:cTn>
                                        <p:tgtEl>
                                          <p:spTgt spid="25707"/>
                                        </p:tgtEl>
                                        <p:attrNameLst>
                                          <p:attrName>style.visibility</p:attrName>
                                        </p:attrNameLst>
                                      </p:cBhvr>
                                      <p:to>
                                        <p:strVal val="visible"/>
                                      </p:to>
                                    </p:set>
                                    <p:anim calcmode="lin" valueType="num">
                                      <p:cBhvr>
                                        <p:cTn id="427" dur="1000" fill="hold"/>
                                        <p:tgtEl>
                                          <p:spTgt spid="25707"/>
                                        </p:tgtEl>
                                        <p:attrNameLst>
                                          <p:attrName>ppt_x</p:attrName>
                                        </p:attrNameLst>
                                      </p:cBhvr>
                                      <p:tavLst>
                                        <p:tav tm="0">
                                          <p:val>
                                            <p:strVal val="1+#ppt_w/2"/>
                                          </p:val>
                                        </p:tav>
                                        <p:tav tm="100000">
                                          <p:val>
                                            <p:strVal val="#ppt_x"/>
                                          </p:val>
                                        </p:tav>
                                      </p:tavLst>
                                    </p:anim>
                                    <p:anim calcmode="lin" valueType="num">
                                      <p:cBhvr>
                                        <p:cTn id="428" dur="1000" fill="hold"/>
                                        <p:tgtEl>
                                          <p:spTgt spid="25707"/>
                                        </p:tgtEl>
                                        <p:attrNameLst>
                                          <p:attrName>ppt_y</p:attrName>
                                        </p:attrNameLst>
                                      </p:cBhvr>
                                      <p:tavLst>
                                        <p:tav tm="0">
                                          <p:val>
                                            <p:strVal val="#ppt_y"/>
                                          </p:val>
                                        </p:tav>
                                        <p:tav tm="100000">
                                          <p:val>
                                            <p:strVal val="#ppt_y"/>
                                          </p:val>
                                        </p:tav>
                                      </p:tavLst>
                                    </p:anim>
                                  </p:childTnLst>
                                </p:cTn>
                              </p:par>
                              <p:par>
                                <p:cTn id="429" presetID="2" presetClass="entr" presetSubtype="2" fill="hold" grpId="0" nodeType="withEffect">
                                  <p:stCondLst>
                                    <p:cond delay="0"/>
                                  </p:stCondLst>
                                  <p:childTnLst>
                                    <p:set>
                                      <p:cBhvr>
                                        <p:cTn id="430" dur="1" fill="hold">
                                          <p:stCondLst>
                                            <p:cond delay="0"/>
                                          </p:stCondLst>
                                        </p:cTn>
                                        <p:tgtEl>
                                          <p:spTgt spid="25708"/>
                                        </p:tgtEl>
                                        <p:attrNameLst>
                                          <p:attrName>style.visibility</p:attrName>
                                        </p:attrNameLst>
                                      </p:cBhvr>
                                      <p:to>
                                        <p:strVal val="visible"/>
                                      </p:to>
                                    </p:set>
                                    <p:anim calcmode="lin" valueType="num">
                                      <p:cBhvr>
                                        <p:cTn id="431" dur="1000" fill="hold"/>
                                        <p:tgtEl>
                                          <p:spTgt spid="25708"/>
                                        </p:tgtEl>
                                        <p:attrNameLst>
                                          <p:attrName>ppt_x</p:attrName>
                                        </p:attrNameLst>
                                      </p:cBhvr>
                                      <p:tavLst>
                                        <p:tav tm="0">
                                          <p:val>
                                            <p:strVal val="1+#ppt_w/2"/>
                                          </p:val>
                                        </p:tav>
                                        <p:tav tm="100000">
                                          <p:val>
                                            <p:strVal val="#ppt_x"/>
                                          </p:val>
                                        </p:tav>
                                      </p:tavLst>
                                    </p:anim>
                                    <p:anim calcmode="lin" valueType="num">
                                      <p:cBhvr>
                                        <p:cTn id="432" dur="1000" fill="hold"/>
                                        <p:tgtEl>
                                          <p:spTgt spid="25708"/>
                                        </p:tgtEl>
                                        <p:attrNameLst>
                                          <p:attrName>ppt_y</p:attrName>
                                        </p:attrNameLst>
                                      </p:cBhvr>
                                      <p:tavLst>
                                        <p:tav tm="0">
                                          <p:val>
                                            <p:strVal val="#ppt_y"/>
                                          </p:val>
                                        </p:tav>
                                        <p:tav tm="100000">
                                          <p:val>
                                            <p:strVal val="#ppt_y"/>
                                          </p:val>
                                        </p:tav>
                                      </p:tavLst>
                                    </p:anim>
                                  </p:childTnLst>
                                </p:cTn>
                              </p:par>
                              <p:par>
                                <p:cTn id="433" presetID="2" presetClass="entr" presetSubtype="4" fill="hold" nodeType="withEffect">
                                  <p:stCondLst>
                                    <p:cond delay="0"/>
                                  </p:stCondLst>
                                  <p:childTnLst>
                                    <p:set>
                                      <p:cBhvr>
                                        <p:cTn id="434" dur="1" fill="hold">
                                          <p:stCondLst>
                                            <p:cond delay="0"/>
                                          </p:stCondLst>
                                        </p:cTn>
                                        <p:tgtEl>
                                          <p:spTgt spid="25709"/>
                                        </p:tgtEl>
                                        <p:attrNameLst>
                                          <p:attrName>style.visibility</p:attrName>
                                        </p:attrNameLst>
                                      </p:cBhvr>
                                      <p:to>
                                        <p:strVal val="visible"/>
                                      </p:to>
                                    </p:set>
                                    <p:anim calcmode="lin" valueType="num">
                                      <p:cBhvr>
                                        <p:cTn id="435" dur="1000" fill="hold"/>
                                        <p:tgtEl>
                                          <p:spTgt spid="25709"/>
                                        </p:tgtEl>
                                        <p:attrNameLst>
                                          <p:attrName>ppt_x</p:attrName>
                                        </p:attrNameLst>
                                      </p:cBhvr>
                                      <p:tavLst>
                                        <p:tav tm="0">
                                          <p:val>
                                            <p:strVal val="#ppt_x"/>
                                          </p:val>
                                        </p:tav>
                                        <p:tav tm="100000">
                                          <p:val>
                                            <p:strVal val="#ppt_x"/>
                                          </p:val>
                                        </p:tav>
                                      </p:tavLst>
                                    </p:anim>
                                    <p:anim calcmode="lin" valueType="num">
                                      <p:cBhvr>
                                        <p:cTn id="436" dur="1000" fill="hold"/>
                                        <p:tgtEl>
                                          <p:spTgt spid="25709"/>
                                        </p:tgtEl>
                                        <p:attrNameLst>
                                          <p:attrName>ppt_y</p:attrName>
                                        </p:attrNameLst>
                                      </p:cBhvr>
                                      <p:tavLst>
                                        <p:tav tm="0">
                                          <p:val>
                                            <p:strVal val="1+#ppt_h/2"/>
                                          </p:val>
                                        </p:tav>
                                        <p:tav tm="100000">
                                          <p:val>
                                            <p:strVal val="#ppt_y"/>
                                          </p:val>
                                        </p:tav>
                                      </p:tavLst>
                                    </p:anim>
                                  </p:childTnLst>
                                </p:cTn>
                              </p:par>
                              <p:par>
                                <p:cTn id="437" presetID="2" presetClass="entr" presetSubtype="4" fill="hold" nodeType="withEffect">
                                  <p:stCondLst>
                                    <p:cond delay="0"/>
                                  </p:stCondLst>
                                  <p:childTnLst>
                                    <p:set>
                                      <p:cBhvr>
                                        <p:cTn id="438" dur="1" fill="hold">
                                          <p:stCondLst>
                                            <p:cond delay="0"/>
                                          </p:stCondLst>
                                        </p:cTn>
                                        <p:tgtEl>
                                          <p:spTgt spid="25710"/>
                                        </p:tgtEl>
                                        <p:attrNameLst>
                                          <p:attrName>style.visibility</p:attrName>
                                        </p:attrNameLst>
                                      </p:cBhvr>
                                      <p:to>
                                        <p:strVal val="visible"/>
                                      </p:to>
                                    </p:set>
                                    <p:anim calcmode="lin" valueType="num">
                                      <p:cBhvr>
                                        <p:cTn id="439" dur="1000" fill="hold"/>
                                        <p:tgtEl>
                                          <p:spTgt spid="25710"/>
                                        </p:tgtEl>
                                        <p:attrNameLst>
                                          <p:attrName>ppt_x</p:attrName>
                                        </p:attrNameLst>
                                      </p:cBhvr>
                                      <p:tavLst>
                                        <p:tav tm="0">
                                          <p:val>
                                            <p:strVal val="#ppt_x"/>
                                          </p:val>
                                        </p:tav>
                                        <p:tav tm="100000">
                                          <p:val>
                                            <p:strVal val="#ppt_x"/>
                                          </p:val>
                                        </p:tav>
                                      </p:tavLst>
                                    </p:anim>
                                    <p:anim calcmode="lin" valueType="num">
                                      <p:cBhvr>
                                        <p:cTn id="440" dur="1000" fill="hold"/>
                                        <p:tgtEl>
                                          <p:spTgt spid="25710"/>
                                        </p:tgtEl>
                                        <p:attrNameLst>
                                          <p:attrName>ppt_y</p:attrName>
                                        </p:attrNameLst>
                                      </p:cBhvr>
                                      <p:tavLst>
                                        <p:tav tm="0">
                                          <p:val>
                                            <p:strVal val="1+#ppt_h/2"/>
                                          </p:val>
                                        </p:tav>
                                        <p:tav tm="100000">
                                          <p:val>
                                            <p:strVal val="#ppt_y"/>
                                          </p:val>
                                        </p:tav>
                                      </p:tavLst>
                                    </p:anim>
                                  </p:childTnLst>
                                </p:cTn>
                              </p:par>
                            </p:childTnLst>
                          </p:cTn>
                        </p:par>
                        <p:par>
                          <p:cTn id="441" fill="hold" nodeType="afterGroup">
                            <p:stCondLst>
                              <p:cond delay="1000"/>
                            </p:stCondLst>
                            <p:childTnLst>
                              <p:par>
                                <p:cTn id="442" presetID="42" presetClass="entr" presetSubtype="0" fill="hold" nodeType="afterEffect">
                                  <p:stCondLst>
                                    <p:cond delay="0"/>
                                  </p:stCondLst>
                                  <p:childTnLst>
                                    <p:set>
                                      <p:cBhvr>
                                        <p:cTn id="443" dur="1" fill="hold">
                                          <p:stCondLst>
                                            <p:cond delay="0"/>
                                          </p:stCondLst>
                                        </p:cTn>
                                        <p:tgtEl>
                                          <p:spTgt spid="25713"/>
                                        </p:tgtEl>
                                        <p:attrNameLst>
                                          <p:attrName>style.visibility</p:attrName>
                                        </p:attrNameLst>
                                      </p:cBhvr>
                                      <p:to>
                                        <p:strVal val="visible"/>
                                      </p:to>
                                    </p:set>
                                    <p:animEffect>
                                      <p:cBhvr>
                                        <p:cTn id="444" dur="1000"/>
                                        <p:tgtEl>
                                          <p:spTgt spid="25713"/>
                                        </p:tgtEl>
                                      </p:cBhvr>
                                    </p:animEffect>
                                    <p:anim calcmode="lin" valueType="num">
                                      <p:cBhvr>
                                        <p:cTn id="445" dur="1000" fill="hold"/>
                                        <p:tgtEl>
                                          <p:spTgt spid="25713"/>
                                        </p:tgtEl>
                                        <p:attrNameLst>
                                          <p:attrName>ppt_x</p:attrName>
                                        </p:attrNameLst>
                                      </p:cBhvr>
                                      <p:tavLst>
                                        <p:tav tm="0">
                                          <p:val>
                                            <p:strVal val="#ppt_x"/>
                                          </p:val>
                                        </p:tav>
                                        <p:tav tm="100000">
                                          <p:val>
                                            <p:strVal val="#ppt_x"/>
                                          </p:val>
                                        </p:tav>
                                      </p:tavLst>
                                    </p:anim>
                                    <p:anim calcmode="lin" valueType="num">
                                      <p:cBhvr>
                                        <p:cTn id="446" dur="1000" fill="hold"/>
                                        <p:tgtEl>
                                          <p:spTgt spid="25713"/>
                                        </p:tgtEl>
                                        <p:attrNameLst>
                                          <p:attrName>ppt_y</p:attrName>
                                        </p:attrNameLst>
                                      </p:cBhvr>
                                      <p:tavLst>
                                        <p:tav tm="0">
                                          <p:val>
                                            <p:strVal val="#ppt_y+.1"/>
                                          </p:val>
                                        </p:tav>
                                        <p:tav tm="100000">
                                          <p:val>
                                            <p:strVal val="#ppt_y"/>
                                          </p:val>
                                        </p:tav>
                                      </p:tavLst>
                                    </p:anim>
                                  </p:childTnLst>
                                </p:cTn>
                              </p:par>
                            </p:childTnLst>
                          </p:cTn>
                        </p:par>
                        <p:par>
                          <p:cTn id="447" fill="hold" nodeType="afterGroup">
                            <p:stCondLst>
                              <p:cond delay="2000"/>
                            </p:stCondLst>
                            <p:childTnLst>
                              <p:par>
                                <p:cTn id="448" presetID="10" presetClass="entr" presetSubtype="0" fill="hold" grpId="0" nodeType="afterEffect">
                                  <p:stCondLst>
                                    <p:cond delay="0"/>
                                  </p:stCondLst>
                                  <p:childTnLst>
                                    <p:set>
                                      <p:cBhvr>
                                        <p:cTn id="449" dur="1" fill="hold">
                                          <p:stCondLst>
                                            <p:cond delay="0"/>
                                          </p:stCondLst>
                                        </p:cTn>
                                        <p:tgtEl>
                                          <p:spTgt spid="25723"/>
                                        </p:tgtEl>
                                        <p:attrNameLst>
                                          <p:attrName>style.visibility</p:attrName>
                                        </p:attrNameLst>
                                      </p:cBhvr>
                                      <p:to>
                                        <p:strVal val="visible"/>
                                      </p:to>
                                    </p:set>
                                    <p:anim calcmode="lin" valueType="num">
                                      <p:cBhvr>
                                        <p:cTn id="450" dur="500" fill="hold"/>
                                        <p:tgtEl>
                                          <p:spTgt spid="25723"/>
                                        </p:tgtEl>
                                        <p:attrNameLst>
                                          <p:attrName>ppt_w</p:attrName>
                                        </p:attrNameLst>
                                      </p:cBhvr>
                                      <p:tavLst>
                                        <p:tav tm="0">
                                          <p:val>
                                            <p:fltVal val="0"/>
                                          </p:val>
                                        </p:tav>
                                        <p:tav tm="100000">
                                          <p:val>
                                            <p:strVal val="#ppt_w"/>
                                          </p:val>
                                        </p:tav>
                                      </p:tavLst>
                                    </p:anim>
                                    <p:anim calcmode="lin" valueType="num">
                                      <p:cBhvr>
                                        <p:cTn id="451" dur="500" fill="hold"/>
                                        <p:tgtEl>
                                          <p:spTgt spid="25723"/>
                                        </p:tgtEl>
                                        <p:attrNameLst>
                                          <p:attrName>ppt_h</p:attrName>
                                        </p:attrNameLst>
                                      </p:cBhvr>
                                      <p:tavLst>
                                        <p:tav tm="0">
                                          <p:val>
                                            <p:fltVal val="0"/>
                                          </p:val>
                                        </p:tav>
                                        <p:tav tm="100000">
                                          <p:val>
                                            <p:strVal val="#ppt_h"/>
                                          </p:val>
                                        </p:tav>
                                      </p:tavLst>
                                    </p:anim>
                                    <p:animEffect>
                                      <p:cBhvr>
                                        <p:cTn id="452" dur="500"/>
                                        <p:tgtEl>
                                          <p:spTgt spid="257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92" grpId="0" bldLvl="0" animBg="1" autoUpdateAnimBg="0"/>
      <p:bldP spid="25693" grpId="0" bldLvl="0" animBg="1" autoUpdateAnimBg="0"/>
      <p:bldP spid="25694" grpId="0" bldLvl="0" animBg="1" autoUpdateAnimBg="0"/>
      <p:bldP spid="25695" grpId="0" bldLvl="0" animBg="1" autoUpdateAnimBg="0"/>
      <p:bldP spid="25696" grpId="0" bldLvl="0" animBg="1" autoUpdateAnimBg="0"/>
      <p:bldP spid="25697" grpId="0" bldLvl="0" animBg="1" autoUpdateAnimBg="0"/>
      <p:bldP spid="25698" grpId="0" bldLvl="0" animBg="1" autoUpdateAnimBg="0"/>
      <p:bldP spid="25699" grpId="0" bldLvl="0" animBg="1" autoUpdateAnimBg="0"/>
      <p:bldP spid="25700" grpId="0" bldLvl="0" animBg="1" autoUpdateAnimBg="0"/>
      <p:bldP spid="25701" grpId="0" bldLvl="0" animBg="1" autoUpdateAnimBg="0"/>
      <p:bldP spid="25702" grpId="0" bldLvl="0" animBg="1" autoUpdateAnimBg="0"/>
      <p:bldP spid="25703" grpId="0" bldLvl="0" animBg="1" autoUpdateAnimBg="0"/>
      <p:bldP spid="25704" grpId="0" bldLvl="0" animBg="1" autoUpdateAnimBg="0"/>
      <p:bldP spid="25705" grpId="0" bldLvl="0" animBg="1" autoUpdateAnimBg="0"/>
      <p:bldP spid="25706" grpId="0" bldLvl="0" animBg="1" autoUpdateAnimBg="0"/>
      <p:bldP spid="25707" grpId="0" bldLvl="0" animBg="1" autoUpdateAnimBg="0"/>
      <p:bldP spid="25708" grpId="0" bldLvl="0" animBg="1" autoUpdateAnimBg="0"/>
      <p:bldP spid="25723" grpId="0" bldLvl="0" autoUpdateAnimBg="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文本框 65"/>
          <p:cNvSpPr>
            <a:spLocks noChangeArrowheads="1"/>
          </p:cNvSpPr>
          <p:nvPr/>
        </p:nvSpPr>
        <p:spPr bwMode="auto">
          <a:xfrm>
            <a:off x="4752975" y="1809750"/>
            <a:ext cx="40068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b="1" dirty="0">
                <a:solidFill>
                  <a:srgbClr val="000000"/>
                </a:solidFill>
                <a:latin typeface="Calibri" panose="020F0502020204030204" pitchFamily="34" charset="0"/>
                <a:sym typeface="宋体" panose="02010600030101010101" pitchFamily="2" charset="-122"/>
              </a:rPr>
              <a:t>项目立意</a:t>
            </a:r>
          </a:p>
        </p:txBody>
      </p:sp>
      <p:sp>
        <p:nvSpPr>
          <p:cNvPr id="4099" name="文本框 66"/>
          <p:cNvSpPr>
            <a:spLocks noChangeArrowheads="1"/>
          </p:cNvSpPr>
          <p:nvPr/>
        </p:nvSpPr>
        <p:spPr bwMode="auto">
          <a:xfrm>
            <a:off x="4752975" y="3000375"/>
            <a:ext cx="400685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b="1" dirty="0">
                <a:solidFill>
                  <a:srgbClr val="000000"/>
                </a:solidFill>
                <a:latin typeface="Calibri" panose="020F0502020204030204" pitchFamily="34" charset="0"/>
                <a:sym typeface="宋体" panose="02010600030101010101" pitchFamily="2" charset="-122"/>
              </a:rPr>
              <a:t>项目简介</a:t>
            </a:r>
          </a:p>
        </p:txBody>
      </p:sp>
      <p:sp>
        <p:nvSpPr>
          <p:cNvPr id="4100" name="文本框 67"/>
          <p:cNvSpPr>
            <a:spLocks noChangeArrowheads="1"/>
          </p:cNvSpPr>
          <p:nvPr/>
        </p:nvSpPr>
        <p:spPr bwMode="auto">
          <a:xfrm>
            <a:off x="4752975" y="4135438"/>
            <a:ext cx="40068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b="1" dirty="0">
                <a:solidFill>
                  <a:srgbClr val="000000"/>
                </a:solidFill>
                <a:latin typeface="Calibri" panose="020F0502020204030204" pitchFamily="34" charset="0"/>
                <a:sym typeface="宋体" panose="02010600030101010101" pitchFamily="2" charset="-122"/>
              </a:rPr>
              <a:t>竞争优势</a:t>
            </a:r>
          </a:p>
        </p:txBody>
      </p:sp>
      <p:sp>
        <p:nvSpPr>
          <p:cNvPr id="4101" name="文本框 68"/>
          <p:cNvSpPr>
            <a:spLocks noChangeArrowheads="1"/>
          </p:cNvSpPr>
          <p:nvPr/>
        </p:nvSpPr>
        <p:spPr bwMode="auto">
          <a:xfrm>
            <a:off x="4752975" y="5267325"/>
            <a:ext cx="40068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b="1" dirty="0">
                <a:solidFill>
                  <a:srgbClr val="000000"/>
                </a:solidFill>
                <a:latin typeface="Calibri" panose="020F0502020204030204" pitchFamily="34" charset="0"/>
                <a:sym typeface="宋体" panose="02010600030101010101" pitchFamily="2" charset="-122"/>
              </a:rPr>
              <a:t>项目分工</a:t>
            </a:r>
          </a:p>
        </p:txBody>
      </p:sp>
      <p:grpSp>
        <p:nvGrpSpPr>
          <p:cNvPr id="4102" name="Group 6"/>
          <p:cNvGrpSpPr>
            <a:grpSpLocks/>
          </p:cNvGrpSpPr>
          <p:nvPr/>
        </p:nvGrpSpPr>
        <p:grpSpPr bwMode="auto">
          <a:xfrm flipV="1">
            <a:off x="0" y="0"/>
            <a:ext cx="2873375" cy="3230563"/>
            <a:chOff x="0" y="0"/>
            <a:chExt cx="4570414" cy="5137881"/>
          </a:xfrm>
        </p:grpSpPr>
        <p:sp>
          <p:nvSpPr>
            <p:cNvPr id="4109" name="Freeform 5"/>
            <p:cNvSpPr>
              <a:spLocks noChangeArrowheads="1"/>
            </p:cNvSpPr>
            <p:nvPr/>
          </p:nvSpPr>
          <p:spPr bwMode="auto">
            <a:xfrm>
              <a:off x="0" y="1283431"/>
              <a:ext cx="1301750" cy="850900"/>
            </a:xfrm>
            <a:custGeom>
              <a:avLst/>
              <a:gdLst>
                <a:gd name="T0" fmla="*/ 0 w 820"/>
                <a:gd name="T1" fmla="*/ 850900 h 536"/>
                <a:gd name="T2" fmla="*/ 0 w 820"/>
                <a:gd name="T3" fmla="*/ 0 h 536"/>
                <a:gd name="T4" fmla="*/ 1301750 w 820"/>
                <a:gd name="T5" fmla="*/ 592138 h 536"/>
                <a:gd name="T6" fmla="*/ 0 w 820"/>
                <a:gd name="T7" fmla="*/ 850900 h 536"/>
                <a:gd name="T8" fmla="*/ 0 60000 65536"/>
                <a:gd name="T9" fmla="*/ 0 60000 65536"/>
                <a:gd name="T10" fmla="*/ 0 60000 65536"/>
                <a:gd name="T11" fmla="*/ 0 60000 65536"/>
                <a:gd name="T12" fmla="*/ 0 w 820"/>
                <a:gd name="T13" fmla="*/ 0 h 536"/>
                <a:gd name="T14" fmla="*/ 820 w 820"/>
                <a:gd name="T15" fmla="*/ 536 h 536"/>
              </a:gdLst>
              <a:ahLst/>
              <a:cxnLst>
                <a:cxn ang="T8">
                  <a:pos x="T0" y="T1"/>
                </a:cxn>
                <a:cxn ang="T9">
                  <a:pos x="T2" y="T3"/>
                </a:cxn>
                <a:cxn ang="T10">
                  <a:pos x="T4" y="T5"/>
                </a:cxn>
                <a:cxn ang="T11">
                  <a:pos x="T6" y="T7"/>
                </a:cxn>
              </a:cxnLst>
              <a:rect l="T12" t="T13" r="T14" b="T15"/>
              <a:pathLst>
                <a:path w="820" h="536">
                  <a:moveTo>
                    <a:pt x="0" y="536"/>
                  </a:moveTo>
                  <a:lnTo>
                    <a:pt x="0" y="0"/>
                  </a:lnTo>
                  <a:lnTo>
                    <a:pt x="820" y="373"/>
                  </a:lnTo>
                  <a:lnTo>
                    <a:pt x="0" y="536"/>
                  </a:lnTo>
                  <a:close/>
                </a:path>
              </a:pathLst>
            </a:custGeom>
            <a:solidFill>
              <a:srgbClr val="E8CB2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4110" name="Freeform 6"/>
            <p:cNvSpPr>
              <a:spLocks noChangeArrowheads="1"/>
            </p:cNvSpPr>
            <p:nvPr/>
          </p:nvSpPr>
          <p:spPr bwMode="auto">
            <a:xfrm>
              <a:off x="0" y="826231"/>
              <a:ext cx="1847850" cy="1049337"/>
            </a:xfrm>
            <a:custGeom>
              <a:avLst/>
              <a:gdLst>
                <a:gd name="T0" fmla="*/ 0 w 1164"/>
                <a:gd name="T1" fmla="*/ 457200 h 661"/>
                <a:gd name="T2" fmla="*/ 1847850 w 1164"/>
                <a:gd name="T3" fmla="*/ 0 h 661"/>
                <a:gd name="T4" fmla="*/ 1301750 w 1164"/>
                <a:gd name="T5" fmla="*/ 1049337 h 661"/>
                <a:gd name="T6" fmla="*/ 0 w 1164"/>
                <a:gd name="T7" fmla="*/ 457200 h 661"/>
                <a:gd name="T8" fmla="*/ 0 60000 65536"/>
                <a:gd name="T9" fmla="*/ 0 60000 65536"/>
                <a:gd name="T10" fmla="*/ 0 60000 65536"/>
                <a:gd name="T11" fmla="*/ 0 60000 65536"/>
                <a:gd name="T12" fmla="*/ 0 w 1164"/>
                <a:gd name="T13" fmla="*/ 0 h 661"/>
                <a:gd name="T14" fmla="*/ 1164 w 1164"/>
                <a:gd name="T15" fmla="*/ 661 h 661"/>
              </a:gdLst>
              <a:ahLst/>
              <a:cxnLst>
                <a:cxn ang="T8">
                  <a:pos x="T0" y="T1"/>
                </a:cxn>
                <a:cxn ang="T9">
                  <a:pos x="T2" y="T3"/>
                </a:cxn>
                <a:cxn ang="T10">
                  <a:pos x="T4" y="T5"/>
                </a:cxn>
                <a:cxn ang="T11">
                  <a:pos x="T6" y="T7"/>
                </a:cxn>
              </a:cxnLst>
              <a:rect l="T12" t="T13" r="T14" b="T15"/>
              <a:pathLst>
                <a:path w="1164" h="661">
                  <a:moveTo>
                    <a:pt x="0" y="288"/>
                  </a:moveTo>
                  <a:lnTo>
                    <a:pt x="1164" y="0"/>
                  </a:lnTo>
                  <a:lnTo>
                    <a:pt x="820" y="661"/>
                  </a:lnTo>
                  <a:lnTo>
                    <a:pt x="0" y="288"/>
                  </a:lnTo>
                  <a:close/>
                </a:path>
              </a:pathLst>
            </a:custGeom>
            <a:solidFill>
              <a:srgbClr val="E7AC2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4111" name="Freeform 7"/>
            <p:cNvSpPr>
              <a:spLocks noChangeArrowheads="1"/>
            </p:cNvSpPr>
            <p:nvPr/>
          </p:nvSpPr>
          <p:spPr bwMode="auto">
            <a:xfrm>
              <a:off x="0" y="2134331"/>
              <a:ext cx="719138" cy="2290762"/>
            </a:xfrm>
            <a:custGeom>
              <a:avLst/>
              <a:gdLst>
                <a:gd name="T0" fmla="*/ 0 w 453"/>
                <a:gd name="T1" fmla="*/ 2290762 h 1443"/>
                <a:gd name="T2" fmla="*/ 0 w 453"/>
                <a:gd name="T3" fmla="*/ 0 h 1443"/>
                <a:gd name="T4" fmla="*/ 719138 w 453"/>
                <a:gd name="T5" fmla="*/ 1557337 h 1443"/>
                <a:gd name="T6" fmla="*/ 0 w 453"/>
                <a:gd name="T7" fmla="*/ 2290762 h 1443"/>
                <a:gd name="T8" fmla="*/ 0 60000 65536"/>
                <a:gd name="T9" fmla="*/ 0 60000 65536"/>
                <a:gd name="T10" fmla="*/ 0 60000 65536"/>
                <a:gd name="T11" fmla="*/ 0 60000 65536"/>
                <a:gd name="T12" fmla="*/ 0 w 453"/>
                <a:gd name="T13" fmla="*/ 0 h 1443"/>
                <a:gd name="T14" fmla="*/ 453 w 453"/>
                <a:gd name="T15" fmla="*/ 1443 h 1443"/>
              </a:gdLst>
              <a:ahLst/>
              <a:cxnLst>
                <a:cxn ang="T8">
                  <a:pos x="T0" y="T1"/>
                </a:cxn>
                <a:cxn ang="T9">
                  <a:pos x="T2" y="T3"/>
                </a:cxn>
                <a:cxn ang="T10">
                  <a:pos x="T4" y="T5"/>
                </a:cxn>
                <a:cxn ang="T11">
                  <a:pos x="T6" y="T7"/>
                </a:cxn>
              </a:cxnLst>
              <a:rect l="T12" t="T13" r="T14" b="T15"/>
              <a:pathLst>
                <a:path w="453" h="1443">
                  <a:moveTo>
                    <a:pt x="0" y="1443"/>
                  </a:moveTo>
                  <a:lnTo>
                    <a:pt x="0" y="0"/>
                  </a:lnTo>
                  <a:lnTo>
                    <a:pt x="453" y="981"/>
                  </a:lnTo>
                  <a:lnTo>
                    <a:pt x="0" y="1443"/>
                  </a:lnTo>
                  <a:close/>
                </a:path>
              </a:pathLst>
            </a:custGeom>
            <a:solidFill>
              <a:srgbClr val="E24C2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4112" name="Freeform 8"/>
            <p:cNvSpPr>
              <a:spLocks noChangeArrowheads="1"/>
            </p:cNvSpPr>
            <p:nvPr/>
          </p:nvSpPr>
          <p:spPr bwMode="auto">
            <a:xfrm>
              <a:off x="0" y="2134331"/>
              <a:ext cx="2316163" cy="1557337"/>
            </a:xfrm>
            <a:custGeom>
              <a:avLst/>
              <a:gdLst>
                <a:gd name="T0" fmla="*/ 0 w 1459"/>
                <a:gd name="T1" fmla="*/ 0 h 981"/>
                <a:gd name="T2" fmla="*/ 2316163 w 1459"/>
                <a:gd name="T3" fmla="*/ 398462 h 981"/>
                <a:gd name="T4" fmla="*/ 719138 w 1459"/>
                <a:gd name="T5" fmla="*/ 1557337 h 981"/>
                <a:gd name="T6" fmla="*/ 0 w 1459"/>
                <a:gd name="T7" fmla="*/ 0 h 981"/>
                <a:gd name="T8" fmla="*/ 0 60000 65536"/>
                <a:gd name="T9" fmla="*/ 0 60000 65536"/>
                <a:gd name="T10" fmla="*/ 0 60000 65536"/>
                <a:gd name="T11" fmla="*/ 0 60000 65536"/>
                <a:gd name="T12" fmla="*/ 0 w 1459"/>
                <a:gd name="T13" fmla="*/ 0 h 981"/>
                <a:gd name="T14" fmla="*/ 1459 w 1459"/>
                <a:gd name="T15" fmla="*/ 981 h 981"/>
              </a:gdLst>
              <a:ahLst/>
              <a:cxnLst>
                <a:cxn ang="T8">
                  <a:pos x="T0" y="T1"/>
                </a:cxn>
                <a:cxn ang="T9">
                  <a:pos x="T2" y="T3"/>
                </a:cxn>
                <a:cxn ang="T10">
                  <a:pos x="T4" y="T5"/>
                </a:cxn>
                <a:cxn ang="T11">
                  <a:pos x="T6" y="T7"/>
                </a:cxn>
              </a:cxnLst>
              <a:rect l="T12" t="T13" r="T14" b="T15"/>
              <a:pathLst>
                <a:path w="1459" h="981">
                  <a:moveTo>
                    <a:pt x="0" y="0"/>
                  </a:moveTo>
                  <a:lnTo>
                    <a:pt x="1459" y="251"/>
                  </a:lnTo>
                  <a:lnTo>
                    <a:pt x="453" y="981"/>
                  </a:lnTo>
                  <a:lnTo>
                    <a:pt x="0" y="0"/>
                  </a:lnTo>
                  <a:close/>
                </a:path>
              </a:pathLst>
            </a:custGeom>
            <a:solidFill>
              <a:srgbClr val="E25D2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4113" name="Freeform 9"/>
            <p:cNvSpPr>
              <a:spLocks noChangeArrowheads="1"/>
            </p:cNvSpPr>
            <p:nvPr/>
          </p:nvSpPr>
          <p:spPr bwMode="auto">
            <a:xfrm>
              <a:off x="0" y="3691668"/>
              <a:ext cx="719138" cy="1446212"/>
            </a:xfrm>
            <a:custGeom>
              <a:avLst/>
              <a:gdLst>
                <a:gd name="T0" fmla="*/ 719138 w 453"/>
                <a:gd name="T1" fmla="*/ 0 h 911"/>
                <a:gd name="T2" fmla="*/ 620713 w 453"/>
                <a:gd name="T3" fmla="*/ 1446212 h 911"/>
                <a:gd name="T4" fmla="*/ 0 w 453"/>
                <a:gd name="T5" fmla="*/ 733425 h 911"/>
                <a:gd name="T6" fmla="*/ 719138 w 453"/>
                <a:gd name="T7" fmla="*/ 0 h 911"/>
                <a:gd name="T8" fmla="*/ 0 60000 65536"/>
                <a:gd name="T9" fmla="*/ 0 60000 65536"/>
                <a:gd name="T10" fmla="*/ 0 60000 65536"/>
                <a:gd name="T11" fmla="*/ 0 60000 65536"/>
                <a:gd name="T12" fmla="*/ 0 w 453"/>
                <a:gd name="T13" fmla="*/ 0 h 911"/>
                <a:gd name="T14" fmla="*/ 453 w 453"/>
                <a:gd name="T15" fmla="*/ 911 h 911"/>
              </a:gdLst>
              <a:ahLst/>
              <a:cxnLst>
                <a:cxn ang="T8">
                  <a:pos x="T0" y="T1"/>
                </a:cxn>
                <a:cxn ang="T9">
                  <a:pos x="T2" y="T3"/>
                </a:cxn>
                <a:cxn ang="T10">
                  <a:pos x="T4" y="T5"/>
                </a:cxn>
                <a:cxn ang="T11">
                  <a:pos x="T6" y="T7"/>
                </a:cxn>
              </a:cxnLst>
              <a:rect l="T12" t="T13" r="T14" b="T15"/>
              <a:pathLst>
                <a:path w="453" h="911">
                  <a:moveTo>
                    <a:pt x="453" y="0"/>
                  </a:moveTo>
                  <a:lnTo>
                    <a:pt x="391" y="911"/>
                  </a:lnTo>
                  <a:lnTo>
                    <a:pt x="0" y="462"/>
                  </a:lnTo>
                  <a:lnTo>
                    <a:pt x="453" y="0"/>
                  </a:lnTo>
                  <a:close/>
                </a:path>
              </a:pathLst>
            </a:custGeom>
            <a:solidFill>
              <a:srgbClr val="DD272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4114" name="Freeform 10"/>
            <p:cNvSpPr>
              <a:spLocks noChangeArrowheads="1"/>
            </p:cNvSpPr>
            <p:nvPr/>
          </p:nvSpPr>
          <p:spPr bwMode="auto">
            <a:xfrm>
              <a:off x="620713" y="3691668"/>
              <a:ext cx="1046163" cy="1446212"/>
            </a:xfrm>
            <a:custGeom>
              <a:avLst/>
              <a:gdLst>
                <a:gd name="T0" fmla="*/ 98425 w 659"/>
                <a:gd name="T1" fmla="*/ 0 h 911"/>
                <a:gd name="T2" fmla="*/ 1046163 w 659"/>
                <a:gd name="T3" fmla="*/ 1446212 h 911"/>
                <a:gd name="T4" fmla="*/ 0 w 659"/>
                <a:gd name="T5" fmla="*/ 1446212 h 911"/>
                <a:gd name="T6" fmla="*/ 98425 w 659"/>
                <a:gd name="T7" fmla="*/ 0 h 911"/>
                <a:gd name="T8" fmla="*/ 0 60000 65536"/>
                <a:gd name="T9" fmla="*/ 0 60000 65536"/>
                <a:gd name="T10" fmla="*/ 0 60000 65536"/>
                <a:gd name="T11" fmla="*/ 0 60000 65536"/>
                <a:gd name="T12" fmla="*/ 0 w 659"/>
                <a:gd name="T13" fmla="*/ 0 h 911"/>
                <a:gd name="T14" fmla="*/ 659 w 659"/>
                <a:gd name="T15" fmla="*/ 911 h 911"/>
              </a:gdLst>
              <a:ahLst/>
              <a:cxnLst>
                <a:cxn ang="T8">
                  <a:pos x="T0" y="T1"/>
                </a:cxn>
                <a:cxn ang="T9">
                  <a:pos x="T2" y="T3"/>
                </a:cxn>
                <a:cxn ang="T10">
                  <a:pos x="T4" y="T5"/>
                </a:cxn>
                <a:cxn ang="T11">
                  <a:pos x="T6" y="T7"/>
                </a:cxn>
              </a:cxnLst>
              <a:rect l="T12" t="T13" r="T14" b="T15"/>
              <a:pathLst>
                <a:path w="659" h="911">
                  <a:moveTo>
                    <a:pt x="62" y="0"/>
                  </a:moveTo>
                  <a:lnTo>
                    <a:pt x="659" y="911"/>
                  </a:lnTo>
                  <a:lnTo>
                    <a:pt x="0" y="911"/>
                  </a:lnTo>
                  <a:lnTo>
                    <a:pt x="62" y="0"/>
                  </a:lnTo>
                  <a:close/>
                </a:path>
              </a:pathLst>
            </a:custGeom>
            <a:solidFill>
              <a:srgbClr val="AD232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4115" name="Freeform 11"/>
            <p:cNvSpPr>
              <a:spLocks noChangeArrowheads="1"/>
            </p:cNvSpPr>
            <p:nvPr/>
          </p:nvSpPr>
          <p:spPr bwMode="auto">
            <a:xfrm>
              <a:off x="719138" y="3691668"/>
              <a:ext cx="1901825" cy="1446212"/>
            </a:xfrm>
            <a:custGeom>
              <a:avLst/>
              <a:gdLst>
                <a:gd name="T0" fmla="*/ 0 w 1198"/>
                <a:gd name="T1" fmla="*/ 0 h 911"/>
                <a:gd name="T2" fmla="*/ 1901825 w 1198"/>
                <a:gd name="T3" fmla="*/ 1446212 h 911"/>
                <a:gd name="T4" fmla="*/ 947738 w 1198"/>
                <a:gd name="T5" fmla="*/ 1446212 h 911"/>
                <a:gd name="T6" fmla="*/ 0 w 1198"/>
                <a:gd name="T7" fmla="*/ 0 h 911"/>
                <a:gd name="T8" fmla="*/ 0 60000 65536"/>
                <a:gd name="T9" fmla="*/ 0 60000 65536"/>
                <a:gd name="T10" fmla="*/ 0 60000 65536"/>
                <a:gd name="T11" fmla="*/ 0 60000 65536"/>
                <a:gd name="T12" fmla="*/ 0 w 1198"/>
                <a:gd name="T13" fmla="*/ 0 h 911"/>
                <a:gd name="T14" fmla="*/ 1198 w 1198"/>
                <a:gd name="T15" fmla="*/ 911 h 911"/>
              </a:gdLst>
              <a:ahLst/>
              <a:cxnLst>
                <a:cxn ang="T8">
                  <a:pos x="T0" y="T1"/>
                </a:cxn>
                <a:cxn ang="T9">
                  <a:pos x="T2" y="T3"/>
                </a:cxn>
                <a:cxn ang="T10">
                  <a:pos x="T4" y="T5"/>
                </a:cxn>
                <a:cxn ang="T11">
                  <a:pos x="T6" y="T7"/>
                </a:cxn>
              </a:cxnLst>
              <a:rect l="T12" t="T13" r="T14" b="T15"/>
              <a:pathLst>
                <a:path w="1198" h="911">
                  <a:moveTo>
                    <a:pt x="0" y="0"/>
                  </a:moveTo>
                  <a:lnTo>
                    <a:pt x="1198" y="911"/>
                  </a:lnTo>
                  <a:lnTo>
                    <a:pt x="597" y="911"/>
                  </a:lnTo>
                  <a:lnTo>
                    <a:pt x="0" y="0"/>
                  </a:lnTo>
                  <a:close/>
                </a:path>
              </a:pathLst>
            </a:custGeom>
            <a:solidFill>
              <a:srgbClr val="DD272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4116" name="Freeform 12"/>
            <p:cNvSpPr>
              <a:spLocks noChangeArrowheads="1"/>
            </p:cNvSpPr>
            <p:nvPr/>
          </p:nvSpPr>
          <p:spPr bwMode="auto">
            <a:xfrm>
              <a:off x="719138" y="3691668"/>
              <a:ext cx="2022475" cy="1446212"/>
            </a:xfrm>
            <a:custGeom>
              <a:avLst/>
              <a:gdLst>
                <a:gd name="T0" fmla="*/ 1901825 w 1274"/>
                <a:gd name="T1" fmla="*/ 1446212 h 911"/>
                <a:gd name="T2" fmla="*/ 2022475 w 1274"/>
                <a:gd name="T3" fmla="*/ 169862 h 911"/>
                <a:gd name="T4" fmla="*/ 0 w 1274"/>
                <a:gd name="T5" fmla="*/ 0 h 911"/>
                <a:gd name="T6" fmla="*/ 1901825 w 1274"/>
                <a:gd name="T7" fmla="*/ 1446212 h 911"/>
                <a:gd name="T8" fmla="*/ 0 60000 65536"/>
                <a:gd name="T9" fmla="*/ 0 60000 65536"/>
                <a:gd name="T10" fmla="*/ 0 60000 65536"/>
                <a:gd name="T11" fmla="*/ 0 60000 65536"/>
                <a:gd name="T12" fmla="*/ 0 w 1274"/>
                <a:gd name="T13" fmla="*/ 0 h 911"/>
                <a:gd name="T14" fmla="*/ 1274 w 1274"/>
                <a:gd name="T15" fmla="*/ 911 h 911"/>
              </a:gdLst>
              <a:ahLst/>
              <a:cxnLst>
                <a:cxn ang="T8">
                  <a:pos x="T0" y="T1"/>
                </a:cxn>
                <a:cxn ang="T9">
                  <a:pos x="T2" y="T3"/>
                </a:cxn>
                <a:cxn ang="T10">
                  <a:pos x="T4" y="T5"/>
                </a:cxn>
                <a:cxn ang="T11">
                  <a:pos x="T6" y="T7"/>
                </a:cxn>
              </a:cxnLst>
              <a:rect l="T12" t="T13" r="T14" b="T15"/>
              <a:pathLst>
                <a:path w="1274" h="911">
                  <a:moveTo>
                    <a:pt x="1198" y="911"/>
                  </a:moveTo>
                  <a:lnTo>
                    <a:pt x="1274" y="107"/>
                  </a:lnTo>
                  <a:lnTo>
                    <a:pt x="0" y="0"/>
                  </a:lnTo>
                  <a:lnTo>
                    <a:pt x="1198" y="911"/>
                  </a:lnTo>
                  <a:close/>
                </a:path>
              </a:pathLst>
            </a:custGeom>
            <a:solidFill>
              <a:srgbClr val="E24C2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4117" name="Freeform 13"/>
            <p:cNvSpPr>
              <a:spLocks noChangeArrowheads="1"/>
            </p:cNvSpPr>
            <p:nvPr/>
          </p:nvSpPr>
          <p:spPr bwMode="auto">
            <a:xfrm>
              <a:off x="719138" y="2532793"/>
              <a:ext cx="2022475" cy="1328737"/>
            </a:xfrm>
            <a:custGeom>
              <a:avLst/>
              <a:gdLst>
                <a:gd name="T0" fmla="*/ 1597025 w 1274"/>
                <a:gd name="T1" fmla="*/ 0 h 837"/>
                <a:gd name="T2" fmla="*/ 0 w 1274"/>
                <a:gd name="T3" fmla="*/ 1158875 h 837"/>
                <a:gd name="T4" fmla="*/ 2022475 w 1274"/>
                <a:gd name="T5" fmla="*/ 1328737 h 837"/>
                <a:gd name="T6" fmla="*/ 1597025 w 1274"/>
                <a:gd name="T7" fmla="*/ 0 h 837"/>
                <a:gd name="T8" fmla="*/ 0 60000 65536"/>
                <a:gd name="T9" fmla="*/ 0 60000 65536"/>
                <a:gd name="T10" fmla="*/ 0 60000 65536"/>
                <a:gd name="T11" fmla="*/ 0 60000 65536"/>
                <a:gd name="T12" fmla="*/ 0 w 1274"/>
                <a:gd name="T13" fmla="*/ 0 h 837"/>
                <a:gd name="T14" fmla="*/ 1274 w 1274"/>
                <a:gd name="T15" fmla="*/ 837 h 837"/>
              </a:gdLst>
              <a:ahLst/>
              <a:cxnLst>
                <a:cxn ang="T8">
                  <a:pos x="T0" y="T1"/>
                </a:cxn>
                <a:cxn ang="T9">
                  <a:pos x="T2" y="T3"/>
                </a:cxn>
                <a:cxn ang="T10">
                  <a:pos x="T4" y="T5"/>
                </a:cxn>
                <a:cxn ang="T11">
                  <a:pos x="T6" y="T7"/>
                </a:cxn>
              </a:cxnLst>
              <a:rect l="T12" t="T13" r="T14" b="T15"/>
              <a:pathLst>
                <a:path w="1274" h="837">
                  <a:moveTo>
                    <a:pt x="1006" y="0"/>
                  </a:moveTo>
                  <a:lnTo>
                    <a:pt x="0" y="730"/>
                  </a:lnTo>
                  <a:lnTo>
                    <a:pt x="1274" y="837"/>
                  </a:lnTo>
                  <a:lnTo>
                    <a:pt x="1006" y="0"/>
                  </a:lnTo>
                  <a:close/>
                </a:path>
              </a:pathLst>
            </a:custGeom>
            <a:solidFill>
              <a:srgbClr val="C3549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4118" name="Freeform 14"/>
            <p:cNvSpPr>
              <a:spLocks noChangeArrowheads="1"/>
            </p:cNvSpPr>
            <p:nvPr/>
          </p:nvSpPr>
          <p:spPr bwMode="auto">
            <a:xfrm>
              <a:off x="2316163" y="2532793"/>
              <a:ext cx="1555750" cy="1627187"/>
            </a:xfrm>
            <a:custGeom>
              <a:avLst/>
              <a:gdLst>
                <a:gd name="T0" fmla="*/ 0 w 980"/>
                <a:gd name="T1" fmla="*/ 0 h 1025"/>
                <a:gd name="T2" fmla="*/ 1555750 w 980"/>
                <a:gd name="T3" fmla="*/ 1627187 h 1025"/>
                <a:gd name="T4" fmla="*/ 425450 w 980"/>
                <a:gd name="T5" fmla="*/ 1328737 h 1025"/>
                <a:gd name="T6" fmla="*/ 0 w 980"/>
                <a:gd name="T7" fmla="*/ 0 h 1025"/>
                <a:gd name="T8" fmla="*/ 0 60000 65536"/>
                <a:gd name="T9" fmla="*/ 0 60000 65536"/>
                <a:gd name="T10" fmla="*/ 0 60000 65536"/>
                <a:gd name="T11" fmla="*/ 0 60000 65536"/>
                <a:gd name="T12" fmla="*/ 0 w 980"/>
                <a:gd name="T13" fmla="*/ 0 h 1025"/>
                <a:gd name="T14" fmla="*/ 980 w 980"/>
                <a:gd name="T15" fmla="*/ 1025 h 1025"/>
              </a:gdLst>
              <a:ahLst/>
              <a:cxnLst>
                <a:cxn ang="T8">
                  <a:pos x="T0" y="T1"/>
                </a:cxn>
                <a:cxn ang="T9">
                  <a:pos x="T2" y="T3"/>
                </a:cxn>
                <a:cxn ang="T10">
                  <a:pos x="T4" y="T5"/>
                </a:cxn>
                <a:cxn ang="T11">
                  <a:pos x="T6" y="T7"/>
                </a:cxn>
              </a:cxnLst>
              <a:rect l="T12" t="T13" r="T14" b="T15"/>
              <a:pathLst>
                <a:path w="980" h="1025">
                  <a:moveTo>
                    <a:pt x="0" y="0"/>
                  </a:moveTo>
                  <a:lnTo>
                    <a:pt x="980" y="1025"/>
                  </a:lnTo>
                  <a:lnTo>
                    <a:pt x="268" y="837"/>
                  </a:lnTo>
                  <a:lnTo>
                    <a:pt x="0" y="0"/>
                  </a:lnTo>
                  <a:close/>
                </a:path>
              </a:pathLst>
            </a:custGeom>
            <a:solidFill>
              <a:srgbClr val="DA368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4119" name="Freeform 15"/>
            <p:cNvSpPr>
              <a:spLocks noChangeArrowheads="1"/>
            </p:cNvSpPr>
            <p:nvPr/>
          </p:nvSpPr>
          <p:spPr bwMode="auto">
            <a:xfrm>
              <a:off x="2316163" y="1699356"/>
              <a:ext cx="1555750" cy="2460625"/>
            </a:xfrm>
            <a:custGeom>
              <a:avLst/>
              <a:gdLst>
                <a:gd name="T0" fmla="*/ 0 w 980"/>
                <a:gd name="T1" fmla="*/ 833438 h 1550"/>
                <a:gd name="T2" fmla="*/ 903288 w 980"/>
                <a:gd name="T3" fmla="*/ 0 h 1550"/>
                <a:gd name="T4" fmla="*/ 1555750 w 980"/>
                <a:gd name="T5" fmla="*/ 2460625 h 1550"/>
                <a:gd name="T6" fmla="*/ 0 w 980"/>
                <a:gd name="T7" fmla="*/ 833438 h 1550"/>
                <a:gd name="T8" fmla="*/ 0 60000 65536"/>
                <a:gd name="T9" fmla="*/ 0 60000 65536"/>
                <a:gd name="T10" fmla="*/ 0 60000 65536"/>
                <a:gd name="T11" fmla="*/ 0 60000 65536"/>
                <a:gd name="T12" fmla="*/ 0 w 980"/>
                <a:gd name="T13" fmla="*/ 0 h 1550"/>
                <a:gd name="T14" fmla="*/ 980 w 980"/>
                <a:gd name="T15" fmla="*/ 1550 h 1550"/>
              </a:gdLst>
              <a:ahLst/>
              <a:cxnLst>
                <a:cxn ang="T8">
                  <a:pos x="T0" y="T1"/>
                </a:cxn>
                <a:cxn ang="T9">
                  <a:pos x="T2" y="T3"/>
                </a:cxn>
                <a:cxn ang="T10">
                  <a:pos x="T4" y="T5"/>
                </a:cxn>
                <a:cxn ang="T11">
                  <a:pos x="T6" y="T7"/>
                </a:cxn>
              </a:cxnLst>
              <a:rect l="T12" t="T13" r="T14" b="T15"/>
              <a:pathLst>
                <a:path w="980" h="1550">
                  <a:moveTo>
                    <a:pt x="0" y="525"/>
                  </a:moveTo>
                  <a:lnTo>
                    <a:pt x="569" y="0"/>
                  </a:lnTo>
                  <a:lnTo>
                    <a:pt x="980" y="1550"/>
                  </a:lnTo>
                  <a:lnTo>
                    <a:pt x="0" y="525"/>
                  </a:lnTo>
                  <a:close/>
                </a:path>
              </a:pathLst>
            </a:custGeom>
            <a:solidFill>
              <a:srgbClr val="B5207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4120" name="Freeform 16"/>
            <p:cNvSpPr>
              <a:spLocks noChangeArrowheads="1"/>
            </p:cNvSpPr>
            <p:nvPr/>
          </p:nvSpPr>
          <p:spPr bwMode="auto">
            <a:xfrm>
              <a:off x="3219451" y="1699356"/>
              <a:ext cx="930275" cy="2460625"/>
            </a:xfrm>
            <a:custGeom>
              <a:avLst/>
              <a:gdLst>
                <a:gd name="T0" fmla="*/ 0 w 586"/>
                <a:gd name="T1" fmla="*/ 0 h 1550"/>
                <a:gd name="T2" fmla="*/ 930275 w 586"/>
                <a:gd name="T3" fmla="*/ 600075 h 1550"/>
                <a:gd name="T4" fmla="*/ 652463 w 586"/>
                <a:gd name="T5" fmla="*/ 2460625 h 1550"/>
                <a:gd name="T6" fmla="*/ 0 w 586"/>
                <a:gd name="T7" fmla="*/ 0 h 1550"/>
                <a:gd name="T8" fmla="*/ 0 60000 65536"/>
                <a:gd name="T9" fmla="*/ 0 60000 65536"/>
                <a:gd name="T10" fmla="*/ 0 60000 65536"/>
                <a:gd name="T11" fmla="*/ 0 60000 65536"/>
                <a:gd name="T12" fmla="*/ 0 w 586"/>
                <a:gd name="T13" fmla="*/ 0 h 1550"/>
                <a:gd name="T14" fmla="*/ 586 w 586"/>
                <a:gd name="T15" fmla="*/ 1550 h 1550"/>
              </a:gdLst>
              <a:ahLst/>
              <a:cxnLst>
                <a:cxn ang="T8">
                  <a:pos x="T0" y="T1"/>
                </a:cxn>
                <a:cxn ang="T9">
                  <a:pos x="T2" y="T3"/>
                </a:cxn>
                <a:cxn ang="T10">
                  <a:pos x="T4" y="T5"/>
                </a:cxn>
                <a:cxn ang="T11">
                  <a:pos x="T6" y="T7"/>
                </a:cxn>
              </a:cxnLst>
              <a:rect l="T12" t="T13" r="T14" b="T15"/>
              <a:pathLst>
                <a:path w="586" h="1550">
                  <a:moveTo>
                    <a:pt x="0" y="0"/>
                  </a:moveTo>
                  <a:lnTo>
                    <a:pt x="586" y="378"/>
                  </a:lnTo>
                  <a:lnTo>
                    <a:pt x="411" y="1550"/>
                  </a:lnTo>
                  <a:lnTo>
                    <a:pt x="0" y="0"/>
                  </a:lnTo>
                  <a:close/>
                </a:path>
              </a:pathLst>
            </a:custGeom>
            <a:solidFill>
              <a:srgbClr val="95226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4121" name="Freeform 17"/>
            <p:cNvSpPr>
              <a:spLocks noChangeArrowheads="1"/>
            </p:cNvSpPr>
            <p:nvPr/>
          </p:nvSpPr>
          <p:spPr bwMode="auto">
            <a:xfrm>
              <a:off x="2741613" y="3861531"/>
              <a:ext cx="1606550" cy="1276350"/>
            </a:xfrm>
            <a:custGeom>
              <a:avLst/>
              <a:gdLst>
                <a:gd name="T0" fmla="*/ 0 w 1012"/>
                <a:gd name="T1" fmla="*/ 0 h 804"/>
                <a:gd name="T2" fmla="*/ 1606550 w 1012"/>
                <a:gd name="T3" fmla="*/ 1276350 h 804"/>
                <a:gd name="T4" fmla="*/ 1130300 w 1012"/>
                <a:gd name="T5" fmla="*/ 298450 h 804"/>
                <a:gd name="T6" fmla="*/ 0 w 1012"/>
                <a:gd name="T7" fmla="*/ 0 h 804"/>
                <a:gd name="T8" fmla="*/ 0 60000 65536"/>
                <a:gd name="T9" fmla="*/ 0 60000 65536"/>
                <a:gd name="T10" fmla="*/ 0 60000 65536"/>
                <a:gd name="T11" fmla="*/ 0 60000 65536"/>
                <a:gd name="T12" fmla="*/ 0 w 1012"/>
                <a:gd name="T13" fmla="*/ 0 h 804"/>
                <a:gd name="T14" fmla="*/ 1012 w 1012"/>
                <a:gd name="T15" fmla="*/ 804 h 804"/>
              </a:gdLst>
              <a:ahLst/>
              <a:cxnLst>
                <a:cxn ang="T8">
                  <a:pos x="T0" y="T1"/>
                </a:cxn>
                <a:cxn ang="T9">
                  <a:pos x="T2" y="T3"/>
                </a:cxn>
                <a:cxn ang="T10">
                  <a:pos x="T4" y="T5"/>
                </a:cxn>
                <a:cxn ang="T11">
                  <a:pos x="T6" y="T7"/>
                </a:cxn>
              </a:cxnLst>
              <a:rect l="T12" t="T13" r="T14" b="T15"/>
              <a:pathLst>
                <a:path w="1012" h="804">
                  <a:moveTo>
                    <a:pt x="0" y="0"/>
                  </a:moveTo>
                  <a:lnTo>
                    <a:pt x="1012" y="804"/>
                  </a:lnTo>
                  <a:lnTo>
                    <a:pt x="712" y="188"/>
                  </a:lnTo>
                  <a:lnTo>
                    <a:pt x="0" y="0"/>
                  </a:lnTo>
                  <a:close/>
                </a:path>
              </a:pathLst>
            </a:custGeom>
            <a:solidFill>
              <a:srgbClr val="B6225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4122" name="Freeform 18"/>
            <p:cNvSpPr>
              <a:spLocks noChangeArrowheads="1"/>
            </p:cNvSpPr>
            <p:nvPr/>
          </p:nvSpPr>
          <p:spPr bwMode="auto">
            <a:xfrm>
              <a:off x="2620963" y="3861531"/>
              <a:ext cx="1727200" cy="1276350"/>
            </a:xfrm>
            <a:custGeom>
              <a:avLst/>
              <a:gdLst>
                <a:gd name="T0" fmla="*/ 0 w 1088"/>
                <a:gd name="T1" fmla="*/ 1276350 h 804"/>
                <a:gd name="T2" fmla="*/ 1727200 w 1088"/>
                <a:gd name="T3" fmla="*/ 1276350 h 804"/>
                <a:gd name="T4" fmla="*/ 120650 w 1088"/>
                <a:gd name="T5" fmla="*/ 0 h 804"/>
                <a:gd name="T6" fmla="*/ 0 w 1088"/>
                <a:gd name="T7" fmla="*/ 1276350 h 804"/>
                <a:gd name="T8" fmla="*/ 0 60000 65536"/>
                <a:gd name="T9" fmla="*/ 0 60000 65536"/>
                <a:gd name="T10" fmla="*/ 0 60000 65536"/>
                <a:gd name="T11" fmla="*/ 0 60000 65536"/>
                <a:gd name="T12" fmla="*/ 0 w 1088"/>
                <a:gd name="T13" fmla="*/ 0 h 804"/>
                <a:gd name="T14" fmla="*/ 1088 w 1088"/>
                <a:gd name="T15" fmla="*/ 804 h 804"/>
              </a:gdLst>
              <a:ahLst/>
              <a:cxnLst>
                <a:cxn ang="T8">
                  <a:pos x="T0" y="T1"/>
                </a:cxn>
                <a:cxn ang="T9">
                  <a:pos x="T2" y="T3"/>
                </a:cxn>
                <a:cxn ang="T10">
                  <a:pos x="T4" y="T5"/>
                </a:cxn>
                <a:cxn ang="T11">
                  <a:pos x="T6" y="T7"/>
                </a:cxn>
              </a:cxnLst>
              <a:rect l="T12" t="T13" r="T14" b="T15"/>
              <a:pathLst>
                <a:path w="1088" h="804">
                  <a:moveTo>
                    <a:pt x="0" y="804"/>
                  </a:moveTo>
                  <a:lnTo>
                    <a:pt x="1088" y="804"/>
                  </a:lnTo>
                  <a:lnTo>
                    <a:pt x="76" y="0"/>
                  </a:lnTo>
                  <a:lnTo>
                    <a:pt x="0" y="804"/>
                  </a:lnTo>
                  <a:close/>
                </a:path>
              </a:pathLst>
            </a:custGeom>
            <a:solidFill>
              <a:srgbClr val="C3549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4123" name="Freeform 21"/>
            <p:cNvSpPr>
              <a:spLocks noChangeArrowheads="1"/>
            </p:cNvSpPr>
            <p:nvPr/>
          </p:nvSpPr>
          <p:spPr bwMode="auto">
            <a:xfrm>
              <a:off x="1800226" y="1211993"/>
              <a:ext cx="427038" cy="508000"/>
            </a:xfrm>
            <a:custGeom>
              <a:avLst/>
              <a:gdLst>
                <a:gd name="T0" fmla="*/ 206375 w 269"/>
                <a:gd name="T1" fmla="*/ 0 h 320"/>
                <a:gd name="T2" fmla="*/ 0 w 269"/>
                <a:gd name="T3" fmla="*/ 508000 h 320"/>
                <a:gd name="T4" fmla="*/ 427038 w 269"/>
                <a:gd name="T5" fmla="*/ 285750 h 320"/>
                <a:gd name="T6" fmla="*/ 206375 w 269"/>
                <a:gd name="T7" fmla="*/ 0 h 320"/>
                <a:gd name="T8" fmla="*/ 0 60000 65536"/>
                <a:gd name="T9" fmla="*/ 0 60000 65536"/>
                <a:gd name="T10" fmla="*/ 0 60000 65536"/>
                <a:gd name="T11" fmla="*/ 0 60000 65536"/>
                <a:gd name="T12" fmla="*/ 0 w 269"/>
                <a:gd name="T13" fmla="*/ 0 h 320"/>
                <a:gd name="T14" fmla="*/ 269 w 269"/>
                <a:gd name="T15" fmla="*/ 320 h 320"/>
              </a:gdLst>
              <a:ahLst/>
              <a:cxnLst>
                <a:cxn ang="T8">
                  <a:pos x="T0" y="T1"/>
                </a:cxn>
                <a:cxn ang="T9">
                  <a:pos x="T2" y="T3"/>
                </a:cxn>
                <a:cxn ang="T10">
                  <a:pos x="T4" y="T5"/>
                </a:cxn>
                <a:cxn ang="T11">
                  <a:pos x="T6" y="T7"/>
                </a:cxn>
              </a:cxnLst>
              <a:rect l="T12" t="T13" r="T14" b="T15"/>
              <a:pathLst>
                <a:path w="269" h="320">
                  <a:moveTo>
                    <a:pt x="130" y="0"/>
                  </a:moveTo>
                  <a:lnTo>
                    <a:pt x="0" y="320"/>
                  </a:lnTo>
                  <a:lnTo>
                    <a:pt x="269" y="180"/>
                  </a:lnTo>
                  <a:lnTo>
                    <a:pt x="130" y="0"/>
                  </a:lnTo>
                  <a:close/>
                </a:path>
              </a:pathLst>
            </a:custGeom>
            <a:solidFill>
              <a:srgbClr val="E58A2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4124" name="Freeform 22"/>
            <p:cNvSpPr>
              <a:spLocks noChangeArrowheads="1"/>
            </p:cNvSpPr>
            <p:nvPr/>
          </p:nvSpPr>
          <p:spPr bwMode="auto">
            <a:xfrm>
              <a:off x="1800226" y="1497743"/>
              <a:ext cx="427038" cy="322262"/>
            </a:xfrm>
            <a:custGeom>
              <a:avLst/>
              <a:gdLst>
                <a:gd name="T0" fmla="*/ 0 w 269"/>
                <a:gd name="T1" fmla="*/ 222250 h 203"/>
                <a:gd name="T2" fmla="*/ 419100 w 269"/>
                <a:gd name="T3" fmla="*/ 322262 h 203"/>
                <a:gd name="T4" fmla="*/ 427038 w 269"/>
                <a:gd name="T5" fmla="*/ 0 h 203"/>
                <a:gd name="T6" fmla="*/ 0 w 269"/>
                <a:gd name="T7" fmla="*/ 222250 h 203"/>
                <a:gd name="T8" fmla="*/ 0 60000 65536"/>
                <a:gd name="T9" fmla="*/ 0 60000 65536"/>
                <a:gd name="T10" fmla="*/ 0 60000 65536"/>
                <a:gd name="T11" fmla="*/ 0 60000 65536"/>
                <a:gd name="T12" fmla="*/ 0 w 269"/>
                <a:gd name="T13" fmla="*/ 0 h 203"/>
                <a:gd name="T14" fmla="*/ 269 w 269"/>
                <a:gd name="T15" fmla="*/ 203 h 203"/>
              </a:gdLst>
              <a:ahLst/>
              <a:cxnLst>
                <a:cxn ang="T8">
                  <a:pos x="T0" y="T1"/>
                </a:cxn>
                <a:cxn ang="T9">
                  <a:pos x="T2" y="T3"/>
                </a:cxn>
                <a:cxn ang="T10">
                  <a:pos x="T4" y="T5"/>
                </a:cxn>
                <a:cxn ang="T11">
                  <a:pos x="T6" y="T7"/>
                </a:cxn>
              </a:cxnLst>
              <a:rect l="T12" t="T13" r="T14" b="T15"/>
              <a:pathLst>
                <a:path w="269" h="203">
                  <a:moveTo>
                    <a:pt x="0" y="140"/>
                  </a:moveTo>
                  <a:lnTo>
                    <a:pt x="264" y="203"/>
                  </a:lnTo>
                  <a:lnTo>
                    <a:pt x="269" y="0"/>
                  </a:lnTo>
                  <a:lnTo>
                    <a:pt x="0" y="140"/>
                  </a:lnTo>
                  <a:close/>
                </a:path>
              </a:pathLst>
            </a:custGeom>
            <a:solidFill>
              <a:srgbClr val="F4E67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4125" name="Freeform 23"/>
            <p:cNvSpPr>
              <a:spLocks noChangeArrowheads="1"/>
            </p:cNvSpPr>
            <p:nvPr/>
          </p:nvSpPr>
          <p:spPr bwMode="auto">
            <a:xfrm>
              <a:off x="0" y="4425093"/>
              <a:ext cx="620713" cy="712787"/>
            </a:xfrm>
            <a:custGeom>
              <a:avLst/>
              <a:gdLst>
                <a:gd name="T0" fmla="*/ 620713 w 391"/>
                <a:gd name="T1" fmla="*/ 712787 h 449"/>
                <a:gd name="T2" fmla="*/ 0 w 391"/>
                <a:gd name="T3" fmla="*/ 712787 h 449"/>
                <a:gd name="T4" fmla="*/ 0 w 391"/>
                <a:gd name="T5" fmla="*/ 0 h 449"/>
                <a:gd name="T6" fmla="*/ 620713 w 391"/>
                <a:gd name="T7" fmla="*/ 712787 h 449"/>
                <a:gd name="T8" fmla="*/ 0 60000 65536"/>
                <a:gd name="T9" fmla="*/ 0 60000 65536"/>
                <a:gd name="T10" fmla="*/ 0 60000 65536"/>
                <a:gd name="T11" fmla="*/ 0 60000 65536"/>
                <a:gd name="T12" fmla="*/ 0 w 391"/>
                <a:gd name="T13" fmla="*/ 0 h 449"/>
                <a:gd name="T14" fmla="*/ 391 w 391"/>
                <a:gd name="T15" fmla="*/ 449 h 449"/>
              </a:gdLst>
              <a:ahLst/>
              <a:cxnLst>
                <a:cxn ang="T8">
                  <a:pos x="T0" y="T1"/>
                </a:cxn>
                <a:cxn ang="T9">
                  <a:pos x="T2" y="T3"/>
                </a:cxn>
                <a:cxn ang="T10">
                  <a:pos x="T4" y="T5"/>
                </a:cxn>
                <a:cxn ang="T11">
                  <a:pos x="T6" y="T7"/>
                </a:cxn>
              </a:cxnLst>
              <a:rect l="T12" t="T13" r="T14" b="T15"/>
              <a:pathLst>
                <a:path w="391" h="449">
                  <a:moveTo>
                    <a:pt x="391" y="449"/>
                  </a:moveTo>
                  <a:lnTo>
                    <a:pt x="0" y="449"/>
                  </a:lnTo>
                  <a:lnTo>
                    <a:pt x="0" y="0"/>
                  </a:lnTo>
                  <a:lnTo>
                    <a:pt x="391" y="449"/>
                  </a:lnTo>
                  <a:close/>
                </a:path>
              </a:pathLst>
            </a:custGeom>
            <a:solidFill>
              <a:srgbClr val="E25A6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4126" name="Freeform 24"/>
            <p:cNvSpPr>
              <a:spLocks noChangeArrowheads="1"/>
            </p:cNvSpPr>
            <p:nvPr/>
          </p:nvSpPr>
          <p:spPr bwMode="auto">
            <a:xfrm>
              <a:off x="0" y="1756506"/>
              <a:ext cx="2316163" cy="776287"/>
            </a:xfrm>
            <a:custGeom>
              <a:avLst/>
              <a:gdLst>
                <a:gd name="T0" fmla="*/ 2316163 w 1459"/>
                <a:gd name="T1" fmla="*/ 776287 h 489"/>
                <a:gd name="T2" fmla="*/ 1617663 w 1459"/>
                <a:gd name="T3" fmla="*/ 0 h 489"/>
                <a:gd name="T4" fmla="*/ 0 w 1459"/>
                <a:gd name="T5" fmla="*/ 377825 h 489"/>
                <a:gd name="T6" fmla="*/ 2316163 w 1459"/>
                <a:gd name="T7" fmla="*/ 776287 h 489"/>
                <a:gd name="T8" fmla="*/ 0 60000 65536"/>
                <a:gd name="T9" fmla="*/ 0 60000 65536"/>
                <a:gd name="T10" fmla="*/ 0 60000 65536"/>
                <a:gd name="T11" fmla="*/ 0 60000 65536"/>
                <a:gd name="T12" fmla="*/ 0 w 1459"/>
                <a:gd name="T13" fmla="*/ 0 h 489"/>
                <a:gd name="T14" fmla="*/ 1459 w 1459"/>
                <a:gd name="T15" fmla="*/ 489 h 489"/>
              </a:gdLst>
              <a:ahLst/>
              <a:cxnLst>
                <a:cxn ang="T8">
                  <a:pos x="T0" y="T1"/>
                </a:cxn>
                <a:cxn ang="T9">
                  <a:pos x="T2" y="T3"/>
                </a:cxn>
                <a:cxn ang="T10">
                  <a:pos x="T4" y="T5"/>
                </a:cxn>
                <a:cxn ang="T11">
                  <a:pos x="T6" y="T7"/>
                </a:cxn>
              </a:cxnLst>
              <a:rect l="T12" t="T13" r="T14" b="T15"/>
              <a:pathLst>
                <a:path w="1459" h="489">
                  <a:moveTo>
                    <a:pt x="1459" y="489"/>
                  </a:moveTo>
                  <a:lnTo>
                    <a:pt x="1019" y="0"/>
                  </a:lnTo>
                  <a:lnTo>
                    <a:pt x="0" y="238"/>
                  </a:lnTo>
                  <a:lnTo>
                    <a:pt x="1459" y="489"/>
                  </a:lnTo>
                  <a:close/>
                </a:path>
              </a:pathLst>
            </a:custGeom>
            <a:solidFill>
              <a:srgbClr val="F4E67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4127" name="Freeform 25"/>
            <p:cNvSpPr>
              <a:spLocks noChangeArrowheads="1"/>
            </p:cNvSpPr>
            <p:nvPr/>
          </p:nvSpPr>
          <p:spPr bwMode="auto">
            <a:xfrm>
              <a:off x="0" y="826231"/>
              <a:ext cx="1847850" cy="1308100"/>
            </a:xfrm>
            <a:custGeom>
              <a:avLst/>
              <a:gdLst>
                <a:gd name="T0" fmla="*/ 1617663 w 1164"/>
                <a:gd name="T1" fmla="*/ 930275 h 824"/>
                <a:gd name="T2" fmla="*/ 1847850 w 1164"/>
                <a:gd name="T3" fmla="*/ 0 h 824"/>
                <a:gd name="T4" fmla="*/ 0 w 1164"/>
                <a:gd name="T5" fmla="*/ 1308100 h 824"/>
                <a:gd name="T6" fmla="*/ 1617663 w 1164"/>
                <a:gd name="T7" fmla="*/ 930275 h 824"/>
                <a:gd name="T8" fmla="*/ 0 60000 65536"/>
                <a:gd name="T9" fmla="*/ 0 60000 65536"/>
                <a:gd name="T10" fmla="*/ 0 60000 65536"/>
                <a:gd name="T11" fmla="*/ 0 60000 65536"/>
                <a:gd name="T12" fmla="*/ 0 w 1164"/>
                <a:gd name="T13" fmla="*/ 0 h 824"/>
                <a:gd name="T14" fmla="*/ 1164 w 1164"/>
                <a:gd name="T15" fmla="*/ 824 h 824"/>
              </a:gdLst>
              <a:ahLst/>
              <a:cxnLst>
                <a:cxn ang="T8">
                  <a:pos x="T0" y="T1"/>
                </a:cxn>
                <a:cxn ang="T9">
                  <a:pos x="T2" y="T3"/>
                </a:cxn>
                <a:cxn ang="T10">
                  <a:pos x="T4" y="T5"/>
                </a:cxn>
                <a:cxn ang="T11">
                  <a:pos x="T6" y="T7"/>
                </a:cxn>
              </a:cxnLst>
              <a:rect l="T12" t="T13" r="T14" b="T15"/>
              <a:pathLst>
                <a:path w="1164" h="824">
                  <a:moveTo>
                    <a:pt x="1019" y="586"/>
                  </a:moveTo>
                  <a:lnTo>
                    <a:pt x="1164" y="0"/>
                  </a:lnTo>
                  <a:lnTo>
                    <a:pt x="0" y="824"/>
                  </a:lnTo>
                  <a:lnTo>
                    <a:pt x="1019" y="586"/>
                  </a:lnTo>
                  <a:close/>
                </a:path>
              </a:pathLst>
            </a:custGeom>
            <a:solidFill>
              <a:srgbClr val="E58A2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4128" name="Freeform 26"/>
            <p:cNvSpPr>
              <a:spLocks noChangeArrowheads="1"/>
            </p:cNvSpPr>
            <p:nvPr/>
          </p:nvSpPr>
          <p:spPr bwMode="auto">
            <a:xfrm>
              <a:off x="0" y="229331"/>
              <a:ext cx="1847850" cy="1054100"/>
            </a:xfrm>
            <a:custGeom>
              <a:avLst/>
              <a:gdLst>
                <a:gd name="T0" fmla="*/ 0 w 1164"/>
                <a:gd name="T1" fmla="*/ 1054100 h 664"/>
                <a:gd name="T2" fmla="*/ 0 w 1164"/>
                <a:gd name="T3" fmla="*/ 0 h 664"/>
                <a:gd name="T4" fmla="*/ 1847850 w 1164"/>
                <a:gd name="T5" fmla="*/ 596900 h 664"/>
                <a:gd name="T6" fmla="*/ 0 w 1164"/>
                <a:gd name="T7" fmla="*/ 1054100 h 664"/>
                <a:gd name="T8" fmla="*/ 0 60000 65536"/>
                <a:gd name="T9" fmla="*/ 0 60000 65536"/>
                <a:gd name="T10" fmla="*/ 0 60000 65536"/>
                <a:gd name="T11" fmla="*/ 0 60000 65536"/>
                <a:gd name="T12" fmla="*/ 0 w 1164"/>
                <a:gd name="T13" fmla="*/ 0 h 664"/>
                <a:gd name="T14" fmla="*/ 1164 w 1164"/>
                <a:gd name="T15" fmla="*/ 664 h 664"/>
              </a:gdLst>
              <a:ahLst/>
              <a:cxnLst>
                <a:cxn ang="T8">
                  <a:pos x="T0" y="T1"/>
                </a:cxn>
                <a:cxn ang="T9">
                  <a:pos x="T2" y="T3"/>
                </a:cxn>
                <a:cxn ang="T10">
                  <a:pos x="T4" y="T5"/>
                </a:cxn>
                <a:cxn ang="T11">
                  <a:pos x="T6" y="T7"/>
                </a:cxn>
              </a:cxnLst>
              <a:rect l="T12" t="T13" r="T14" b="T15"/>
              <a:pathLst>
                <a:path w="1164" h="664">
                  <a:moveTo>
                    <a:pt x="0" y="664"/>
                  </a:moveTo>
                  <a:lnTo>
                    <a:pt x="0" y="0"/>
                  </a:lnTo>
                  <a:lnTo>
                    <a:pt x="1164" y="376"/>
                  </a:lnTo>
                  <a:lnTo>
                    <a:pt x="0" y="664"/>
                  </a:lnTo>
                  <a:close/>
                </a:path>
              </a:pathLst>
            </a:custGeom>
            <a:solidFill>
              <a:srgbClr val="F4C51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4129" name="Freeform 27"/>
            <p:cNvSpPr>
              <a:spLocks noChangeArrowheads="1"/>
            </p:cNvSpPr>
            <p:nvPr/>
          </p:nvSpPr>
          <p:spPr bwMode="auto">
            <a:xfrm>
              <a:off x="0" y="1084993"/>
              <a:ext cx="1368425" cy="895350"/>
            </a:xfrm>
            <a:custGeom>
              <a:avLst/>
              <a:gdLst>
                <a:gd name="T0" fmla="*/ 0 w 862"/>
                <a:gd name="T1" fmla="*/ 895350 h 564"/>
                <a:gd name="T2" fmla="*/ 0 w 862"/>
                <a:gd name="T3" fmla="*/ 0 h 564"/>
                <a:gd name="T4" fmla="*/ 1368425 w 862"/>
                <a:gd name="T5" fmla="*/ 622300 h 564"/>
                <a:gd name="T6" fmla="*/ 0 w 862"/>
                <a:gd name="T7" fmla="*/ 895350 h 564"/>
                <a:gd name="T8" fmla="*/ 0 60000 65536"/>
                <a:gd name="T9" fmla="*/ 0 60000 65536"/>
                <a:gd name="T10" fmla="*/ 0 60000 65536"/>
                <a:gd name="T11" fmla="*/ 0 60000 65536"/>
                <a:gd name="T12" fmla="*/ 0 w 862"/>
                <a:gd name="T13" fmla="*/ 0 h 564"/>
                <a:gd name="T14" fmla="*/ 862 w 862"/>
                <a:gd name="T15" fmla="*/ 564 h 564"/>
              </a:gdLst>
              <a:ahLst/>
              <a:cxnLst>
                <a:cxn ang="T8">
                  <a:pos x="T0" y="T1"/>
                </a:cxn>
                <a:cxn ang="T9">
                  <a:pos x="T2" y="T3"/>
                </a:cxn>
                <a:cxn ang="T10">
                  <a:pos x="T4" y="T5"/>
                </a:cxn>
                <a:cxn ang="T11">
                  <a:pos x="T6" y="T7"/>
                </a:cxn>
              </a:cxnLst>
              <a:rect l="T12" t="T13" r="T14" b="T15"/>
              <a:pathLst>
                <a:path w="862" h="564">
                  <a:moveTo>
                    <a:pt x="0" y="564"/>
                  </a:moveTo>
                  <a:lnTo>
                    <a:pt x="0" y="0"/>
                  </a:lnTo>
                  <a:lnTo>
                    <a:pt x="862" y="392"/>
                  </a:lnTo>
                  <a:lnTo>
                    <a:pt x="0" y="564"/>
                  </a:lnTo>
                  <a:close/>
                </a:path>
              </a:pathLst>
            </a:custGeom>
            <a:solidFill>
              <a:srgbClr val="E8CB2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4130" name="Freeform 28"/>
            <p:cNvSpPr>
              <a:spLocks noChangeArrowheads="1"/>
            </p:cNvSpPr>
            <p:nvPr/>
          </p:nvSpPr>
          <p:spPr bwMode="auto">
            <a:xfrm>
              <a:off x="0" y="605568"/>
              <a:ext cx="1941513" cy="1101725"/>
            </a:xfrm>
            <a:custGeom>
              <a:avLst/>
              <a:gdLst>
                <a:gd name="T0" fmla="*/ 0 w 1223"/>
                <a:gd name="T1" fmla="*/ 479425 h 694"/>
                <a:gd name="T2" fmla="*/ 1941513 w 1223"/>
                <a:gd name="T3" fmla="*/ 0 h 694"/>
                <a:gd name="T4" fmla="*/ 1368425 w 1223"/>
                <a:gd name="T5" fmla="*/ 1101725 h 694"/>
                <a:gd name="T6" fmla="*/ 0 w 1223"/>
                <a:gd name="T7" fmla="*/ 479425 h 694"/>
                <a:gd name="T8" fmla="*/ 0 60000 65536"/>
                <a:gd name="T9" fmla="*/ 0 60000 65536"/>
                <a:gd name="T10" fmla="*/ 0 60000 65536"/>
                <a:gd name="T11" fmla="*/ 0 60000 65536"/>
                <a:gd name="T12" fmla="*/ 0 w 1223"/>
                <a:gd name="T13" fmla="*/ 0 h 694"/>
                <a:gd name="T14" fmla="*/ 1223 w 1223"/>
                <a:gd name="T15" fmla="*/ 694 h 694"/>
              </a:gdLst>
              <a:ahLst/>
              <a:cxnLst>
                <a:cxn ang="T8">
                  <a:pos x="T0" y="T1"/>
                </a:cxn>
                <a:cxn ang="T9">
                  <a:pos x="T2" y="T3"/>
                </a:cxn>
                <a:cxn ang="T10">
                  <a:pos x="T4" y="T5"/>
                </a:cxn>
                <a:cxn ang="T11">
                  <a:pos x="T6" y="T7"/>
                </a:cxn>
              </a:cxnLst>
              <a:rect l="T12" t="T13" r="T14" b="T15"/>
              <a:pathLst>
                <a:path w="1223" h="694">
                  <a:moveTo>
                    <a:pt x="0" y="302"/>
                  </a:moveTo>
                  <a:lnTo>
                    <a:pt x="1223" y="0"/>
                  </a:lnTo>
                  <a:lnTo>
                    <a:pt x="862" y="694"/>
                  </a:lnTo>
                  <a:lnTo>
                    <a:pt x="0" y="302"/>
                  </a:lnTo>
                  <a:close/>
                </a:path>
              </a:pathLst>
            </a:custGeom>
            <a:solidFill>
              <a:srgbClr val="F8B62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4131" name="Freeform 29"/>
            <p:cNvSpPr>
              <a:spLocks noChangeArrowheads="1"/>
            </p:cNvSpPr>
            <p:nvPr/>
          </p:nvSpPr>
          <p:spPr bwMode="auto">
            <a:xfrm>
              <a:off x="0" y="1980343"/>
              <a:ext cx="755650" cy="2408237"/>
            </a:xfrm>
            <a:custGeom>
              <a:avLst/>
              <a:gdLst>
                <a:gd name="T0" fmla="*/ 0 w 476"/>
                <a:gd name="T1" fmla="*/ 2408237 h 1517"/>
                <a:gd name="T2" fmla="*/ 0 w 476"/>
                <a:gd name="T3" fmla="*/ 0 h 1517"/>
                <a:gd name="T4" fmla="*/ 755650 w 476"/>
                <a:gd name="T5" fmla="*/ 1636712 h 1517"/>
                <a:gd name="T6" fmla="*/ 0 w 476"/>
                <a:gd name="T7" fmla="*/ 2408237 h 1517"/>
                <a:gd name="T8" fmla="*/ 0 60000 65536"/>
                <a:gd name="T9" fmla="*/ 0 60000 65536"/>
                <a:gd name="T10" fmla="*/ 0 60000 65536"/>
                <a:gd name="T11" fmla="*/ 0 60000 65536"/>
                <a:gd name="T12" fmla="*/ 0 w 476"/>
                <a:gd name="T13" fmla="*/ 0 h 1517"/>
                <a:gd name="T14" fmla="*/ 476 w 476"/>
                <a:gd name="T15" fmla="*/ 1517 h 1517"/>
              </a:gdLst>
              <a:ahLst/>
              <a:cxnLst>
                <a:cxn ang="T8">
                  <a:pos x="T0" y="T1"/>
                </a:cxn>
                <a:cxn ang="T9">
                  <a:pos x="T2" y="T3"/>
                </a:cxn>
                <a:cxn ang="T10">
                  <a:pos x="T4" y="T5"/>
                </a:cxn>
                <a:cxn ang="T11">
                  <a:pos x="T6" y="T7"/>
                </a:cxn>
              </a:cxnLst>
              <a:rect l="T12" t="T13" r="T14" b="T15"/>
              <a:pathLst>
                <a:path w="476" h="1517">
                  <a:moveTo>
                    <a:pt x="0" y="1517"/>
                  </a:moveTo>
                  <a:lnTo>
                    <a:pt x="0" y="0"/>
                  </a:lnTo>
                  <a:lnTo>
                    <a:pt x="476" y="1031"/>
                  </a:lnTo>
                  <a:lnTo>
                    <a:pt x="0" y="1517"/>
                  </a:lnTo>
                  <a:close/>
                </a:path>
              </a:pathLst>
            </a:custGeom>
            <a:solidFill>
              <a:srgbClr val="E24C2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4132" name="Freeform 30"/>
            <p:cNvSpPr>
              <a:spLocks noChangeArrowheads="1"/>
            </p:cNvSpPr>
            <p:nvPr/>
          </p:nvSpPr>
          <p:spPr bwMode="auto">
            <a:xfrm>
              <a:off x="0" y="1980343"/>
              <a:ext cx="2435225" cy="1636712"/>
            </a:xfrm>
            <a:custGeom>
              <a:avLst/>
              <a:gdLst>
                <a:gd name="T0" fmla="*/ 0 w 1534"/>
                <a:gd name="T1" fmla="*/ 0 h 1031"/>
                <a:gd name="T2" fmla="*/ 2435225 w 1534"/>
                <a:gd name="T3" fmla="*/ 419100 h 1031"/>
                <a:gd name="T4" fmla="*/ 755650 w 1534"/>
                <a:gd name="T5" fmla="*/ 1636712 h 1031"/>
                <a:gd name="T6" fmla="*/ 0 w 1534"/>
                <a:gd name="T7" fmla="*/ 0 h 1031"/>
                <a:gd name="T8" fmla="*/ 0 60000 65536"/>
                <a:gd name="T9" fmla="*/ 0 60000 65536"/>
                <a:gd name="T10" fmla="*/ 0 60000 65536"/>
                <a:gd name="T11" fmla="*/ 0 60000 65536"/>
                <a:gd name="T12" fmla="*/ 0 w 1534"/>
                <a:gd name="T13" fmla="*/ 0 h 1031"/>
                <a:gd name="T14" fmla="*/ 1534 w 1534"/>
                <a:gd name="T15" fmla="*/ 1031 h 1031"/>
              </a:gdLst>
              <a:ahLst/>
              <a:cxnLst>
                <a:cxn ang="T8">
                  <a:pos x="T0" y="T1"/>
                </a:cxn>
                <a:cxn ang="T9">
                  <a:pos x="T2" y="T3"/>
                </a:cxn>
                <a:cxn ang="T10">
                  <a:pos x="T4" y="T5"/>
                </a:cxn>
                <a:cxn ang="T11">
                  <a:pos x="T6" y="T7"/>
                </a:cxn>
              </a:cxnLst>
              <a:rect l="T12" t="T13" r="T14" b="T15"/>
              <a:pathLst>
                <a:path w="1534" h="1031">
                  <a:moveTo>
                    <a:pt x="0" y="0"/>
                  </a:moveTo>
                  <a:lnTo>
                    <a:pt x="1534" y="264"/>
                  </a:lnTo>
                  <a:lnTo>
                    <a:pt x="476" y="1031"/>
                  </a:lnTo>
                  <a:lnTo>
                    <a:pt x="0" y="0"/>
                  </a:lnTo>
                  <a:close/>
                </a:path>
              </a:pathLst>
            </a:custGeom>
            <a:solidFill>
              <a:srgbClr val="E25D2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4133" name="Freeform 31"/>
            <p:cNvSpPr>
              <a:spLocks noChangeArrowheads="1"/>
            </p:cNvSpPr>
            <p:nvPr/>
          </p:nvSpPr>
          <p:spPr bwMode="auto">
            <a:xfrm>
              <a:off x="0" y="3617056"/>
              <a:ext cx="755650" cy="1520825"/>
            </a:xfrm>
            <a:custGeom>
              <a:avLst/>
              <a:gdLst>
                <a:gd name="T0" fmla="*/ 755650 w 476"/>
                <a:gd name="T1" fmla="*/ 0 h 958"/>
                <a:gd name="T2" fmla="*/ 652463 w 476"/>
                <a:gd name="T3" fmla="*/ 1520825 h 958"/>
                <a:gd name="T4" fmla="*/ 0 w 476"/>
                <a:gd name="T5" fmla="*/ 771525 h 958"/>
                <a:gd name="T6" fmla="*/ 755650 w 476"/>
                <a:gd name="T7" fmla="*/ 0 h 958"/>
                <a:gd name="T8" fmla="*/ 0 60000 65536"/>
                <a:gd name="T9" fmla="*/ 0 60000 65536"/>
                <a:gd name="T10" fmla="*/ 0 60000 65536"/>
                <a:gd name="T11" fmla="*/ 0 60000 65536"/>
                <a:gd name="T12" fmla="*/ 0 w 476"/>
                <a:gd name="T13" fmla="*/ 0 h 958"/>
                <a:gd name="T14" fmla="*/ 476 w 476"/>
                <a:gd name="T15" fmla="*/ 958 h 958"/>
              </a:gdLst>
              <a:ahLst/>
              <a:cxnLst>
                <a:cxn ang="T8">
                  <a:pos x="T0" y="T1"/>
                </a:cxn>
                <a:cxn ang="T9">
                  <a:pos x="T2" y="T3"/>
                </a:cxn>
                <a:cxn ang="T10">
                  <a:pos x="T4" y="T5"/>
                </a:cxn>
                <a:cxn ang="T11">
                  <a:pos x="T6" y="T7"/>
                </a:cxn>
              </a:cxnLst>
              <a:rect l="T12" t="T13" r="T14" b="T15"/>
              <a:pathLst>
                <a:path w="476" h="958">
                  <a:moveTo>
                    <a:pt x="476" y="0"/>
                  </a:moveTo>
                  <a:lnTo>
                    <a:pt x="411" y="958"/>
                  </a:lnTo>
                  <a:lnTo>
                    <a:pt x="0" y="486"/>
                  </a:lnTo>
                  <a:lnTo>
                    <a:pt x="476" y="0"/>
                  </a:lnTo>
                  <a:close/>
                </a:path>
              </a:pathLst>
            </a:custGeom>
            <a:solidFill>
              <a:srgbClr val="DD272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4134" name="Freeform 32"/>
            <p:cNvSpPr>
              <a:spLocks noChangeArrowheads="1"/>
            </p:cNvSpPr>
            <p:nvPr/>
          </p:nvSpPr>
          <p:spPr bwMode="auto">
            <a:xfrm>
              <a:off x="652463" y="3617056"/>
              <a:ext cx="1098550" cy="1520825"/>
            </a:xfrm>
            <a:custGeom>
              <a:avLst/>
              <a:gdLst>
                <a:gd name="T0" fmla="*/ 103188 w 692"/>
                <a:gd name="T1" fmla="*/ 0 h 958"/>
                <a:gd name="T2" fmla="*/ 1098550 w 692"/>
                <a:gd name="T3" fmla="*/ 1520825 h 958"/>
                <a:gd name="T4" fmla="*/ 0 w 692"/>
                <a:gd name="T5" fmla="*/ 1520825 h 958"/>
                <a:gd name="T6" fmla="*/ 103188 w 692"/>
                <a:gd name="T7" fmla="*/ 0 h 958"/>
                <a:gd name="T8" fmla="*/ 0 60000 65536"/>
                <a:gd name="T9" fmla="*/ 0 60000 65536"/>
                <a:gd name="T10" fmla="*/ 0 60000 65536"/>
                <a:gd name="T11" fmla="*/ 0 60000 65536"/>
                <a:gd name="T12" fmla="*/ 0 w 692"/>
                <a:gd name="T13" fmla="*/ 0 h 958"/>
                <a:gd name="T14" fmla="*/ 692 w 692"/>
                <a:gd name="T15" fmla="*/ 958 h 958"/>
              </a:gdLst>
              <a:ahLst/>
              <a:cxnLst>
                <a:cxn ang="T8">
                  <a:pos x="T0" y="T1"/>
                </a:cxn>
                <a:cxn ang="T9">
                  <a:pos x="T2" y="T3"/>
                </a:cxn>
                <a:cxn ang="T10">
                  <a:pos x="T4" y="T5"/>
                </a:cxn>
                <a:cxn ang="T11">
                  <a:pos x="T6" y="T7"/>
                </a:cxn>
              </a:cxnLst>
              <a:rect l="T12" t="T13" r="T14" b="T15"/>
              <a:pathLst>
                <a:path w="692" h="958">
                  <a:moveTo>
                    <a:pt x="65" y="0"/>
                  </a:moveTo>
                  <a:lnTo>
                    <a:pt x="692" y="958"/>
                  </a:lnTo>
                  <a:lnTo>
                    <a:pt x="0" y="958"/>
                  </a:lnTo>
                  <a:lnTo>
                    <a:pt x="65" y="0"/>
                  </a:lnTo>
                  <a:close/>
                </a:path>
              </a:pathLst>
            </a:custGeom>
            <a:solidFill>
              <a:srgbClr val="AD232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4135" name="Freeform 33"/>
            <p:cNvSpPr>
              <a:spLocks noChangeArrowheads="1"/>
            </p:cNvSpPr>
            <p:nvPr/>
          </p:nvSpPr>
          <p:spPr bwMode="auto">
            <a:xfrm>
              <a:off x="755651" y="3617056"/>
              <a:ext cx="2000250" cy="1520825"/>
            </a:xfrm>
            <a:custGeom>
              <a:avLst/>
              <a:gdLst>
                <a:gd name="T0" fmla="*/ 0 w 1260"/>
                <a:gd name="T1" fmla="*/ 0 h 958"/>
                <a:gd name="T2" fmla="*/ 2000250 w 1260"/>
                <a:gd name="T3" fmla="*/ 1520825 h 958"/>
                <a:gd name="T4" fmla="*/ 995363 w 1260"/>
                <a:gd name="T5" fmla="*/ 1520825 h 958"/>
                <a:gd name="T6" fmla="*/ 0 w 1260"/>
                <a:gd name="T7" fmla="*/ 0 h 958"/>
                <a:gd name="T8" fmla="*/ 0 60000 65536"/>
                <a:gd name="T9" fmla="*/ 0 60000 65536"/>
                <a:gd name="T10" fmla="*/ 0 60000 65536"/>
                <a:gd name="T11" fmla="*/ 0 60000 65536"/>
                <a:gd name="T12" fmla="*/ 0 w 1260"/>
                <a:gd name="T13" fmla="*/ 0 h 958"/>
                <a:gd name="T14" fmla="*/ 1260 w 1260"/>
                <a:gd name="T15" fmla="*/ 958 h 958"/>
              </a:gdLst>
              <a:ahLst/>
              <a:cxnLst>
                <a:cxn ang="T8">
                  <a:pos x="T0" y="T1"/>
                </a:cxn>
                <a:cxn ang="T9">
                  <a:pos x="T2" y="T3"/>
                </a:cxn>
                <a:cxn ang="T10">
                  <a:pos x="T4" y="T5"/>
                </a:cxn>
                <a:cxn ang="T11">
                  <a:pos x="T6" y="T7"/>
                </a:cxn>
              </a:cxnLst>
              <a:rect l="T12" t="T13" r="T14" b="T15"/>
              <a:pathLst>
                <a:path w="1260" h="958">
                  <a:moveTo>
                    <a:pt x="0" y="0"/>
                  </a:moveTo>
                  <a:lnTo>
                    <a:pt x="1260" y="958"/>
                  </a:lnTo>
                  <a:lnTo>
                    <a:pt x="627" y="958"/>
                  </a:lnTo>
                  <a:lnTo>
                    <a:pt x="0" y="0"/>
                  </a:lnTo>
                  <a:close/>
                </a:path>
              </a:pathLst>
            </a:custGeom>
            <a:solidFill>
              <a:srgbClr val="DD272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4136" name="Freeform 34"/>
            <p:cNvSpPr>
              <a:spLocks noChangeArrowheads="1"/>
            </p:cNvSpPr>
            <p:nvPr/>
          </p:nvSpPr>
          <p:spPr bwMode="auto">
            <a:xfrm>
              <a:off x="755651" y="3617056"/>
              <a:ext cx="2127250" cy="1520825"/>
            </a:xfrm>
            <a:custGeom>
              <a:avLst/>
              <a:gdLst>
                <a:gd name="T0" fmla="*/ 2000250 w 1340"/>
                <a:gd name="T1" fmla="*/ 1520825 h 958"/>
                <a:gd name="T2" fmla="*/ 2127250 w 1340"/>
                <a:gd name="T3" fmla="*/ 179388 h 958"/>
                <a:gd name="T4" fmla="*/ 0 w 1340"/>
                <a:gd name="T5" fmla="*/ 0 h 958"/>
                <a:gd name="T6" fmla="*/ 2000250 w 1340"/>
                <a:gd name="T7" fmla="*/ 1520825 h 958"/>
                <a:gd name="T8" fmla="*/ 0 60000 65536"/>
                <a:gd name="T9" fmla="*/ 0 60000 65536"/>
                <a:gd name="T10" fmla="*/ 0 60000 65536"/>
                <a:gd name="T11" fmla="*/ 0 60000 65536"/>
                <a:gd name="T12" fmla="*/ 0 w 1340"/>
                <a:gd name="T13" fmla="*/ 0 h 958"/>
                <a:gd name="T14" fmla="*/ 1340 w 1340"/>
                <a:gd name="T15" fmla="*/ 958 h 958"/>
              </a:gdLst>
              <a:ahLst/>
              <a:cxnLst>
                <a:cxn ang="T8">
                  <a:pos x="T0" y="T1"/>
                </a:cxn>
                <a:cxn ang="T9">
                  <a:pos x="T2" y="T3"/>
                </a:cxn>
                <a:cxn ang="T10">
                  <a:pos x="T4" y="T5"/>
                </a:cxn>
                <a:cxn ang="T11">
                  <a:pos x="T6" y="T7"/>
                </a:cxn>
              </a:cxnLst>
              <a:rect l="T12" t="T13" r="T14" b="T15"/>
              <a:pathLst>
                <a:path w="1340" h="958">
                  <a:moveTo>
                    <a:pt x="1260" y="958"/>
                  </a:moveTo>
                  <a:lnTo>
                    <a:pt x="1340" y="113"/>
                  </a:lnTo>
                  <a:lnTo>
                    <a:pt x="0" y="0"/>
                  </a:lnTo>
                  <a:lnTo>
                    <a:pt x="1260" y="958"/>
                  </a:lnTo>
                  <a:close/>
                </a:path>
              </a:pathLst>
            </a:custGeom>
            <a:solidFill>
              <a:srgbClr val="E24C2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4137" name="Freeform 35"/>
            <p:cNvSpPr>
              <a:spLocks noChangeArrowheads="1"/>
            </p:cNvSpPr>
            <p:nvPr/>
          </p:nvSpPr>
          <p:spPr bwMode="auto">
            <a:xfrm>
              <a:off x="755651" y="2399443"/>
              <a:ext cx="2127250" cy="1397000"/>
            </a:xfrm>
            <a:custGeom>
              <a:avLst/>
              <a:gdLst>
                <a:gd name="T0" fmla="*/ 1679575 w 1340"/>
                <a:gd name="T1" fmla="*/ 0 h 880"/>
                <a:gd name="T2" fmla="*/ 0 w 1340"/>
                <a:gd name="T3" fmla="*/ 1217613 h 880"/>
                <a:gd name="T4" fmla="*/ 2127250 w 1340"/>
                <a:gd name="T5" fmla="*/ 1397000 h 880"/>
                <a:gd name="T6" fmla="*/ 1679575 w 1340"/>
                <a:gd name="T7" fmla="*/ 0 h 880"/>
                <a:gd name="T8" fmla="*/ 0 60000 65536"/>
                <a:gd name="T9" fmla="*/ 0 60000 65536"/>
                <a:gd name="T10" fmla="*/ 0 60000 65536"/>
                <a:gd name="T11" fmla="*/ 0 60000 65536"/>
                <a:gd name="T12" fmla="*/ 0 w 1340"/>
                <a:gd name="T13" fmla="*/ 0 h 880"/>
                <a:gd name="T14" fmla="*/ 1340 w 1340"/>
                <a:gd name="T15" fmla="*/ 880 h 880"/>
              </a:gdLst>
              <a:ahLst/>
              <a:cxnLst>
                <a:cxn ang="T8">
                  <a:pos x="T0" y="T1"/>
                </a:cxn>
                <a:cxn ang="T9">
                  <a:pos x="T2" y="T3"/>
                </a:cxn>
                <a:cxn ang="T10">
                  <a:pos x="T4" y="T5"/>
                </a:cxn>
                <a:cxn ang="T11">
                  <a:pos x="T6" y="T7"/>
                </a:cxn>
              </a:cxnLst>
              <a:rect l="T12" t="T13" r="T14" b="T15"/>
              <a:pathLst>
                <a:path w="1340" h="880">
                  <a:moveTo>
                    <a:pt x="1058" y="0"/>
                  </a:moveTo>
                  <a:lnTo>
                    <a:pt x="0" y="767"/>
                  </a:lnTo>
                  <a:lnTo>
                    <a:pt x="1340" y="880"/>
                  </a:lnTo>
                  <a:lnTo>
                    <a:pt x="1058" y="0"/>
                  </a:lnTo>
                  <a:close/>
                </a:path>
              </a:pathLst>
            </a:custGeom>
            <a:solidFill>
              <a:srgbClr val="C3549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4138" name="Freeform 36"/>
            <p:cNvSpPr>
              <a:spLocks noChangeArrowheads="1"/>
            </p:cNvSpPr>
            <p:nvPr/>
          </p:nvSpPr>
          <p:spPr bwMode="auto">
            <a:xfrm>
              <a:off x="2435226" y="2399443"/>
              <a:ext cx="1633538" cy="1711325"/>
            </a:xfrm>
            <a:custGeom>
              <a:avLst/>
              <a:gdLst>
                <a:gd name="T0" fmla="*/ 0 w 1029"/>
                <a:gd name="T1" fmla="*/ 0 h 1078"/>
                <a:gd name="T2" fmla="*/ 1633538 w 1029"/>
                <a:gd name="T3" fmla="*/ 1711325 h 1078"/>
                <a:gd name="T4" fmla="*/ 447675 w 1029"/>
                <a:gd name="T5" fmla="*/ 1397000 h 1078"/>
                <a:gd name="T6" fmla="*/ 0 w 1029"/>
                <a:gd name="T7" fmla="*/ 0 h 1078"/>
                <a:gd name="T8" fmla="*/ 0 60000 65536"/>
                <a:gd name="T9" fmla="*/ 0 60000 65536"/>
                <a:gd name="T10" fmla="*/ 0 60000 65536"/>
                <a:gd name="T11" fmla="*/ 0 60000 65536"/>
                <a:gd name="T12" fmla="*/ 0 w 1029"/>
                <a:gd name="T13" fmla="*/ 0 h 1078"/>
                <a:gd name="T14" fmla="*/ 1029 w 1029"/>
                <a:gd name="T15" fmla="*/ 1078 h 1078"/>
              </a:gdLst>
              <a:ahLst/>
              <a:cxnLst>
                <a:cxn ang="T8">
                  <a:pos x="T0" y="T1"/>
                </a:cxn>
                <a:cxn ang="T9">
                  <a:pos x="T2" y="T3"/>
                </a:cxn>
                <a:cxn ang="T10">
                  <a:pos x="T4" y="T5"/>
                </a:cxn>
                <a:cxn ang="T11">
                  <a:pos x="T6" y="T7"/>
                </a:cxn>
              </a:cxnLst>
              <a:rect l="T12" t="T13" r="T14" b="T15"/>
              <a:pathLst>
                <a:path w="1029" h="1078">
                  <a:moveTo>
                    <a:pt x="0" y="0"/>
                  </a:moveTo>
                  <a:lnTo>
                    <a:pt x="1029" y="1078"/>
                  </a:lnTo>
                  <a:lnTo>
                    <a:pt x="282" y="880"/>
                  </a:lnTo>
                  <a:lnTo>
                    <a:pt x="0" y="0"/>
                  </a:lnTo>
                  <a:close/>
                </a:path>
              </a:pathLst>
            </a:custGeom>
            <a:solidFill>
              <a:srgbClr val="DA368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4139" name="Freeform 37"/>
            <p:cNvSpPr>
              <a:spLocks noChangeArrowheads="1"/>
            </p:cNvSpPr>
            <p:nvPr/>
          </p:nvSpPr>
          <p:spPr bwMode="auto">
            <a:xfrm>
              <a:off x="2435226" y="1523143"/>
              <a:ext cx="1633538" cy="2587625"/>
            </a:xfrm>
            <a:custGeom>
              <a:avLst/>
              <a:gdLst>
                <a:gd name="T0" fmla="*/ 0 w 1029"/>
                <a:gd name="T1" fmla="*/ 876300 h 1630"/>
                <a:gd name="T2" fmla="*/ 949325 w 1029"/>
                <a:gd name="T3" fmla="*/ 0 h 1630"/>
                <a:gd name="T4" fmla="*/ 1633538 w 1029"/>
                <a:gd name="T5" fmla="*/ 2587625 h 1630"/>
                <a:gd name="T6" fmla="*/ 0 w 1029"/>
                <a:gd name="T7" fmla="*/ 876300 h 1630"/>
                <a:gd name="T8" fmla="*/ 0 60000 65536"/>
                <a:gd name="T9" fmla="*/ 0 60000 65536"/>
                <a:gd name="T10" fmla="*/ 0 60000 65536"/>
                <a:gd name="T11" fmla="*/ 0 60000 65536"/>
                <a:gd name="T12" fmla="*/ 0 w 1029"/>
                <a:gd name="T13" fmla="*/ 0 h 1630"/>
                <a:gd name="T14" fmla="*/ 1029 w 1029"/>
                <a:gd name="T15" fmla="*/ 1630 h 1630"/>
              </a:gdLst>
              <a:ahLst/>
              <a:cxnLst>
                <a:cxn ang="T8">
                  <a:pos x="T0" y="T1"/>
                </a:cxn>
                <a:cxn ang="T9">
                  <a:pos x="T2" y="T3"/>
                </a:cxn>
                <a:cxn ang="T10">
                  <a:pos x="T4" y="T5"/>
                </a:cxn>
                <a:cxn ang="T11">
                  <a:pos x="T6" y="T7"/>
                </a:cxn>
              </a:cxnLst>
              <a:rect l="T12" t="T13" r="T14" b="T15"/>
              <a:pathLst>
                <a:path w="1029" h="1630">
                  <a:moveTo>
                    <a:pt x="0" y="552"/>
                  </a:moveTo>
                  <a:lnTo>
                    <a:pt x="598" y="0"/>
                  </a:lnTo>
                  <a:lnTo>
                    <a:pt x="1029" y="1630"/>
                  </a:lnTo>
                  <a:lnTo>
                    <a:pt x="0" y="552"/>
                  </a:lnTo>
                  <a:close/>
                </a:path>
              </a:pathLst>
            </a:custGeom>
            <a:solidFill>
              <a:srgbClr val="B5207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4140" name="Freeform 38"/>
            <p:cNvSpPr>
              <a:spLocks noChangeArrowheads="1"/>
            </p:cNvSpPr>
            <p:nvPr/>
          </p:nvSpPr>
          <p:spPr bwMode="auto">
            <a:xfrm>
              <a:off x="3361469" y="1523143"/>
              <a:ext cx="977899" cy="2587625"/>
            </a:xfrm>
            <a:custGeom>
              <a:avLst/>
              <a:gdLst>
                <a:gd name="T0" fmla="*/ 0 w 616"/>
                <a:gd name="T1" fmla="*/ 0 h 1630"/>
                <a:gd name="T2" fmla="*/ 977899 w 616"/>
                <a:gd name="T3" fmla="*/ 631825 h 1630"/>
                <a:gd name="T4" fmla="*/ 684212 w 616"/>
                <a:gd name="T5" fmla="*/ 2587625 h 1630"/>
                <a:gd name="T6" fmla="*/ 0 w 616"/>
                <a:gd name="T7" fmla="*/ 0 h 1630"/>
                <a:gd name="T8" fmla="*/ 0 60000 65536"/>
                <a:gd name="T9" fmla="*/ 0 60000 65536"/>
                <a:gd name="T10" fmla="*/ 0 60000 65536"/>
                <a:gd name="T11" fmla="*/ 0 60000 65536"/>
                <a:gd name="T12" fmla="*/ 0 w 616"/>
                <a:gd name="T13" fmla="*/ 0 h 1630"/>
                <a:gd name="T14" fmla="*/ 616 w 616"/>
                <a:gd name="T15" fmla="*/ 1630 h 1630"/>
              </a:gdLst>
              <a:ahLst/>
              <a:cxnLst>
                <a:cxn ang="T8">
                  <a:pos x="T0" y="T1"/>
                </a:cxn>
                <a:cxn ang="T9">
                  <a:pos x="T2" y="T3"/>
                </a:cxn>
                <a:cxn ang="T10">
                  <a:pos x="T4" y="T5"/>
                </a:cxn>
                <a:cxn ang="T11">
                  <a:pos x="T6" y="T7"/>
                </a:cxn>
              </a:cxnLst>
              <a:rect l="T12" t="T13" r="T14" b="T15"/>
              <a:pathLst>
                <a:path w="616" h="1630">
                  <a:moveTo>
                    <a:pt x="0" y="0"/>
                  </a:moveTo>
                  <a:lnTo>
                    <a:pt x="616" y="398"/>
                  </a:lnTo>
                  <a:lnTo>
                    <a:pt x="431" y="1630"/>
                  </a:lnTo>
                  <a:lnTo>
                    <a:pt x="0" y="0"/>
                  </a:lnTo>
                  <a:close/>
                </a:path>
              </a:pathLst>
            </a:custGeom>
            <a:solidFill>
              <a:srgbClr val="95226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4141" name="Freeform 39"/>
            <p:cNvSpPr>
              <a:spLocks noChangeArrowheads="1"/>
            </p:cNvSpPr>
            <p:nvPr/>
          </p:nvSpPr>
          <p:spPr bwMode="auto">
            <a:xfrm>
              <a:off x="2882901" y="3796443"/>
              <a:ext cx="1687513" cy="1341437"/>
            </a:xfrm>
            <a:custGeom>
              <a:avLst/>
              <a:gdLst>
                <a:gd name="T0" fmla="*/ 0 w 1063"/>
                <a:gd name="T1" fmla="*/ 0 h 845"/>
                <a:gd name="T2" fmla="*/ 1687513 w 1063"/>
                <a:gd name="T3" fmla="*/ 1341437 h 845"/>
                <a:gd name="T4" fmla="*/ 1185863 w 1063"/>
                <a:gd name="T5" fmla="*/ 314325 h 845"/>
                <a:gd name="T6" fmla="*/ 0 w 1063"/>
                <a:gd name="T7" fmla="*/ 0 h 845"/>
                <a:gd name="T8" fmla="*/ 0 60000 65536"/>
                <a:gd name="T9" fmla="*/ 0 60000 65536"/>
                <a:gd name="T10" fmla="*/ 0 60000 65536"/>
                <a:gd name="T11" fmla="*/ 0 60000 65536"/>
                <a:gd name="T12" fmla="*/ 0 w 1063"/>
                <a:gd name="T13" fmla="*/ 0 h 845"/>
                <a:gd name="T14" fmla="*/ 1063 w 1063"/>
                <a:gd name="T15" fmla="*/ 845 h 845"/>
              </a:gdLst>
              <a:ahLst/>
              <a:cxnLst>
                <a:cxn ang="T8">
                  <a:pos x="T0" y="T1"/>
                </a:cxn>
                <a:cxn ang="T9">
                  <a:pos x="T2" y="T3"/>
                </a:cxn>
                <a:cxn ang="T10">
                  <a:pos x="T4" y="T5"/>
                </a:cxn>
                <a:cxn ang="T11">
                  <a:pos x="T6" y="T7"/>
                </a:cxn>
              </a:cxnLst>
              <a:rect l="T12" t="T13" r="T14" b="T15"/>
              <a:pathLst>
                <a:path w="1063" h="845">
                  <a:moveTo>
                    <a:pt x="0" y="0"/>
                  </a:moveTo>
                  <a:lnTo>
                    <a:pt x="1063" y="845"/>
                  </a:lnTo>
                  <a:lnTo>
                    <a:pt x="747" y="198"/>
                  </a:lnTo>
                  <a:lnTo>
                    <a:pt x="0" y="0"/>
                  </a:lnTo>
                  <a:close/>
                </a:path>
              </a:pathLst>
            </a:custGeom>
            <a:solidFill>
              <a:srgbClr val="B6225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4142" name="Freeform 40"/>
            <p:cNvSpPr>
              <a:spLocks noChangeArrowheads="1"/>
            </p:cNvSpPr>
            <p:nvPr/>
          </p:nvSpPr>
          <p:spPr bwMode="auto">
            <a:xfrm>
              <a:off x="2755901" y="3796443"/>
              <a:ext cx="1814513" cy="1341437"/>
            </a:xfrm>
            <a:custGeom>
              <a:avLst/>
              <a:gdLst>
                <a:gd name="T0" fmla="*/ 0 w 1143"/>
                <a:gd name="T1" fmla="*/ 1341437 h 845"/>
                <a:gd name="T2" fmla="*/ 1814513 w 1143"/>
                <a:gd name="T3" fmla="*/ 1341437 h 845"/>
                <a:gd name="T4" fmla="*/ 127000 w 1143"/>
                <a:gd name="T5" fmla="*/ 0 h 845"/>
                <a:gd name="T6" fmla="*/ 0 w 1143"/>
                <a:gd name="T7" fmla="*/ 1341437 h 845"/>
                <a:gd name="T8" fmla="*/ 0 60000 65536"/>
                <a:gd name="T9" fmla="*/ 0 60000 65536"/>
                <a:gd name="T10" fmla="*/ 0 60000 65536"/>
                <a:gd name="T11" fmla="*/ 0 60000 65536"/>
                <a:gd name="T12" fmla="*/ 0 w 1143"/>
                <a:gd name="T13" fmla="*/ 0 h 845"/>
                <a:gd name="T14" fmla="*/ 1143 w 1143"/>
                <a:gd name="T15" fmla="*/ 845 h 845"/>
              </a:gdLst>
              <a:ahLst/>
              <a:cxnLst>
                <a:cxn ang="T8">
                  <a:pos x="T0" y="T1"/>
                </a:cxn>
                <a:cxn ang="T9">
                  <a:pos x="T2" y="T3"/>
                </a:cxn>
                <a:cxn ang="T10">
                  <a:pos x="T4" y="T5"/>
                </a:cxn>
                <a:cxn ang="T11">
                  <a:pos x="T6" y="T7"/>
                </a:cxn>
              </a:cxnLst>
              <a:rect l="T12" t="T13" r="T14" b="T15"/>
              <a:pathLst>
                <a:path w="1143" h="845">
                  <a:moveTo>
                    <a:pt x="0" y="845"/>
                  </a:moveTo>
                  <a:lnTo>
                    <a:pt x="1143" y="845"/>
                  </a:lnTo>
                  <a:lnTo>
                    <a:pt x="80" y="0"/>
                  </a:lnTo>
                  <a:lnTo>
                    <a:pt x="0" y="845"/>
                  </a:lnTo>
                  <a:close/>
                </a:path>
              </a:pathLst>
            </a:custGeom>
            <a:solidFill>
              <a:srgbClr val="C3549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4143" name="Freeform 43"/>
            <p:cNvSpPr>
              <a:spLocks noChangeArrowheads="1"/>
            </p:cNvSpPr>
            <p:nvPr/>
          </p:nvSpPr>
          <p:spPr bwMode="auto">
            <a:xfrm>
              <a:off x="1892301" y="1010381"/>
              <a:ext cx="449263" cy="533400"/>
            </a:xfrm>
            <a:custGeom>
              <a:avLst/>
              <a:gdLst>
                <a:gd name="T0" fmla="*/ 215900 w 283"/>
                <a:gd name="T1" fmla="*/ 0 h 336"/>
                <a:gd name="T2" fmla="*/ 0 w 283"/>
                <a:gd name="T3" fmla="*/ 533400 h 336"/>
                <a:gd name="T4" fmla="*/ 449263 w 283"/>
                <a:gd name="T5" fmla="*/ 301625 h 336"/>
                <a:gd name="T6" fmla="*/ 215900 w 283"/>
                <a:gd name="T7" fmla="*/ 0 h 336"/>
                <a:gd name="T8" fmla="*/ 0 60000 65536"/>
                <a:gd name="T9" fmla="*/ 0 60000 65536"/>
                <a:gd name="T10" fmla="*/ 0 60000 65536"/>
                <a:gd name="T11" fmla="*/ 0 60000 65536"/>
                <a:gd name="T12" fmla="*/ 0 w 283"/>
                <a:gd name="T13" fmla="*/ 0 h 336"/>
                <a:gd name="T14" fmla="*/ 283 w 283"/>
                <a:gd name="T15" fmla="*/ 336 h 336"/>
              </a:gdLst>
              <a:ahLst/>
              <a:cxnLst>
                <a:cxn ang="T8">
                  <a:pos x="T0" y="T1"/>
                </a:cxn>
                <a:cxn ang="T9">
                  <a:pos x="T2" y="T3"/>
                </a:cxn>
                <a:cxn ang="T10">
                  <a:pos x="T4" y="T5"/>
                </a:cxn>
                <a:cxn ang="T11">
                  <a:pos x="T6" y="T7"/>
                </a:cxn>
              </a:cxnLst>
              <a:rect l="T12" t="T13" r="T14" b="T15"/>
              <a:pathLst>
                <a:path w="283" h="336">
                  <a:moveTo>
                    <a:pt x="136" y="0"/>
                  </a:moveTo>
                  <a:lnTo>
                    <a:pt x="0" y="336"/>
                  </a:lnTo>
                  <a:lnTo>
                    <a:pt x="283" y="190"/>
                  </a:lnTo>
                  <a:lnTo>
                    <a:pt x="136" y="0"/>
                  </a:lnTo>
                  <a:close/>
                </a:path>
              </a:pathLst>
            </a:custGeom>
            <a:solidFill>
              <a:srgbClr val="E58A2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4144" name="Freeform 44"/>
            <p:cNvSpPr>
              <a:spLocks noChangeArrowheads="1"/>
            </p:cNvSpPr>
            <p:nvPr/>
          </p:nvSpPr>
          <p:spPr bwMode="auto">
            <a:xfrm>
              <a:off x="1892301" y="1312006"/>
              <a:ext cx="449263" cy="338137"/>
            </a:xfrm>
            <a:custGeom>
              <a:avLst/>
              <a:gdLst>
                <a:gd name="T0" fmla="*/ 0 w 283"/>
                <a:gd name="T1" fmla="*/ 231775 h 213"/>
                <a:gd name="T2" fmla="*/ 441325 w 283"/>
                <a:gd name="T3" fmla="*/ 338137 h 213"/>
                <a:gd name="T4" fmla="*/ 449263 w 283"/>
                <a:gd name="T5" fmla="*/ 0 h 213"/>
                <a:gd name="T6" fmla="*/ 0 w 283"/>
                <a:gd name="T7" fmla="*/ 231775 h 213"/>
                <a:gd name="T8" fmla="*/ 0 60000 65536"/>
                <a:gd name="T9" fmla="*/ 0 60000 65536"/>
                <a:gd name="T10" fmla="*/ 0 60000 65536"/>
                <a:gd name="T11" fmla="*/ 0 60000 65536"/>
                <a:gd name="T12" fmla="*/ 0 w 283"/>
                <a:gd name="T13" fmla="*/ 0 h 213"/>
                <a:gd name="T14" fmla="*/ 283 w 283"/>
                <a:gd name="T15" fmla="*/ 213 h 213"/>
              </a:gdLst>
              <a:ahLst/>
              <a:cxnLst>
                <a:cxn ang="T8">
                  <a:pos x="T0" y="T1"/>
                </a:cxn>
                <a:cxn ang="T9">
                  <a:pos x="T2" y="T3"/>
                </a:cxn>
                <a:cxn ang="T10">
                  <a:pos x="T4" y="T5"/>
                </a:cxn>
                <a:cxn ang="T11">
                  <a:pos x="T6" y="T7"/>
                </a:cxn>
              </a:cxnLst>
              <a:rect l="T12" t="T13" r="T14" b="T15"/>
              <a:pathLst>
                <a:path w="283" h="213">
                  <a:moveTo>
                    <a:pt x="0" y="146"/>
                  </a:moveTo>
                  <a:lnTo>
                    <a:pt x="278" y="213"/>
                  </a:lnTo>
                  <a:lnTo>
                    <a:pt x="283" y="0"/>
                  </a:lnTo>
                  <a:lnTo>
                    <a:pt x="0" y="146"/>
                  </a:lnTo>
                  <a:close/>
                </a:path>
              </a:pathLst>
            </a:custGeom>
            <a:solidFill>
              <a:srgbClr val="F4E67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4145" name="Freeform 45"/>
            <p:cNvSpPr>
              <a:spLocks noChangeArrowheads="1"/>
            </p:cNvSpPr>
            <p:nvPr/>
          </p:nvSpPr>
          <p:spPr bwMode="auto">
            <a:xfrm>
              <a:off x="0" y="4388581"/>
              <a:ext cx="652463" cy="749300"/>
            </a:xfrm>
            <a:custGeom>
              <a:avLst/>
              <a:gdLst>
                <a:gd name="T0" fmla="*/ 652463 w 411"/>
                <a:gd name="T1" fmla="*/ 749300 h 472"/>
                <a:gd name="T2" fmla="*/ 0 w 411"/>
                <a:gd name="T3" fmla="*/ 749300 h 472"/>
                <a:gd name="T4" fmla="*/ 0 w 411"/>
                <a:gd name="T5" fmla="*/ 0 h 472"/>
                <a:gd name="T6" fmla="*/ 652463 w 411"/>
                <a:gd name="T7" fmla="*/ 749300 h 472"/>
                <a:gd name="T8" fmla="*/ 0 60000 65536"/>
                <a:gd name="T9" fmla="*/ 0 60000 65536"/>
                <a:gd name="T10" fmla="*/ 0 60000 65536"/>
                <a:gd name="T11" fmla="*/ 0 60000 65536"/>
                <a:gd name="T12" fmla="*/ 0 w 411"/>
                <a:gd name="T13" fmla="*/ 0 h 472"/>
                <a:gd name="T14" fmla="*/ 411 w 411"/>
                <a:gd name="T15" fmla="*/ 472 h 472"/>
              </a:gdLst>
              <a:ahLst/>
              <a:cxnLst>
                <a:cxn ang="T8">
                  <a:pos x="T0" y="T1"/>
                </a:cxn>
                <a:cxn ang="T9">
                  <a:pos x="T2" y="T3"/>
                </a:cxn>
                <a:cxn ang="T10">
                  <a:pos x="T4" y="T5"/>
                </a:cxn>
                <a:cxn ang="T11">
                  <a:pos x="T6" y="T7"/>
                </a:cxn>
              </a:cxnLst>
              <a:rect l="T12" t="T13" r="T14" b="T15"/>
              <a:pathLst>
                <a:path w="411" h="472">
                  <a:moveTo>
                    <a:pt x="411" y="472"/>
                  </a:moveTo>
                  <a:lnTo>
                    <a:pt x="0" y="472"/>
                  </a:lnTo>
                  <a:lnTo>
                    <a:pt x="0" y="0"/>
                  </a:lnTo>
                  <a:lnTo>
                    <a:pt x="411" y="472"/>
                  </a:lnTo>
                  <a:close/>
                </a:path>
              </a:pathLst>
            </a:custGeom>
            <a:solidFill>
              <a:srgbClr val="E25A6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4146" name="Freeform 46"/>
            <p:cNvSpPr>
              <a:spLocks noChangeArrowheads="1"/>
            </p:cNvSpPr>
            <p:nvPr/>
          </p:nvSpPr>
          <p:spPr bwMode="auto">
            <a:xfrm>
              <a:off x="0" y="1581881"/>
              <a:ext cx="2435225" cy="817562"/>
            </a:xfrm>
            <a:custGeom>
              <a:avLst/>
              <a:gdLst>
                <a:gd name="T0" fmla="*/ 2435225 w 1534"/>
                <a:gd name="T1" fmla="*/ 817562 h 515"/>
                <a:gd name="T2" fmla="*/ 1700213 w 1534"/>
                <a:gd name="T3" fmla="*/ 0 h 515"/>
                <a:gd name="T4" fmla="*/ 0 w 1534"/>
                <a:gd name="T5" fmla="*/ 398462 h 515"/>
                <a:gd name="T6" fmla="*/ 2435225 w 1534"/>
                <a:gd name="T7" fmla="*/ 817562 h 515"/>
                <a:gd name="T8" fmla="*/ 0 60000 65536"/>
                <a:gd name="T9" fmla="*/ 0 60000 65536"/>
                <a:gd name="T10" fmla="*/ 0 60000 65536"/>
                <a:gd name="T11" fmla="*/ 0 60000 65536"/>
                <a:gd name="T12" fmla="*/ 0 w 1534"/>
                <a:gd name="T13" fmla="*/ 0 h 515"/>
                <a:gd name="T14" fmla="*/ 1534 w 1534"/>
                <a:gd name="T15" fmla="*/ 515 h 515"/>
              </a:gdLst>
              <a:ahLst/>
              <a:cxnLst>
                <a:cxn ang="T8">
                  <a:pos x="T0" y="T1"/>
                </a:cxn>
                <a:cxn ang="T9">
                  <a:pos x="T2" y="T3"/>
                </a:cxn>
                <a:cxn ang="T10">
                  <a:pos x="T4" y="T5"/>
                </a:cxn>
                <a:cxn ang="T11">
                  <a:pos x="T6" y="T7"/>
                </a:cxn>
              </a:cxnLst>
              <a:rect l="T12" t="T13" r="T14" b="T15"/>
              <a:pathLst>
                <a:path w="1534" h="515">
                  <a:moveTo>
                    <a:pt x="1534" y="515"/>
                  </a:moveTo>
                  <a:lnTo>
                    <a:pt x="1071" y="0"/>
                  </a:lnTo>
                  <a:lnTo>
                    <a:pt x="0" y="251"/>
                  </a:lnTo>
                  <a:lnTo>
                    <a:pt x="1534" y="515"/>
                  </a:lnTo>
                  <a:close/>
                </a:path>
              </a:pathLst>
            </a:custGeom>
            <a:solidFill>
              <a:srgbClr val="F4E67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4147" name="Freeform 47"/>
            <p:cNvSpPr>
              <a:spLocks noChangeArrowheads="1"/>
            </p:cNvSpPr>
            <p:nvPr/>
          </p:nvSpPr>
          <p:spPr bwMode="auto">
            <a:xfrm>
              <a:off x="0" y="605568"/>
              <a:ext cx="1941513" cy="1374775"/>
            </a:xfrm>
            <a:custGeom>
              <a:avLst/>
              <a:gdLst>
                <a:gd name="T0" fmla="*/ 1700213 w 1223"/>
                <a:gd name="T1" fmla="*/ 976313 h 866"/>
                <a:gd name="T2" fmla="*/ 1941513 w 1223"/>
                <a:gd name="T3" fmla="*/ 0 h 866"/>
                <a:gd name="T4" fmla="*/ 0 w 1223"/>
                <a:gd name="T5" fmla="*/ 1374775 h 866"/>
                <a:gd name="T6" fmla="*/ 1700213 w 1223"/>
                <a:gd name="T7" fmla="*/ 976313 h 866"/>
                <a:gd name="T8" fmla="*/ 0 60000 65536"/>
                <a:gd name="T9" fmla="*/ 0 60000 65536"/>
                <a:gd name="T10" fmla="*/ 0 60000 65536"/>
                <a:gd name="T11" fmla="*/ 0 60000 65536"/>
                <a:gd name="T12" fmla="*/ 0 w 1223"/>
                <a:gd name="T13" fmla="*/ 0 h 866"/>
                <a:gd name="T14" fmla="*/ 1223 w 1223"/>
                <a:gd name="T15" fmla="*/ 866 h 866"/>
              </a:gdLst>
              <a:ahLst/>
              <a:cxnLst>
                <a:cxn ang="T8">
                  <a:pos x="T0" y="T1"/>
                </a:cxn>
                <a:cxn ang="T9">
                  <a:pos x="T2" y="T3"/>
                </a:cxn>
                <a:cxn ang="T10">
                  <a:pos x="T4" y="T5"/>
                </a:cxn>
                <a:cxn ang="T11">
                  <a:pos x="T6" y="T7"/>
                </a:cxn>
              </a:cxnLst>
              <a:rect l="T12" t="T13" r="T14" b="T15"/>
              <a:pathLst>
                <a:path w="1223" h="866">
                  <a:moveTo>
                    <a:pt x="1071" y="615"/>
                  </a:moveTo>
                  <a:lnTo>
                    <a:pt x="1223" y="0"/>
                  </a:lnTo>
                  <a:lnTo>
                    <a:pt x="0" y="866"/>
                  </a:lnTo>
                  <a:lnTo>
                    <a:pt x="1071" y="615"/>
                  </a:lnTo>
                  <a:close/>
                </a:path>
              </a:pathLst>
            </a:custGeom>
            <a:solidFill>
              <a:srgbClr val="E58A2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4148" name="Freeform 48"/>
            <p:cNvSpPr>
              <a:spLocks noChangeArrowheads="1"/>
            </p:cNvSpPr>
            <p:nvPr/>
          </p:nvSpPr>
          <p:spPr bwMode="auto">
            <a:xfrm>
              <a:off x="0" y="0"/>
              <a:ext cx="1941513" cy="1108075"/>
            </a:xfrm>
            <a:custGeom>
              <a:avLst/>
              <a:gdLst>
                <a:gd name="T0" fmla="*/ 0 w 1223"/>
                <a:gd name="T1" fmla="*/ 1108075 h 698"/>
                <a:gd name="T2" fmla="*/ 0 w 1223"/>
                <a:gd name="T3" fmla="*/ 0 h 698"/>
                <a:gd name="T4" fmla="*/ 1941513 w 1223"/>
                <a:gd name="T5" fmla="*/ 628650 h 698"/>
                <a:gd name="T6" fmla="*/ 0 w 1223"/>
                <a:gd name="T7" fmla="*/ 1108075 h 698"/>
                <a:gd name="T8" fmla="*/ 0 60000 65536"/>
                <a:gd name="T9" fmla="*/ 0 60000 65536"/>
                <a:gd name="T10" fmla="*/ 0 60000 65536"/>
                <a:gd name="T11" fmla="*/ 0 60000 65536"/>
                <a:gd name="T12" fmla="*/ 0 w 1223"/>
                <a:gd name="T13" fmla="*/ 0 h 698"/>
                <a:gd name="T14" fmla="*/ 1223 w 1223"/>
                <a:gd name="T15" fmla="*/ 698 h 698"/>
              </a:gdLst>
              <a:ahLst/>
              <a:cxnLst>
                <a:cxn ang="T8">
                  <a:pos x="T0" y="T1"/>
                </a:cxn>
                <a:cxn ang="T9">
                  <a:pos x="T2" y="T3"/>
                </a:cxn>
                <a:cxn ang="T10">
                  <a:pos x="T4" y="T5"/>
                </a:cxn>
                <a:cxn ang="T11">
                  <a:pos x="T6" y="T7"/>
                </a:cxn>
              </a:cxnLst>
              <a:rect l="T12" t="T13" r="T14" b="T15"/>
              <a:pathLst>
                <a:path w="1223" h="698">
                  <a:moveTo>
                    <a:pt x="0" y="698"/>
                  </a:moveTo>
                  <a:lnTo>
                    <a:pt x="0" y="0"/>
                  </a:lnTo>
                  <a:lnTo>
                    <a:pt x="1223" y="396"/>
                  </a:lnTo>
                  <a:lnTo>
                    <a:pt x="0" y="698"/>
                  </a:lnTo>
                  <a:close/>
                </a:path>
              </a:pathLst>
            </a:custGeom>
            <a:solidFill>
              <a:srgbClr val="F4C51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4149" name="Freeform 71"/>
            <p:cNvSpPr>
              <a:spLocks noChangeArrowheads="1"/>
            </p:cNvSpPr>
            <p:nvPr/>
          </p:nvSpPr>
          <p:spPr bwMode="auto">
            <a:xfrm>
              <a:off x="4016376" y="1504093"/>
              <a:ext cx="327025" cy="257175"/>
            </a:xfrm>
            <a:custGeom>
              <a:avLst/>
              <a:gdLst>
                <a:gd name="T0" fmla="*/ 157163 w 206"/>
                <a:gd name="T1" fmla="*/ 0 h 162"/>
                <a:gd name="T2" fmla="*/ 0 w 206"/>
                <a:gd name="T3" fmla="*/ 257175 h 162"/>
                <a:gd name="T4" fmla="*/ 327025 w 206"/>
                <a:gd name="T5" fmla="*/ 185738 h 162"/>
                <a:gd name="T6" fmla="*/ 157163 w 206"/>
                <a:gd name="T7" fmla="*/ 0 h 162"/>
                <a:gd name="T8" fmla="*/ 0 60000 65536"/>
                <a:gd name="T9" fmla="*/ 0 60000 65536"/>
                <a:gd name="T10" fmla="*/ 0 60000 65536"/>
                <a:gd name="T11" fmla="*/ 0 60000 65536"/>
                <a:gd name="T12" fmla="*/ 0 w 206"/>
                <a:gd name="T13" fmla="*/ 0 h 162"/>
                <a:gd name="T14" fmla="*/ 206 w 206"/>
                <a:gd name="T15" fmla="*/ 162 h 162"/>
              </a:gdLst>
              <a:ahLst/>
              <a:cxnLst>
                <a:cxn ang="T8">
                  <a:pos x="T0" y="T1"/>
                </a:cxn>
                <a:cxn ang="T9">
                  <a:pos x="T2" y="T3"/>
                </a:cxn>
                <a:cxn ang="T10">
                  <a:pos x="T4" y="T5"/>
                </a:cxn>
                <a:cxn ang="T11">
                  <a:pos x="T6" y="T7"/>
                </a:cxn>
              </a:cxnLst>
              <a:rect l="T12" t="T13" r="T14" b="T15"/>
              <a:pathLst>
                <a:path w="206" h="162">
                  <a:moveTo>
                    <a:pt x="99" y="0"/>
                  </a:moveTo>
                  <a:lnTo>
                    <a:pt x="0" y="162"/>
                  </a:lnTo>
                  <a:lnTo>
                    <a:pt x="206" y="117"/>
                  </a:lnTo>
                  <a:lnTo>
                    <a:pt x="99" y="0"/>
                  </a:lnTo>
                  <a:close/>
                </a:path>
              </a:pathLst>
            </a:custGeom>
            <a:solidFill>
              <a:srgbClr val="DA368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4150" name="Freeform 72"/>
            <p:cNvSpPr>
              <a:spLocks noChangeArrowheads="1"/>
            </p:cNvSpPr>
            <p:nvPr/>
          </p:nvSpPr>
          <p:spPr bwMode="auto">
            <a:xfrm>
              <a:off x="4016376" y="1689831"/>
              <a:ext cx="327025" cy="188912"/>
            </a:xfrm>
            <a:custGeom>
              <a:avLst/>
              <a:gdLst>
                <a:gd name="T0" fmla="*/ 0 w 206"/>
                <a:gd name="T1" fmla="*/ 71437 h 119"/>
                <a:gd name="T2" fmla="*/ 265113 w 206"/>
                <a:gd name="T3" fmla="*/ 188912 h 119"/>
                <a:gd name="T4" fmla="*/ 327025 w 206"/>
                <a:gd name="T5" fmla="*/ 0 h 119"/>
                <a:gd name="T6" fmla="*/ 0 w 206"/>
                <a:gd name="T7" fmla="*/ 71437 h 119"/>
                <a:gd name="T8" fmla="*/ 0 60000 65536"/>
                <a:gd name="T9" fmla="*/ 0 60000 65536"/>
                <a:gd name="T10" fmla="*/ 0 60000 65536"/>
                <a:gd name="T11" fmla="*/ 0 60000 65536"/>
                <a:gd name="T12" fmla="*/ 0 w 206"/>
                <a:gd name="T13" fmla="*/ 0 h 119"/>
                <a:gd name="T14" fmla="*/ 206 w 206"/>
                <a:gd name="T15" fmla="*/ 119 h 119"/>
              </a:gdLst>
              <a:ahLst/>
              <a:cxnLst>
                <a:cxn ang="T8">
                  <a:pos x="T0" y="T1"/>
                </a:cxn>
                <a:cxn ang="T9">
                  <a:pos x="T2" y="T3"/>
                </a:cxn>
                <a:cxn ang="T10">
                  <a:pos x="T4" y="T5"/>
                </a:cxn>
                <a:cxn ang="T11">
                  <a:pos x="T6" y="T7"/>
                </a:cxn>
              </a:cxnLst>
              <a:rect l="T12" t="T13" r="T14" b="T15"/>
              <a:pathLst>
                <a:path w="206" h="119">
                  <a:moveTo>
                    <a:pt x="0" y="45"/>
                  </a:moveTo>
                  <a:lnTo>
                    <a:pt x="167" y="119"/>
                  </a:lnTo>
                  <a:lnTo>
                    <a:pt x="206" y="0"/>
                  </a:lnTo>
                  <a:lnTo>
                    <a:pt x="0" y="45"/>
                  </a:lnTo>
                  <a:close/>
                </a:path>
              </a:pathLst>
            </a:custGeom>
            <a:solidFill>
              <a:srgbClr val="B5207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4151" name="Oval 95"/>
            <p:cNvSpPr>
              <a:spLocks noChangeArrowheads="1"/>
            </p:cNvSpPr>
            <p:nvPr/>
          </p:nvSpPr>
          <p:spPr bwMode="auto">
            <a:xfrm>
              <a:off x="3835401" y="4126643"/>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000000"/>
                </a:solidFill>
                <a:latin typeface="Calibri" panose="020F0502020204030204" pitchFamily="34" charset="0"/>
                <a:sym typeface="宋体" panose="02010600030101010101" pitchFamily="2" charset="-122"/>
              </a:endParaRPr>
            </a:p>
          </p:txBody>
        </p:sp>
        <p:sp>
          <p:nvSpPr>
            <p:cNvPr id="4152" name="Oval 96"/>
            <p:cNvSpPr>
              <a:spLocks noChangeArrowheads="1"/>
            </p:cNvSpPr>
            <p:nvPr/>
          </p:nvSpPr>
          <p:spPr bwMode="auto">
            <a:xfrm>
              <a:off x="2714626" y="3823431"/>
              <a:ext cx="57150"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000000"/>
                </a:solidFill>
                <a:latin typeface="Calibri" panose="020F0502020204030204" pitchFamily="34" charset="0"/>
                <a:sym typeface="宋体" panose="02010600030101010101" pitchFamily="2" charset="-122"/>
              </a:endParaRPr>
            </a:p>
          </p:txBody>
        </p:sp>
        <p:sp>
          <p:nvSpPr>
            <p:cNvPr id="4153" name="Oval 97"/>
            <p:cNvSpPr>
              <a:spLocks noChangeArrowheads="1"/>
            </p:cNvSpPr>
            <p:nvPr/>
          </p:nvSpPr>
          <p:spPr bwMode="auto">
            <a:xfrm>
              <a:off x="2276476" y="2489931"/>
              <a:ext cx="58738" cy="79375"/>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000000"/>
                </a:solidFill>
                <a:latin typeface="Calibri" panose="020F0502020204030204" pitchFamily="34" charset="0"/>
                <a:sym typeface="宋体" panose="02010600030101010101" pitchFamily="2" charset="-122"/>
              </a:endParaRPr>
            </a:p>
          </p:txBody>
        </p:sp>
        <p:sp>
          <p:nvSpPr>
            <p:cNvPr id="4154" name="Oval 98"/>
            <p:cNvSpPr>
              <a:spLocks noChangeArrowheads="1"/>
            </p:cNvSpPr>
            <p:nvPr/>
          </p:nvSpPr>
          <p:spPr bwMode="auto">
            <a:xfrm>
              <a:off x="688976" y="3650393"/>
              <a:ext cx="58738" cy="79375"/>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000000"/>
                </a:solidFill>
                <a:latin typeface="Calibri" panose="020F0502020204030204" pitchFamily="34" charset="0"/>
                <a:sym typeface="宋体" panose="02010600030101010101" pitchFamily="2" charset="-122"/>
              </a:endParaRPr>
            </a:p>
          </p:txBody>
        </p:sp>
        <p:sp>
          <p:nvSpPr>
            <p:cNvPr id="2" name="Oval 99"/>
            <p:cNvSpPr>
              <a:spLocks noChangeArrowheads="1"/>
            </p:cNvSpPr>
            <p:nvPr/>
          </p:nvSpPr>
          <p:spPr bwMode="auto">
            <a:xfrm>
              <a:off x="695326" y="1569181"/>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000000"/>
                </a:solidFill>
                <a:latin typeface="Calibri" panose="020F0502020204030204" pitchFamily="34" charset="0"/>
                <a:sym typeface="宋体" panose="02010600030101010101" pitchFamily="2" charset="-122"/>
              </a:endParaRPr>
            </a:p>
          </p:txBody>
        </p:sp>
        <p:sp>
          <p:nvSpPr>
            <p:cNvPr id="3" name="Oval 100"/>
            <p:cNvSpPr>
              <a:spLocks noChangeArrowheads="1"/>
            </p:cNvSpPr>
            <p:nvPr/>
          </p:nvSpPr>
          <p:spPr bwMode="auto">
            <a:xfrm>
              <a:off x="163513" y="1956531"/>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000000"/>
                </a:solidFill>
                <a:latin typeface="Calibri" panose="020F0502020204030204" pitchFamily="34" charset="0"/>
                <a:sym typeface="宋体" panose="02010600030101010101" pitchFamily="2" charset="-122"/>
              </a:endParaRPr>
            </a:p>
          </p:txBody>
        </p:sp>
        <p:sp>
          <p:nvSpPr>
            <p:cNvPr id="4" name="Oval 101"/>
            <p:cNvSpPr>
              <a:spLocks noChangeArrowheads="1"/>
            </p:cNvSpPr>
            <p:nvPr/>
          </p:nvSpPr>
          <p:spPr bwMode="auto">
            <a:xfrm>
              <a:off x="1584326" y="1697768"/>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000000"/>
                </a:solidFill>
                <a:latin typeface="Calibri" panose="020F0502020204030204" pitchFamily="34" charset="0"/>
                <a:sym typeface="宋体" panose="02010600030101010101" pitchFamily="2" charset="-122"/>
              </a:endParaRPr>
            </a:p>
          </p:txBody>
        </p:sp>
        <p:sp>
          <p:nvSpPr>
            <p:cNvPr id="5" name="Oval 102"/>
            <p:cNvSpPr>
              <a:spLocks noChangeArrowheads="1"/>
            </p:cNvSpPr>
            <p:nvPr/>
          </p:nvSpPr>
          <p:spPr bwMode="auto">
            <a:xfrm>
              <a:off x="3182938" y="1661256"/>
              <a:ext cx="58738" cy="79375"/>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000000"/>
                </a:solidFill>
                <a:latin typeface="Calibri" panose="020F0502020204030204" pitchFamily="34" charset="0"/>
                <a:sym typeface="宋体" panose="02010600030101010101" pitchFamily="2" charset="-122"/>
              </a:endParaRPr>
            </a:p>
          </p:txBody>
        </p:sp>
        <p:sp>
          <p:nvSpPr>
            <p:cNvPr id="6" name="Oval 103"/>
            <p:cNvSpPr>
              <a:spLocks noChangeArrowheads="1"/>
            </p:cNvSpPr>
            <p:nvPr/>
          </p:nvSpPr>
          <p:spPr bwMode="auto">
            <a:xfrm>
              <a:off x="4127501" y="2272443"/>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000000"/>
                </a:solidFill>
                <a:latin typeface="Calibri" panose="020F0502020204030204" pitchFamily="34" charset="0"/>
                <a:sym typeface="宋体" panose="02010600030101010101" pitchFamily="2" charset="-122"/>
              </a:endParaRPr>
            </a:p>
          </p:txBody>
        </p:sp>
      </p:grpSp>
      <p:sp>
        <p:nvSpPr>
          <p:cNvPr id="4103" name="文本框 55"/>
          <p:cNvSpPr>
            <a:spLocks noChangeArrowheads="1"/>
          </p:cNvSpPr>
          <p:nvPr/>
        </p:nvSpPr>
        <p:spPr bwMode="auto">
          <a:xfrm>
            <a:off x="2743200" y="320675"/>
            <a:ext cx="5835650" cy="110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6600" b="1">
                <a:solidFill>
                  <a:srgbClr val="000000"/>
                </a:solidFill>
                <a:latin typeface="Calibri" panose="020F0502020204030204" pitchFamily="34" charset="0"/>
                <a:cs typeface="Calibri" panose="020F0502020204030204" pitchFamily="34" charset="0"/>
                <a:sym typeface="Calibri" panose="020F0502020204030204" pitchFamily="34" charset="0"/>
              </a:rPr>
              <a:t>CONTENTS</a:t>
            </a:r>
            <a:endParaRPr lang="zh-CN" altLang="en-US" sz="6600" b="1">
              <a:solidFill>
                <a:srgbClr val="000000"/>
              </a:solidFill>
              <a:latin typeface="Calibri" panose="020F0502020204030204" pitchFamily="34" charset="0"/>
              <a:sym typeface="宋体" panose="02010600030101010101" pitchFamily="2" charset="-122"/>
            </a:endParaRPr>
          </a:p>
        </p:txBody>
      </p:sp>
      <p:sp>
        <p:nvSpPr>
          <p:cNvPr id="4155" name="直接连接符 60"/>
          <p:cNvSpPr>
            <a:spLocks noChangeShapeType="1"/>
          </p:cNvSpPr>
          <p:nvPr/>
        </p:nvSpPr>
        <p:spPr bwMode="auto">
          <a:xfrm>
            <a:off x="4238625" y="1428750"/>
            <a:ext cx="0" cy="4740275"/>
          </a:xfrm>
          <a:prstGeom prst="line">
            <a:avLst/>
          </a:prstGeom>
          <a:noFill/>
          <a:ln w="22225">
            <a:solidFill>
              <a:schemeClr val="tx1"/>
            </a:solidFill>
            <a:miter lim="800000"/>
            <a:headEnd type="oval" w="lg" len="lg"/>
            <a:tailEnd type="oval" w="lg" len="lg"/>
          </a:ln>
          <a:extLst>
            <a:ext uri="{909E8E84-426E-40DD-AFC4-6F175D3DCCD1}">
              <a14:hiddenFill xmlns:a14="http://schemas.microsoft.com/office/drawing/2010/main">
                <a:noFill/>
              </a14:hiddenFill>
            </a:ext>
          </a:extLst>
        </p:spPr>
        <p:txBody>
          <a:bodyPr/>
          <a:lstStyle/>
          <a:p>
            <a:endParaRPr lang="zh-CN" altLang="en-US"/>
          </a:p>
        </p:txBody>
      </p:sp>
      <p:sp>
        <p:nvSpPr>
          <p:cNvPr id="4156" name="矩形 61"/>
          <p:cNvSpPr>
            <a:spLocks noChangeArrowheads="1"/>
          </p:cNvSpPr>
          <p:nvPr/>
        </p:nvSpPr>
        <p:spPr bwMode="auto">
          <a:xfrm>
            <a:off x="3889375" y="1752600"/>
            <a:ext cx="696913" cy="696913"/>
          </a:xfrm>
          <a:prstGeom prst="rect">
            <a:avLst/>
          </a:prstGeom>
          <a:solidFill>
            <a:srgbClr val="5BBFB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400" b="1">
                <a:solidFill>
                  <a:srgbClr val="FFFFFF"/>
                </a:solidFill>
                <a:latin typeface="Calibri" panose="020F0502020204030204" pitchFamily="34" charset="0"/>
                <a:cs typeface="Calibri" panose="020F0502020204030204" pitchFamily="34" charset="0"/>
                <a:sym typeface="Calibri" panose="020F0502020204030204" pitchFamily="34" charset="0"/>
              </a:rPr>
              <a:t>1</a:t>
            </a:r>
            <a:endParaRPr lang="zh-CN" altLang="en-US" sz="2400" b="1">
              <a:solidFill>
                <a:srgbClr val="FFFFFF"/>
              </a:solidFill>
              <a:latin typeface="宋体" panose="02010600030101010101" pitchFamily="2" charset="-122"/>
              <a:sym typeface="宋体" panose="02010600030101010101" pitchFamily="2" charset="-122"/>
            </a:endParaRPr>
          </a:p>
        </p:txBody>
      </p:sp>
      <p:sp>
        <p:nvSpPr>
          <p:cNvPr id="4157" name="矩形 62"/>
          <p:cNvSpPr>
            <a:spLocks noChangeArrowheads="1"/>
          </p:cNvSpPr>
          <p:nvPr/>
        </p:nvSpPr>
        <p:spPr bwMode="auto">
          <a:xfrm>
            <a:off x="3889375" y="2886075"/>
            <a:ext cx="696913" cy="695325"/>
          </a:xfrm>
          <a:prstGeom prst="rect">
            <a:avLst/>
          </a:prstGeom>
          <a:solidFill>
            <a:srgbClr val="27AB7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400" b="1">
                <a:solidFill>
                  <a:srgbClr val="FFFFFF"/>
                </a:solidFill>
                <a:latin typeface="Calibri" panose="020F0502020204030204" pitchFamily="34" charset="0"/>
                <a:cs typeface="Calibri" panose="020F0502020204030204" pitchFamily="34" charset="0"/>
                <a:sym typeface="Calibri" panose="020F0502020204030204" pitchFamily="34" charset="0"/>
              </a:rPr>
              <a:t>2</a:t>
            </a:r>
            <a:endParaRPr lang="zh-CN" altLang="en-US" sz="2400" b="1">
              <a:solidFill>
                <a:srgbClr val="FFFFFF"/>
              </a:solidFill>
              <a:latin typeface="宋体" panose="02010600030101010101" pitchFamily="2" charset="-122"/>
              <a:sym typeface="宋体" panose="02010600030101010101" pitchFamily="2" charset="-122"/>
            </a:endParaRPr>
          </a:p>
        </p:txBody>
      </p:sp>
      <p:sp>
        <p:nvSpPr>
          <p:cNvPr id="4158" name="矩形 63"/>
          <p:cNvSpPr>
            <a:spLocks noChangeArrowheads="1"/>
          </p:cNvSpPr>
          <p:nvPr/>
        </p:nvSpPr>
        <p:spPr bwMode="auto">
          <a:xfrm>
            <a:off x="3889375" y="4017963"/>
            <a:ext cx="696913" cy="696912"/>
          </a:xfrm>
          <a:prstGeom prst="rect">
            <a:avLst/>
          </a:prstGeom>
          <a:solidFill>
            <a:srgbClr val="E25D2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400" b="1">
                <a:solidFill>
                  <a:srgbClr val="FFFFFF"/>
                </a:solidFill>
                <a:latin typeface="Calibri" panose="020F0502020204030204" pitchFamily="34" charset="0"/>
                <a:cs typeface="Calibri" panose="020F0502020204030204" pitchFamily="34" charset="0"/>
                <a:sym typeface="Calibri" panose="020F0502020204030204" pitchFamily="34" charset="0"/>
              </a:rPr>
              <a:t>3</a:t>
            </a:r>
            <a:endParaRPr lang="zh-CN" altLang="en-US" sz="2400" b="1">
              <a:solidFill>
                <a:srgbClr val="FFFFFF"/>
              </a:solidFill>
              <a:latin typeface="宋体" panose="02010600030101010101" pitchFamily="2" charset="-122"/>
              <a:sym typeface="宋体" panose="02010600030101010101" pitchFamily="2" charset="-122"/>
            </a:endParaRPr>
          </a:p>
        </p:txBody>
      </p:sp>
      <p:sp>
        <p:nvSpPr>
          <p:cNvPr id="4159" name="矩形 64"/>
          <p:cNvSpPr>
            <a:spLocks noChangeArrowheads="1"/>
          </p:cNvSpPr>
          <p:nvPr/>
        </p:nvSpPr>
        <p:spPr bwMode="auto">
          <a:xfrm>
            <a:off x="3889375" y="5149850"/>
            <a:ext cx="696913" cy="696913"/>
          </a:xfrm>
          <a:prstGeom prst="rect">
            <a:avLst/>
          </a:prstGeom>
          <a:solidFill>
            <a:srgbClr val="085C9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400" b="1">
                <a:solidFill>
                  <a:srgbClr val="FFFFFF"/>
                </a:solidFill>
                <a:latin typeface="Calibri" panose="020F0502020204030204" pitchFamily="34" charset="0"/>
                <a:cs typeface="Calibri" panose="020F0502020204030204" pitchFamily="34" charset="0"/>
                <a:sym typeface="Calibri" panose="020F0502020204030204" pitchFamily="34" charset="0"/>
              </a:rPr>
              <a:t>4</a:t>
            </a:r>
            <a:endParaRPr lang="zh-CN" altLang="en-US" sz="2400" b="1">
              <a:solidFill>
                <a:srgbClr val="FFFFFF"/>
              </a:solidFill>
              <a:latin typeface="宋体" panose="02010600030101010101" pitchFamily="2" charset="-122"/>
              <a:sym typeface="宋体" panose="02010600030101010101" pitchFamily="2" charset="-122"/>
            </a:endParaRPr>
          </a:p>
        </p:txBody>
      </p:sp>
    </p:spTree>
  </p:cSld>
  <p:clrMapOvr>
    <a:masterClrMapping/>
  </p:clrMapOvr>
  <p:transition spd="slow" advClick="0" advTm="3000">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6" presetClass="entr" presetSubtype="42" fill="hold" nodeType="afterEffect">
                                  <p:stCondLst>
                                    <p:cond delay="0"/>
                                  </p:stCondLst>
                                  <p:childTnLst>
                                    <p:set>
                                      <p:cBhvr>
                                        <p:cTn id="6" dur="1" fill="hold">
                                          <p:stCondLst>
                                            <p:cond delay="0"/>
                                          </p:stCondLst>
                                        </p:cTn>
                                        <p:tgtEl>
                                          <p:spTgt spid="4155"/>
                                        </p:tgtEl>
                                        <p:attrNameLst>
                                          <p:attrName>style.visibility</p:attrName>
                                        </p:attrNameLst>
                                      </p:cBhvr>
                                      <p:to>
                                        <p:strVal val="visible"/>
                                      </p:to>
                                    </p:set>
                                    <p:animEffect>
                                      <p:cBhvr>
                                        <p:cTn id="7" dur="500"/>
                                        <p:tgtEl>
                                          <p:spTgt spid="4155"/>
                                        </p:tgtEl>
                                      </p:cBhvr>
                                    </p:animEffect>
                                  </p:childTnLst>
                                </p:cTn>
                              </p:par>
                            </p:childTnLst>
                          </p:cTn>
                        </p:par>
                        <p:par>
                          <p:cTn id="8" fill="hold" nodeType="afterGroup">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156"/>
                                        </p:tgtEl>
                                        <p:attrNameLst>
                                          <p:attrName>style.visibility</p:attrName>
                                        </p:attrNameLst>
                                      </p:cBhvr>
                                      <p:to>
                                        <p:strVal val="visible"/>
                                      </p:to>
                                    </p:set>
                                    <p:anim calcmode="lin" valueType="num">
                                      <p:cBhvr>
                                        <p:cTn id="11" dur="500" fill="hold"/>
                                        <p:tgtEl>
                                          <p:spTgt spid="4156"/>
                                        </p:tgtEl>
                                        <p:attrNameLst>
                                          <p:attrName>ppt_w</p:attrName>
                                        </p:attrNameLst>
                                      </p:cBhvr>
                                      <p:tavLst>
                                        <p:tav tm="0">
                                          <p:val>
                                            <p:fltVal val="0"/>
                                          </p:val>
                                        </p:tav>
                                        <p:tav tm="100000">
                                          <p:val>
                                            <p:strVal val="#ppt_w"/>
                                          </p:val>
                                        </p:tav>
                                      </p:tavLst>
                                    </p:anim>
                                    <p:anim calcmode="lin" valueType="num">
                                      <p:cBhvr>
                                        <p:cTn id="12" dur="500" fill="hold"/>
                                        <p:tgtEl>
                                          <p:spTgt spid="4156"/>
                                        </p:tgtEl>
                                        <p:attrNameLst>
                                          <p:attrName>ppt_h</p:attrName>
                                        </p:attrNameLst>
                                      </p:cBhvr>
                                      <p:tavLst>
                                        <p:tav tm="0">
                                          <p:val>
                                            <p:fltVal val="0"/>
                                          </p:val>
                                        </p:tav>
                                        <p:tav tm="100000">
                                          <p:val>
                                            <p:strVal val="#ppt_h"/>
                                          </p:val>
                                        </p:tav>
                                      </p:tavLst>
                                    </p:anim>
                                    <p:animEffect>
                                      <p:cBhvr>
                                        <p:cTn id="13" dur="500"/>
                                        <p:tgtEl>
                                          <p:spTgt spid="4156"/>
                                        </p:tgtEl>
                                      </p:cBhvr>
                                    </p:animEffect>
                                  </p:childTnLst>
                                </p:cTn>
                              </p:par>
                              <p:par>
                                <p:cTn id="14" presetID="10" presetClass="entr" presetSubtype="0" fill="hold" grpId="0" nodeType="withEffect">
                                  <p:stCondLst>
                                    <p:cond delay="250"/>
                                  </p:stCondLst>
                                  <p:childTnLst>
                                    <p:set>
                                      <p:cBhvr>
                                        <p:cTn id="15" dur="1" fill="hold">
                                          <p:stCondLst>
                                            <p:cond delay="0"/>
                                          </p:stCondLst>
                                        </p:cTn>
                                        <p:tgtEl>
                                          <p:spTgt spid="4157"/>
                                        </p:tgtEl>
                                        <p:attrNameLst>
                                          <p:attrName>style.visibility</p:attrName>
                                        </p:attrNameLst>
                                      </p:cBhvr>
                                      <p:to>
                                        <p:strVal val="visible"/>
                                      </p:to>
                                    </p:set>
                                    <p:anim calcmode="lin" valueType="num">
                                      <p:cBhvr>
                                        <p:cTn id="16" dur="500" fill="hold"/>
                                        <p:tgtEl>
                                          <p:spTgt spid="4157"/>
                                        </p:tgtEl>
                                        <p:attrNameLst>
                                          <p:attrName>ppt_w</p:attrName>
                                        </p:attrNameLst>
                                      </p:cBhvr>
                                      <p:tavLst>
                                        <p:tav tm="0">
                                          <p:val>
                                            <p:fltVal val="0"/>
                                          </p:val>
                                        </p:tav>
                                        <p:tav tm="100000">
                                          <p:val>
                                            <p:strVal val="#ppt_w"/>
                                          </p:val>
                                        </p:tav>
                                      </p:tavLst>
                                    </p:anim>
                                    <p:anim calcmode="lin" valueType="num">
                                      <p:cBhvr>
                                        <p:cTn id="17" dur="500" fill="hold"/>
                                        <p:tgtEl>
                                          <p:spTgt spid="4157"/>
                                        </p:tgtEl>
                                        <p:attrNameLst>
                                          <p:attrName>ppt_h</p:attrName>
                                        </p:attrNameLst>
                                      </p:cBhvr>
                                      <p:tavLst>
                                        <p:tav tm="0">
                                          <p:val>
                                            <p:fltVal val="0"/>
                                          </p:val>
                                        </p:tav>
                                        <p:tav tm="100000">
                                          <p:val>
                                            <p:strVal val="#ppt_h"/>
                                          </p:val>
                                        </p:tav>
                                      </p:tavLst>
                                    </p:anim>
                                    <p:animEffect>
                                      <p:cBhvr>
                                        <p:cTn id="18" dur="500"/>
                                        <p:tgtEl>
                                          <p:spTgt spid="4157"/>
                                        </p:tgtEl>
                                      </p:cBhvr>
                                    </p:animEffect>
                                  </p:childTnLst>
                                </p:cTn>
                              </p:par>
                              <p:par>
                                <p:cTn id="19" presetID="10" presetClass="entr" presetSubtype="0" fill="hold" grpId="0" nodeType="withEffect">
                                  <p:stCondLst>
                                    <p:cond delay="500"/>
                                  </p:stCondLst>
                                  <p:childTnLst>
                                    <p:set>
                                      <p:cBhvr>
                                        <p:cTn id="20" dur="1" fill="hold">
                                          <p:stCondLst>
                                            <p:cond delay="0"/>
                                          </p:stCondLst>
                                        </p:cTn>
                                        <p:tgtEl>
                                          <p:spTgt spid="4158"/>
                                        </p:tgtEl>
                                        <p:attrNameLst>
                                          <p:attrName>style.visibility</p:attrName>
                                        </p:attrNameLst>
                                      </p:cBhvr>
                                      <p:to>
                                        <p:strVal val="visible"/>
                                      </p:to>
                                    </p:set>
                                    <p:anim calcmode="lin" valueType="num">
                                      <p:cBhvr>
                                        <p:cTn id="21" dur="500" fill="hold"/>
                                        <p:tgtEl>
                                          <p:spTgt spid="4158"/>
                                        </p:tgtEl>
                                        <p:attrNameLst>
                                          <p:attrName>ppt_w</p:attrName>
                                        </p:attrNameLst>
                                      </p:cBhvr>
                                      <p:tavLst>
                                        <p:tav tm="0">
                                          <p:val>
                                            <p:fltVal val="0"/>
                                          </p:val>
                                        </p:tav>
                                        <p:tav tm="100000">
                                          <p:val>
                                            <p:strVal val="#ppt_w"/>
                                          </p:val>
                                        </p:tav>
                                      </p:tavLst>
                                    </p:anim>
                                    <p:anim calcmode="lin" valueType="num">
                                      <p:cBhvr>
                                        <p:cTn id="22" dur="500" fill="hold"/>
                                        <p:tgtEl>
                                          <p:spTgt spid="4158"/>
                                        </p:tgtEl>
                                        <p:attrNameLst>
                                          <p:attrName>ppt_h</p:attrName>
                                        </p:attrNameLst>
                                      </p:cBhvr>
                                      <p:tavLst>
                                        <p:tav tm="0">
                                          <p:val>
                                            <p:fltVal val="0"/>
                                          </p:val>
                                        </p:tav>
                                        <p:tav tm="100000">
                                          <p:val>
                                            <p:strVal val="#ppt_h"/>
                                          </p:val>
                                        </p:tav>
                                      </p:tavLst>
                                    </p:anim>
                                    <p:animEffect>
                                      <p:cBhvr>
                                        <p:cTn id="23" dur="500"/>
                                        <p:tgtEl>
                                          <p:spTgt spid="4158"/>
                                        </p:tgtEl>
                                      </p:cBhvr>
                                    </p:animEffect>
                                  </p:childTnLst>
                                </p:cTn>
                              </p:par>
                              <p:par>
                                <p:cTn id="24" presetID="10" presetClass="entr" presetSubtype="0" fill="hold" grpId="0" nodeType="withEffect">
                                  <p:stCondLst>
                                    <p:cond delay="750"/>
                                  </p:stCondLst>
                                  <p:childTnLst>
                                    <p:set>
                                      <p:cBhvr>
                                        <p:cTn id="25" dur="1" fill="hold">
                                          <p:stCondLst>
                                            <p:cond delay="0"/>
                                          </p:stCondLst>
                                        </p:cTn>
                                        <p:tgtEl>
                                          <p:spTgt spid="4159"/>
                                        </p:tgtEl>
                                        <p:attrNameLst>
                                          <p:attrName>style.visibility</p:attrName>
                                        </p:attrNameLst>
                                      </p:cBhvr>
                                      <p:to>
                                        <p:strVal val="visible"/>
                                      </p:to>
                                    </p:set>
                                    <p:anim calcmode="lin" valueType="num">
                                      <p:cBhvr>
                                        <p:cTn id="26" dur="500" fill="hold"/>
                                        <p:tgtEl>
                                          <p:spTgt spid="4159"/>
                                        </p:tgtEl>
                                        <p:attrNameLst>
                                          <p:attrName>ppt_w</p:attrName>
                                        </p:attrNameLst>
                                      </p:cBhvr>
                                      <p:tavLst>
                                        <p:tav tm="0">
                                          <p:val>
                                            <p:fltVal val="0"/>
                                          </p:val>
                                        </p:tav>
                                        <p:tav tm="100000">
                                          <p:val>
                                            <p:strVal val="#ppt_w"/>
                                          </p:val>
                                        </p:tav>
                                      </p:tavLst>
                                    </p:anim>
                                    <p:anim calcmode="lin" valueType="num">
                                      <p:cBhvr>
                                        <p:cTn id="27" dur="500" fill="hold"/>
                                        <p:tgtEl>
                                          <p:spTgt spid="4159"/>
                                        </p:tgtEl>
                                        <p:attrNameLst>
                                          <p:attrName>ppt_h</p:attrName>
                                        </p:attrNameLst>
                                      </p:cBhvr>
                                      <p:tavLst>
                                        <p:tav tm="0">
                                          <p:val>
                                            <p:fltVal val="0"/>
                                          </p:val>
                                        </p:tav>
                                        <p:tav tm="100000">
                                          <p:val>
                                            <p:strVal val="#ppt_h"/>
                                          </p:val>
                                        </p:tav>
                                      </p:tavLst>
                                    </p:anim>
                                    <p:animEffect>
                                      <p:cBhvr>
                                        <p:cTn id="28" dur="500"/>
                                        <p:tgtEl>
                                          <p:spTgt spid="4159"/>
                                        </p:tgtEl>
                                      </p:cBhvr>
                                    </p:animEffect>
                                  </p:childTnLst>
                                </p:cTn>
                              </p:par>
                            </p:childTnLst>
                          </p:cTn>
                        </p:par>
                        <p:par>
                          <p:cTn id="29" fill="hold" nodeType="afterGroup">
                            <p:stCondLst>
                              <p:cond delay="1750"/>
                            </p:stCondLst>
                            <p:childTnLst>
                              <p:par>
                                <p:cTn id="30" presetID="12" presetClass="entr" presetSubtype="8" fill="hold" grpId="0" nodeType="afterEffect">
                                  <p:stCondLst>
                                    <p:cond delay="0"/>
                                  </p:stCondLst>
                                  <p:childTnLst>
                                    <p:set>
                                      <p:cBhvr>
                                        <p:cTn id="31" dur="1" fill="hold">
                                          <p:stCondLst>
                                            <p:cond delay="0"/>
                                          </p:stCondLst>
                                        </p:cTn>
                                        <p:tgtEl>
                                          <p:spTgt spid="4098"/>
                                        </p:tgtEl>
                                        <p:attrNameLst>
                                          <p:attrName>style.visibility</p:attrName>
                                        </p:attrNameLst>
                                      </p:cBhvr>
                                      <p:to>
                                        <p:strVal val="visible"/>
                                      </p:to>
                                    </p:set>
                                    <p:anim calcmode="lin" valueType="num">
                                      <p:cBhvr>
                                        <p:cTn id="32" dur="500"/>
                                        <p:tgtEl>
                                          <p:spTgt spid="4098"/>
                                        </p:tgtEl>
                                        <p:attrNameLst>
                                          <p:attrName>ppt_x</p:attrName>
                                        </p:attrNameLst>
                                      </p:cBhvr>
                                      <p:tavLst>
                                        <p:tav tm="0">
                                          <p:val>
                                            <p:strVal val="#ppt_x-#ppt_w*1.125000"/>
                                          </p:val>
                                        </p:tav>
                                        <p:tav tm="100000">
                                          <p:val>
                                            <p:strVal val="#ppt_x"/>
                                          </p:val>
                                        </p:tav>
                                      </p:tavLst>
                                    </p:anim>
                                    <p:animEffect>
                                      <p:cBhvr>
                                        <p:cTn id="33" dur="500"/>
                                        <p:tgtEl>
                                          <p:spTgt spid="4098"/>
                                        </p:tgtEl>
                                      </p:cBhvr>
                                    </p:animEffect>
                                  </p:childTnLst>
                                </p:cTn>
                              </p:par>
                              <p:par>
                                <p:cTn id="34" presetID="12" presetClass="entr" presetSubtype="8" fill="hold" grpId="0" nodeType="withEffect">
                                  <p:stCondLst>
                                    <p:cond delay="0"/>
                                  </p:stCondLst>
                                  <p:childTnLst>
                                    <p:set>
                                      <p:cBhvr>
                                        <p:cTn id="35" dur="1" fill="hold">
                                          <p:stCondLst>
                                            <p:cond delay="0"/>
                                          </p:stCondLst>
                                        </p:cTn>
                                        <p:tgtEl>
                                          <p:spTgt spid="4099"/>
                                        </p:tgtEl>
                                        <p:attrNameLst>
                                          <p:attrName>style.visibility</p:attrName>
                                        </p:attrNameLst>
                                      </p:cBhvr>
                                      <p:to>
                                        <p:strVal val="visible"/>
                                      </p:to>
                                    </p:set>
                                    <p:anim calcmode="lin" valueType="num">
                                      <p:cBhvr>
                                        <p:cTn id="36" dur="500"/>
                                        <p:tgtEl>
                                          <p:spTgt spid="4099"/>
                                        </p:tgtEl>
                                        <p:attrNameLst>
                                          <p:attrName>ppt_x</p:attrName>
                                        </p:attrNameLst>
                                      </p:cBhvr>
                                      <p:tavLst>
                                        <p:tav tm="0">
                                          <p:val>
                                            <p:strVal val="#ppt_x-#ppt_w*1.125000"/>
                                          </p:val>
                                        </p:tav>
                                        <p:tav tm="100000">
                                          <p:val>
                                            <p:strVal val="#ppt_x"/>
                                          </p:val>
                                        </p:tav>
                                      </p:tavLst>
                                    </p:anim>
                                    <p:animEffect>
                                      <p:cBhvr>
                                        <p:cTn id="37" dur="500"/>
                                        <p:tgtEl>
                                          <p:spTgt spid="4099"/>
                                        </p:tgtEl>
                                      </p:cBhvr>
                                    </p:animEffect>
                                  </p:childTnLst>
                                </p:cTn>
                              </p:par>
                              <p:par>
                                <p:cTn id="38" presetID="12" presetClass="entr" presetSubtype="8" fill="hold" grpId="0" nodeType="withEffect">
                                  <p:stCondLst>
                                    <p:cond delay="0"/>
                                  </p:stCondLst>
                                  <p:childTnLst>
                                    <p:set>
                                      <p:cBhvr>
                                        <p:cTn id="39" dur="1" fill="hold">
                                          <p:stCondLst>
                                            <p:cond delay="0"/>
                                          </p:stCondLst>
                                        </p:cTn>
                                        <p:tgtEl>
                                          <p:spTgt spid="4100"/>
                                        </p:tgtEl>
                                        <p:attrNameLst>
                                          <p:attrName>style.visibility</p:attrName>
                                        </p:attrNameLst>
                                      </p:cBhvr>
                                      <p:to>
                                        <p:strVal val="visible"/>
                                      </p:to>
                                    </p:set>
                                    <p:anim calcmode="lin" valueType="num">
                                      <p:cBhvr>
                                        <p:cTn id="40" dur="500"/>
                                        <p:tgtEl>
                                          <p:spTgt spid="4100"/>
                                        </p:tgtEl>
                                        <p:attrNameLst>
                                          <p:attrName>ppt_x</p:attrName>
                                        </p:attrNameLst>
                                      </p:cBhvr>
                                      <p:tavLst>
                                        <p:tav tm="0">
                                          <p:val>
                                            <p:strVal val="#ppt_x-#ppt_w*1.125000"/>
                                          </p:val>
                                        </p:tav>
                                        <p:tav tm="100000">
                                          <p:val>
                                            <p:strVal val="#ppt_x"/>
                                          </p:val>
                                        </p:tav>
                                      </p:tavLst>
                                    </p:anim>
                                    <p:animEffect>
                                      <p:cBhvr>
                                        <p:cTn id="41" dur="500"/>
                                        <p:tgtEl>
                                          <p:spTgt spid="4100"/>
                                        </p:tgtEl>
                                      </p:cBhvr>
                                    </p:animEffect>
                                  </p:childTnLst>
                                </p:cTn>
                              </p:par>
                              <p:par>
                                <p:cTn id="42" presetID="12" presetClass="entr" presetSubtype="8" fill="hold" grpId="0" nodeType="withEffect">
                                  <p:stCondLst>
                                    <p:cond delay="0"/>
                                  </p:stCondLst>
                                  <p:childTnLst>
                                    <p:set>
                                      <p:cBhvr>
                                        <p:cTn id="43" dur="1" fill="hold">
                                          <p:stCondLst>
                                            <p:cond delay="0"/>
                                          </p:stCondLst>
                                        </p:cTn>
                                        <p:tgtEl>
                                          <p:spTgt spid="4101"/>
                                        </p:tgtEl>
                                        <p:attrNameLst>
                                          <p:attrName>style.visibility</p:attrName>
                                        </p:attrNameLst>
                                      </p:cBhvr>
                                      <p:to>
                                        <p:strVal val="visible"/>
                                      </p:to>
                                    </p:set>
                                    <p:anim calcmode="lin" valueType="num">
                                      <p:cBhvr>
                                        <p:cTn id="44" dur="500"/>
                                        <p:tgtEl>
                                          <p:spTgt spid="4101"/>
                                        </p:tgtEl>
                                        <p:attrNameLst>
                                          <p:attrName>ppt_x</p:attrName>
                                        </p:attrNameLst>
                                      </p:cBhvr>
                                      <p:tavLst>
                                        <p:tav tm="0">
                                          <p:val>
                                            <p:strVal val="#ppt_x-#ppt_w*1.125000"/>
                                          </p:val>
                                        </p:tav>
                                        <p:tav tm="100000">
                                          <p:val>
                                            <p:strVal val="#ppt_x"/>
                                          </p:val>
                                        </p:tav>
                                      </p:tavLst>
                                    </p:anim>
                                    <p:animEffect>
                                      <p:cBhvr>
                                        <p:cTn id="45" dur="500"/>
                                        <p:tgtEl>
                                          <p:spTgt spid="41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8" grpId="0" bldLvl="0" autoUpdateAnimBg="0"/>
      <p:bldP spid="4099" grpId="0" bldLvl="0" autoUpdateAnimBg="0"/>
      <p:bldP spid="4100" grpId="0" bldLvl="0" autoUpdateAnimBg="0"/>
      <p:bldP spid="4101" grpId="0" bldLvl="0" autoUpdateAnimBg="0"/>
      <p:bldP spid="4156" grpId="0" bldLvl="0" animBg="1" autoUpdateAnimBg="0"/>
      <p:bldP spid="4157" grpId="0" bldLvl="0" animBg="1" autoUpdateAnimBg="0"/>
      <p:bldP spid="4158" grpId="0" bldLvl="0" animBg="1" autoUpdateAnimBg="0"/>
      <p:bldP spid="4159" grpId="0" bldLvl="0" animBg="1" autoUpdateAnimBg="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22" name="Group 2"/>
          <p:cNvGrpSpPr>
            <a:grpSpLocks/>
          </p:cNvGrpSpPr>
          <p:nvPr/>
        </p:nvGrpSpPr>
        <p:grpSpPr bwMode="auto">
          <a:xfrm rot="-5400000">
            <a:off x="7418387" y="2035176"/>
            <a:ext cx="4545013" cy="5110162"/>
            <a:chOff x="0" y="0"/>
            <a:chExt cx="4570414" cy="5137881"/>
          </a:xfrm>
        </p:grpSpPr>
        <p:sp>
          <p:nvSpPr>
            <p:cNvPr id="5167" name="Freeform 5"/>
            <p:cNvSpPr>
              <a:spLocks noChangeArrowheads="1"/>
            </p:cNvSpPr>
            <p:nvPr/>
          </p:nvSpPr>
          <p:spPr bwMode="auto">
            <a:xfrm>
              <a:off x="0" y="1283431"/>
              <a:ext cx="1301750" cy="850900"/>
            </a:xfrm>
            <a:custGeom>
              <a:avLst/>
              <a:gdLst>
                <a:gd name="T0" fmla="*/ 0 w 820"/>
                <a:gd name="T1" fmla="*/ 850900 h 536"/>
                <a:gd name="T2" fmla="*/ 0 w 820"/>
                <a:gd name="T3" fmla="*/ 0 h 536"/>
                <a:gd name="T4" fmla="*/ 1301750 w 820"/>
                <a:gd name="T5" fmla="*/ 592138 h 536"/>
                <a:gd name="T6" fmla="*/ 0 w 820"/>
                <a:gd name="T7" fmla="*/ 850900 h 536"/>
                <a:gd name="T8" fmla="*/ 0 60000 65536"/>
                <a:gd name="T9" fmla="*/ 0 60000 65536"/>
                <a:gd name="T10" fmla="*/ 0 60000 65536"/>
                <a:gd name="T11" fmla="*/ 0 60000 65536"/>
                <a:gd name="T12" fmla="*/ 0 w 820"/>
                <a:gd name="T13" fmla="*/ 0 h 536"/>
                <a:gd name="T14" fmla="*/ 820 w 820"/>
                <a:gd name="T15" fmla="*/ 536 h 536"/>
              </a:gdLst>
              <a:ahLst/>
              <a:cxnLst>
                <a:cxn ang="T8">
                  <a:pos x="T0" y="T1"/>
                </a:cxn>
                <a:cxn ang="T9">
                  <a:pos x="T2" y="T3"/>
                </a:cxn>
                <a:cxn ang="T10">
                  <a:pos x="T4" y="T5"/>
                </a:cxn>
                <a:cxn ang="T11">
                  <a:pos x="T6" y="T7"/>
                </a:cxn>
              </a:cxnLst>
              <a:rect l="T12" t="T13" r="T14" b="T15"/>
              <a:pathLst>
                <a:path w="820" h="536">
                  <a:moveTo>
                    <a:pt x="0" y="536"/>
                  </a:moveTo>
                  <a:lnTo>
                    <a:pt x="0" y="0"/>
                  </a:lnTo>
                  <a:lnTo>
                    <a:pt x="820" y="373"/>
                  </a:lnTo>
                  <a:lnTo>
                    <a:pt x="0" y="536"/>
                  </a:lnTo>
                  <a:close/>
                </a:path>
              </a:pathLst>
            </a:custGeom>
            <a:solidFill>
              <a:srgbClr val="E8CB2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168" name="Freeform 6"/>
            <p:cNvSpPr>
              <a:spLocks noChangeArrowheads="1"/>
            </p:cNvSpPr>
            <p:nvPr/>
          </p:nvSpPr>
          <p:spPr bwMode="auto">
            <a:xfrm>
              <a:off x="0" y="826231"/>
              <a:ext cx="1847850" cy="1049337"/>
            </a:xfrm>
            <a:custGeom>
              <a:avLst/>
              <a:gdLst>
                <a:gd name="T0" fmla="*/ 0 w 1164"/>
                <a:gd name="T1" fmla="*/ 457200 h 661"/>
                <a:gd name="T2" fmla="*/ 1847850 w 1164"/>
                <a:gd name="T3" fmla="*/ 0 h 661"/>
                <a:gd name="T4" fmla="*/ 1301750 w 1164"/>
                <a:gd name="T5" fmla="*/ 1049337 h 661"/>
                <a:gd name="T6" fmla="*/ 0 w 1164"/>
                <a:gd name="T7" fmla="*/ 457200 h 661"/>
                <a:gd name="T8" fmla="*/ 0 60000 65536"/>
                <a:gd name="T9" fmla="*/ 0 60000 65536"/>
                <a:gd name="T10" fmla="*/ 0 60000 65536"/>
                <a:gd name="T11" fmla="*/ 0 60000 65536"/>
                <a:gd name="T12" fmla="*/ 0 w 1164"/>
                <a:gd name="T13" fmla="*/ 0 h 661"/>
                <a:gd name="T14" fmla="*/ 1164 w 1164"/>
                <a:gd name="T15" fmla="*/ 661 h 661"/>
              </a:gdLst>
              <a:ahLst/>
              <a:cxnLst>
                <a:cxn ang="T8">
                  <a:pos x="T0" y="T1"/>
                </a:cxn>
                <a:cxn ang="T9">
                  <a:pos x="T2" y="T3"/>
                </a:cxn>
                <a:cxn ang="T10">
                  <a:pos x="T4" y="T5"/>
                </a:cxn>
                <a:cxn ang="T11">
                  <a:pos x="T6" y="T7"/>
                </a:cxn>
              </a:cxnLst>
              <a:rect l="T12" t="T13" r="T14" b="T15"/>
              <a:pathLst>
                <a:path w="1164" h="661">
                  <a:moveTo>
                    <a:pt x="0" y="288"/>
                  </a:moveTo>
                  <a:lnTo>
                    <a:pt x="1164" y="0"/>
                  </a:lnTo>
                  <a:lnTo>
                    <a:pt x="820" y="661"/>
                  </a:lnTo>
                  <a:lnTo>
                    <a:pt x="0" y="288"/>
                  </a:lnTo>
                  <a:close/>
                </a:path>
              </a:pathLst>
            </a:custGeom>
            <a:solidFill>
              <a:srgbClr val="E7AC2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169" name="Freeform 7"/>
            <p:cNvSpPr>
              <a:spLocks noChangeArrowheads="1"/>
            </p:cNvSpPr>
            <p:nvPr/>
          </p:nvSpPr>
          <p:spPr bwMode="auto">
            <a:xfrm>
              <a:off x="0" y="2134331"/>
              <a:ext cx="719138" cy="2290762"/>
            </a:xfrm>
            <a:custGeom>
              <a:avLst/>
              <a:gdLst>
                <a:gd name="T0" fmla="*/ 0 w 453"/>
                <a:gd name="T1" fmla="*/ 2290762 h 1443"/>
                <a:gd name="T2" fmla="*/ 0 w 453"/>
                <a:gd name="T3" fmla="*/ 0 h 1443"/>
                <a:gd name="T4" fmla="*/ 719138 w 453"/>
                <a:gd name="T5" fmla="*/ 1557337 h 1443"/>
                <a:gd name="T6" fmla="*/ 0 w 453"/>
                <a:gd name="T7" fmla="*/ 2290762 h 1443"/>
                <a:gd name="T8" fmla="*/ 0 60000 65536"/>
                <a:gd name="T9" fmla="*/ 0 60000 65536"/>
                <a:gd name="T10" fmla="*/ 0 60000 65536"/>
                <a:gd name="T11" fmla="*/ 0 60000 65536"/>
                <a:gd name="T12" fmla="*/ 0 w 453"/>
                <a:gd name="T13" fmla="*/ 0 h 1443"/>
                <a:gd name="T14" fmla="*/ 453 w 453"/>
                <a:gd name="T15" fmla="*/ 1443 h 1443"/>
              </a:gdLst>
              <a:ahLst/>
              <a:cxnLst>
                <a:cxn ang="T8">
                  <a:pos x="T0" y="T1"/>
                </a:cxn>
                <a:cxn ang="T9">
                  <a:pos x="T2" y="T3"/>
                </a:cxn>
                <a:cxn ang="T10">
                  <a:pos x="T4" y="T5"/>
                </a:cxn>
                <a:cxn ang="T11">
                  <a:pos x="T6" y="T7"/>
                </a:cxn>
              </a:cxnLst>
              <a:rect l="T12" t="T13" r="T14" b="T15"/>
              <a:pathLst>
                <a:path w="453" h="1443">
                  <a:moveTo>
                    <a:pt x="0" y="1443"/>
                  </a:moveTo>
                  <a:lnTo>
                    <a:pt x="0" y="0"/>
                  </a:lnTo>
                  <a:lnTo>
                    <a:pt x="453" y="981"/>
                  </a:lnTo>
                  <a:lnTo>
                    <a:pt x="0" y="1443"/>
                  </a:lnTo>
                  <a:close/>
                </a:path>
              </a:pathLst>
            </a:custGeom>
            <a:solidFill>
              <a:srgbClr val="E24C2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170" name="Freeform 8"/>
            <p:cNvSpPr>
              <a:spLocks noChangeArrowheads="1"/>
            </p:cNvSpPr>
            <p:nvPr/>
          </p:nvSpPr>
          <p:spPr bwMode="auto">
            <a:xfrm>
              <a:off x="0" y="2134331"/>
              <a:ext cx="2316163" cy="1557337"/>
            </a:xfrm>
            <a:custGeom>
              <a:avLst/>
              <a:gdLst>
                <a:gd name="T0" fmla="*/ 0 w 1459"/>
                <a:gd name="T1" fmla="*/ 0 h 981"/>
                <a:gd name="T2" fmla="*/ 2316163 w 1459"/>
                <a:gd name="T3" fmla="*/ 398462 h 981"/>
                <a:gd name="T4" fmla="*/ 719138 w 1459"/>
                <a:gd name="T5" fmla="*/ 1557337 h 981"/>
                <a:gd name="T6" fmla="*/ 0 w 1459"/>
                <a:gd name="T7" fmla="*/ 0 h 981"/>
                <a:gd name="T8" fmla="*/ 0 60000 65536"/>
                <a:gd name="T9" fmla="*/ 0 60000 65536"/>
                <a:gd name="T10" fmla="*/ 0 60000 65536"/>
                <a:gd name="T11" fmla="*/ 0 60000 65536"/>
                <a:gd name="T12" fmla="*/ 0 w 1459"/>
                <a:gd name="T13" fmla="*/ 0 h 981"/>
                <a:gd name="T14" fmla="*/ 1459 w 1459"/>
                <a:gd name="T15" fmla="*/ 981 h 981"/>
              </a:gdLst>
              <a:ahLst/>
              <a:cxnLst>
                <a:cxn ang="T8">
                  <a:pos x="T0" y="T1"/>
                </a:cxn>
                <a:cxn ang="T9">
                  <a:pos x="T2" y="T3"/>
                </a:cxn>
                <a:cxn ang="T10">
                  <a:pos x="T4" y="T5"/>
                </a:cxn>
                <a:cxn ang="T11">
                  <a:pos x="T6" y="T7"/>
                </a:cxn>
              </a:cxnLst>
              <a:rect l="T12" t="T13" r="T14" b="T15"/>
              <a:pathLst>
                <a:path w="1459" h="981">
                  <a:moveTo>
                    <a:pt x="0" y="0"/>
                  </a:moveTo>
                  <a:lnTo>
                    <a:pt x="1459" y="251"/>
                  </a:lnTo>
                  <a:lnTo>
                    <a:pt x="453" y="981"/>
                  </a:lnTo>
                  <a:lnTo>
                    <a:pt x="0" y="0"/>
                  </a:lnTo>
                  <a:close/>
                </a:path>
              </a:pathLst>
            </a:custGeom>
            <a:solidFill>
              <a:srgbClr val="E25D2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171" name="Freeform 9"/>
            <p:cNvSpPr>
              <a:spLocks noChangeArrowheads="1"/>
            </p:cNvSpPr>
            <p:nvPr/>
          </p:nvSpPr>
          <p:spPr bwMode="auto">
            <a:xfrm>
              <a:off x="0" y="3691668"/>
              <a:ext cx="719138" cy="1446212"/>
            </a:xfrm>
            <a:custGeom>
              <a:avLst/>
              <a:gdLst>
                <a:gd name="T0" fmla="*/ 719138 w 453"/>
                <a:gd name="T1" fmla="*/ 0 h 911"/>
                <a:gd name="T2" fmla="*/ 620713 w 453"/>
                <a:gd name="T3" fmla="*/ 1446212 h 911"/>
                <a:gd name="T4" fmla="*/ 0 w 453"/>
                <a:gd name="T5" fmla="*/ 733425 h 911"/>
                <a:gd name="T6" fmla="*/ 719138 w 453"/>
                <a:gd name="T7" fmla="*/ 0 h 911"/>
                <a:gd name="T8" fmla="*/ 0 60000 65536"/>
                <a:gd name="T9" fmla="*/ 0 60000 65536"/>
                <a:gd name="T10" fmla="*/ 0 60000 65536"/>
                <a:gd name="T11" fmla="*/ 0 60000 65536"/>
                <a:gd name="T12" fmla="*/ 0 w 453"/>
                <a:gd name="T13" fmla="*/ 0 h 911"/>
                <a:gd name="T14" fmla="*/ 453 w 453"/>
                <a:gd name="T15" fmla="*/ 911 h 911"/>
              </a:gdLst>
              <a:ahLst/>
              <a:cxnLst>
                <a:cxn ang="T8">
                  <a:pos x="T0" y="T1"/>
                </a:cxn>
                <a:cxn ang="T9">
                  <a:pos x="T2" y="T3"/>
                </a:cxn>
                <a:cxn ang="T10">
                  <a:pos x="T4" y="T5"/>
                </a:cxn>
                <a:cxn ang="T11">
                  <a:pos x="T6" y="T7"/>
                </a:cxn>
              </a:cxnLst>
              <a:rect l="T12" t="T13" r="T14" b="T15"/>
              <a:pathLst>
                <a:path w="453" h="911">
                  <a:moveTo>
                    <a:pt x="453" y="0"/>
                  </a:moveTo>
                  <a:lnTo>
                    <a:pt x="391" y="911"/>
                  </a:lnTo>
                  <a:lnTo>
                    <a:pt x="0" y="462"/>
                  </a:lnTo>
                  <a:lnTo>
                    <a:pt x="453" y="0"/>
                  </a:lnTo>
                  <a:close/>
                </a:path>
              </a:pathLst>
            </a:custGeom>
            <a:solidFill>
              <a:srgbClr val="DD272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172" name="Freeform 10"/>
            <p:cNvSpPr>
              <a:spLocks noChangeArrowheads="1"/>
            </p:cNvSpPr>
            <p:nvPr/>
          </p:nvSpPr>
          <p:spPr bwMode="auto">
            <a:xfrm>
              <a:off x="620713" y="3691668"/>
              <a:ext cx="1046163" cy="1446212"/>
            </a:xfrm>
            <a:custGeom>
              <a:avLst/>
              <a:gdLst>
                <a:gd name="T0" fmla="*/ 98425 w 659"/>
                <a:gd name="T1" fmla="*/ 0 h 911"/>
                <a:gd name="T2" fmla="*/ 1046163 w 659"/>
                <a:gd name="T3" fmla="*/ 1446212 h 911"/>
                <a:gd name="T4" fmla="*/ 0 w 659"/>
                <a:gd name="T5" fmla="*/ 1446212 h 911"/>
                <a:gd name="T6" fmla="*/ 98425 w 659"/>
                <a:gd name="T7" fmla="*/ 0 h 911"/>
                <a:gd name="T8" fmla="*/ 0 60000 65536"/>
                <a:gd name="T9" fmla="*/ 0 60000 65536"/>
                <a:gd name="T10" fmla="*/ 0 60000 65536"/>
                <a:gd name="T11" fmla="*/ 0 60000 65536"/>
                <a:gd name="T12" fmla="*/ 0 w 659"/>
                <a:gd name="T13" fmla="*/ 0 h 911"/>
                <a:gd name="T14" fmla="*/ 659 w 659"/>
                <a:gd name="T15" fmla="*/ 911 h 911"/>
              </a:gdLst>
              <a:ahLst/>
              <a:cxnLst>
                <a:cxn ang="T8">
                  <a:pos x="T0" y="T1"/>
                </a:cxn>
                <a:cxn ang="T9">
                  <a:pos x="T2" y="T3"/>
                </a:cxn>
                <a:cxn ang="T10">
                  <a:pos x="T4" y="T5"/>
                </a:cxn>
                <a:cxn ang="T11">
                  <a:pos x="T6" y="T7"/>
                </a:cxn>
              </a:cxnLst>
              <a:rect l="T12" t="T13" r="T14" b="T15"/>
              <a:pathLst>
                <a:path w="659" h="911">
                  <a:moveTo>
                    <a:pt x="62" y="0"/>
                  </a:moveTo>
                  <a:lnTo>
                    <a:pt x="659" y="911"/>
                  </a:lnTo>
                  <a:lnTo>
                    <a:pt x="0" y="911"/>
                  </a:lnTo>
                  <a:lnTo>
                    <a:pt x="62" y="0"/>
                  </a:lnTo>
                  <a:close/>
                </a:path>
              </a:pathLst>
            </a:custGeom>
            <a:solidFill>
              <a:srgbClr val="AD232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173" name="Freeform 11"/>
            <p:cNvSpPr>
              <a:spLocks noChangeArrowheads="1"/>
            </p:cNvSpPr>
            <p:nvPr/>
          </p:nvSpPr>
          <p:spPr bwMode="auto">
            <a:xfrm>
              <a:off x="719138" y="3691668"/>
              <a:ext cx="1901825" cy="1446212"/>
            </a:xfrm>
            <a:custGeom>
              <a:avLst/>
              <a:gdLst>
                <a:gd name="T0" fmla="*/ 0 w 1198"/>
                <a:gd name="T1" fmla="*/ 0 h 911"/>
                <a:gd name="T2" fmla="*/ 1901825 w 1198"/>
                <a:gd name="T3" fmla="*/ 1446212 h 911"/>
                <a:gd name="T4" fmla="*/ 947738 w 1198"/>
                <a:gd name="T5" fmla="*/ 1446212 h 911"/>
                <a:gd name="T6" fmla="*/ 0 w 1198"/>
                <a:gd name="T7" fmla="*/ 0 h 911"/>
                <a:gd name="T8" fmla="*/ 0 60000 65536"/>
                <a:gd name="T9" fmla="*/ 0 60000 65536"/>
                <a:gd name="T10" fmla="*/ 0 60000 65536"/>
                <a:gd name="T11" fmla="*/ 0 60000 65536"/>
                <a:gd name="T12" fmla="*/ 0 w 1198"/>
                <a:gd name="T13" fmla="*/ 0 h 911"/>
                <a:gd name="T14" fmla="*/ 1198 w 1198"/>
                <a:gd name="T15" fmla="*/ 911 h 911"/>
              </a:gdLst>
              <a:ahLst/>
              <a:cxnLst>
                <a:cxn ang="T8">
                  <a:pos x="T0" y="T1"/>
                </a:cxn>
                <a:cxn ang="T9">
                  <a:pos x="T2" y="T3"/>
                </a:cxn>
                <a:cxn ang="T10">
                  <a:pos x="T4" y="T5"/>
                </a:cxn>
                <a:cxn ang="T11">
                  <a:pos x="T6" y="T7"/>
                </a:cxn>
              </a:cxnLst>
              <a:rect l="T12" t="T13" r="T14" b="T15"/>
              <a:pathLst>
                <a:path w="1198" h="911">
                  <a:moveTo>
                    <a:pt x="0" y="0"/>
                  </a:moveTo>
                  <a:lnTo>
                    <a:pt x="1198" y="911"/>
                  </a:lnTo>
                  <a:lnTo>
                    <a:pt x="597" y="911"/>
                  </a:lnTo>
                  <a:lnTo>
                    <a:pt x="0" y="0"/>
                  </a:lnTo>
                  <a:close/>
                </a:path>
              </a:pathLst>
            </a:custGeom>
            <a:solidFill>
              <a:srgbClr val="DD272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 name="Freeform 12"/>
            <p:cNvSpPr>
              <a:spLocks noChangeArrowheads="1"/>
            </p:cNvSpPr>
            <p:nvPr/>
          </p:nvSpPr>
          <p:spPr bwMode="auto">
            <a:xfrm>
              <a:off x="719138" y="3691668"/>
              <a:ext cx="2022475" cy="1446212"/>
            </a:xfrm>
            <a:custGeom>
              <a:avLst/>
              <a:gdLst>
                <a:gd name="T0" fmla="*/ 1901825 w 1274"/>
                <a:gd name="T1" fmla="*/ 1446212 h 911"/>
                <a:gd name="T2" fmla="*/ 2022475 w 1274"/>
                <a:gd name="T3" fmla="*/ 169862 h 911"/>
                <a:gd name="T4" fmla="*/ 0 w 1274"/>
                <a:gd name="T5" fmla="*/ 0 h 911"/>
                <a:gd name="T6" fmla="*/ 1901825 w 1274"/>
                <a:gd name="T7" fmla="*/ 1446212 h 911"/>
                <a:gd name="T8" fmla="*/ 0 60000 65536"/>
                <a:gd name="T9" fmla="*/ 0 60000 65536"/>
                <a:gd name="T10" fmla="*/ 0 60000 65536"/>
                <a:gd name="T11" fmla="*/ 0 60000 65536"/>
                <a:gd name="T12" fmla="*/ 0 w 1274"/>
                <a:gd name="T13" fmla="*/ 0 h 911"/>
                <a:gd name="T14" fmla="*/ 1274 w 1274"/>
                <a:gd name="T15" fmla="*/ 911 h 911"/>
              </a:gdLst>
              <a:ahLst/>
              <a:cxnLst>
                <a:cxn ang="T8">
                  <a:pos x="T0" y="T1"/>
                </a:cxn>
                <a:cxn ang="T9">
                  <a:pos x="T2" y="T3"/>
                </a:cxn>
                <a:cxn ang="T10">
                  <a:pos x="T4" y="T5"/>
                </a:cxn>
                <a:cxn ang="T11">
                  <a:pos x="T6" y="T7"/>
                </a:cxn>
              </a:cxnLst>
              <a:rect l="T12" t="T13" r="T14" b="T15"/>
              <a:pathLst>
                <a:path w="1274" h="911">
                  <a:moveTo>
                    <a:pt x="1198" y="911"/>
                  </a:moveTo>
                  <a:lnTo>
                    <a:pt x="1274" y="107"/>
                  </a:lnTo>
                  <a:lnTo>
                    <a:pt x="0" y="0"/>
                  </a:lnTo>
                  <a:lnTo>
                    <a:pt x="1198" y="911"/>
                  </a:lnTo>
                  <a:close/>
                </a:path>
              </a:pathLst>
            </a:custGeom>
            <a:solidFill>
              <a:srgbClr val="E24C2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175" name="Freeform 13"/>
            <p:cNvSpPr>
              <a:spLocks noChangeArrowheads="1"/>
            </p:cNvSpPr>
            <p:nvPr/>
          </p:nvSpPr>
          <p:spPr bwMode="auto">
            <a:xfrm>
              <a:off x="719138" y="2532793"/>
              <a:ext cx="2022475" cy="1328737"/>
            </a:xfrm>
            <a:custGeom>
              <a:avLst/>
              <a:gdLst>
                <a:gd name="T0" fmla="*/ 1597025 w 1274"/>
                <a:gd name="T1" fmla="*/ 0 h 837"/>
                <a:gd name="T2" fmla="*/ 0 w 1274"/>
                <a:gd name="T3" fmla="*/ 1158875 h 837"/>
                <a:gd name="T4" fmla="*/ 2022475 w 1274"/>
                <a:gd name="T5" fmla="*/ 1328737 h 837"/>
                <a:gd name="T6" fmla="*/ 1597025 w 1274"/>
                <a:gd name="T7" fmla="*/ 0 h 837"/>
                <a:gd name="T8" fmla="*/ 0 60000 65536"/>
                <a:gd name="T9" fmla="*/ 0 60000 65536"/>
                <a:gd name="T10" fmla="*/ 0 60000 65536"/>
                <a:gd name="T11" fmla="*/ 0 60000 65536"/>
                <a:gd name="T12" fmla="*/ 0 w 1274"/>
                <a:gd name="T13" fmla="*/ 0 h 837"/>
                <a:gd name="T14" fmla="*/ 1274 w 1274"/>
                <a:gd name="T15" fmla="*/ 837 h 837"/>
              </a:gdLst>
              <a:ahLst/>
              <a:cxnLst>
                <a:cxn ang="T8">
                  <a:pos x="T0" y="T1"/>
                </a:cxn>
                <a:cxn ang="T9">
                  <a:pos x="T2" y="T3"/>
                </a:cxn>
                <a:cxn ang="T10">
                  <a:pos x="T4" y="T5"/>
                </a:cxn>
                <a:cxn ang="T11">
                  <a:pos x="T6" y="T7"/>
                </a:cxn>
              </a:cxnLst>
              <a:rect l="T12" t="T13" r="T14" b="T15"/>
              <a:pathLst>
                <a:path w="1274" h="837">
                  <a:moveTo>
                    <a:pt x="1006" y="0"/>
                  </a:moveTo>
                  <a:lnTo>
                    <a:pt x="0" y="730"/>
                  </a:lnTo>
                  <a:lnTo>
                    <a:pt x="1274" y="837"/>
                  </a:lnTo>
                  <a:lnTo>
                    <a:pt x="1006" y="0"/>
                  </a:lnTo>
                  <a:close/>
                </a:path>
              </a:pathLst>
            </a:custGeom>
            <a:solidFill>
              <a:srgbClr val="C3549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176" name="Freeform 14"/>
            <p:cNvSpPr>
              <a:spLocks noChangeArrowheads="1"/>
            </p:cNvSpPr>
            <p:nvPr/>
          </p:nvSpPr>
          <p:spPr bwMode="auto">
            <a:xfrm>
              <a:off x="2316163" y="2532793"/>
              <a:ext cx="1555750" cy="1627187"/>
            </a:xfrm>
            <a:custGeom>
              <a:avLst/>
              <a:gdLst>
                <a:gd name="T0" fmla="*/ 0 w 980"/>
                <a:gd name="T1" fmla="*/ 0 h 1025"/>
                <a:gd name="T2" fmla="*/ 1555750 w 980"/>
                <a:gd name="T3" fmla="*/ 1627187 h 1025"/>
                <a:gd name="T4" fmla="*/ 425450 w 980"/>
                <a:gd name="T5" fmla="*/ 1328737 h 1025"/>
                <a:gd name="T6" fmla="*/ 0 w 980"/>
                <a:gd name="T7" fmla="*/ 0 h 1025"/>
                <a:gd name="T8" fmla="*/ 0 60000 65536"/>
                <a:gd name="T9" fmla="*/ 0 60000 65536"/>
                <a:gd name="T10" fmla="*/ 0 60000 65536"/>
                <a:gd name="T11" fmla="*/ 0 60000 65536"/>
                <a:gd name="T12" fmla="*/ 0 w 980"/>
                <a:gd name="T13" fmla="*/ 0 h 1025"/>
                <a:gd name="T14" fmla="*/ 980 w 980"/>
                <a:gd name="T15" fmla="*/ 1025 h 1025"/>
              </a:gdLst>
              <a:ahLst/>
              <a:cxnLst>
                <a:cxn ang="T8">
                  <a:pos x="T0" y="T1"/>
                </a:cxn>
                <a:cxn ang="T9">
                  <a:pos x="T2" y="T3"/>
                </a:cxn>
                <a:cxn ang="T10">
                  <a:pos x="T4" y="T5"/>
                </a:cxn>
                <a:cxn ang="T11">
                  <a:pos x="T6" y="T7"/>
                </a:cxn>
              </a:cxnLst>
              <a:rect l="T12" t="T13" r="T14" b="T15"/>
              <a:pathLst>
                <a:path w="980" h="1025">
                  <a:moveTo>
                    <a:pt x="0" y="0"/>
                  </a:moveTo>
                  <a:lnTo>
                    <a:pt x="980" y="1025"/>
                  </a:lnTo>
                  <a:lnTo>
                    <a:pt x="268" y="837"/>
                  </a:lnTo>
                  <a:lnTo>
                    <a:pt x="0" y="0"/>
                  </a:lnTo>
                  <a:close/>
                </a:path>
              </a:pathLst>
            </a:custGeom>
            <a:solidFill>
              <a:srgbClr val="DA368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177" name="Freeform 15"/>
            <p:cNvSpPr>
              <a:spLocks noChangeArrowheads="1"/>
            </p:cNvSpPr>
            <p:nvPr/>
          </p:nvSpPr>
          <p:spPr bwMode="auto">
            <a:xfrm>
              <a:off x="2316163" y="1699356"/>
              <a:ext cx="1555750" cy="2460625"/>
            </a:xfrm>
            <a:custGeom>
              <a:avLst/>
              <a:gdLst>
                <a:gd name="T0" fmla="*/ 0 w 980"/>
                <a:gd name="T1" fmla="*/ 833438 h 1550"/>
                <a:gd name="T2" fmla="*/ 903288 w 980"/>
                <a:gd name="T3" fmla="*/ 0 h 1550"/>
                <a:gd name="T4" fmla="*/ 1555750 w 980"/>
                <a:gd name="T5" fmla="*/ 2460625 h 1550"/>
                <a:gd name="T6" fmla="*/ 0 w 980"/>
                <a:gd name="T7" fmla="*/ 833438 h 1550"/>
                <a:gd name="T8" fmla="*/ 0 60000 65536"/>
                <a:gd name="T9" fmla="*/ 0 60000 65536"/>
                <a:gd name="T10" fmla="*/ 0 60000 65536"/>
                <a:gd name="T11" fmla="*/ 0 60000 65536"/>
                <a:gd name="T12" fmla="*/ 0 w 980"/>
                <a:gd name="T13" fmla="*/ 0 h 1550"/>
                <a:gd name="T14" fmla="*/ 980 w 980"/>
                <a:gd name="T15" fmla="*/ 1550 h 1550"/>
              </a:gdLst>
              <a:ahLst/>
              <a:cxnLst>
                <a:cxn ang="T8">
                  <a:pos x="T0" y="T1"/>
                </a:cxn>
                <a:cxn ang="T9">
                  <a:pos x="T2" y="T3"/>
                </a:cxn>
                <a:cxn ang="T10">
                  <a:pos x="T4" y="T5"/>
                </a:cxn>
                <a:cxn ang="T11">
                  <a:pos x="T6" y="T7"/>
                </a:cxn>
              </a:cxnLst>
              <a:rect l="T12" t="T13" r="T14" b="T15"/>
              <a:pathLst>
                <a:path w="980" h="1550">
                  <a:moveTo>
                    <a:pt x="0" y="525"/>
                  </a:moveTo>
                  <a:lnTo>
                    <a:pt x="569" y="0"/>
                  </a:lnTo>
                  <a:lnTo>
                    <a:pt x="980" y="1550"/>
                  </a:lnTo>
                  <a:lnTo>
                    <a:pt x="0" y="525"/>
                  </a:lnTo>
                  <a:close/>
                </a:path>
              </a:pathLst>
            </a:custGeom>
            <a:solidFill>
              <a:srgbClr val="B5207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178" name="Freeform 16"/>
            <p:cNvSpPr>
              <a:spLocks noChangeArrowheads="1"/>
            </p:cNvSpPr>
            <p:nvPr/>
          </p:nvSpPr>
          <p:spPr bwMode="auto">
            <a:xfrm>
              <a:off x="3219451" y="1699356"/>
              <a:ext cx="930275" cy="2460625"/>
            </a:xfrm>
            <a:custGeom>
              <a:avLst/>
              <a:gdLst>
                <a:gd name="T0" fmla="*/ 0 w 586"/>
                <a:gd name="T1" fmla="*/ 0 h 1550"/>
                <a:gd name="T2" fmla="*/ 930275 w 586"/>
                <a:gd name="T3" fmla="*/ 600075 h 1550"/>
                <a:gd name="T4" fmla="*/ 652463 w 586"/>
                <a:gd name="T5" fmla="*/ 2460625 h 1550"/>
                <a:gd name="T6" fmla="*/ 0 w 586"/>
                <a:gd name="T7" fmla="*/ 0 h 1550"/>
                <a:gd name="T8" fmla="*/ 0 60000 65536"/>
                <a:gd name="T9" fmla="*/ 0 60000 65536"/>
                <a:gd name="T10" fmla="*/ 0 60000 65536"/>
                <a:gd name="T11" fmla="*/ 0 60000 65536"/>
                <a:gd name="T12" fmla="*/ 0 w 586"/>
                <a:gd name="T13" fmla="*/ 0 h 1550"/>
                <a:gd name="T14" fmla="*/ 586 w 586"/>
                <a:gd name="T15" fmla="*/ 1550 h 1550"/>
              </a:gdLst>
              <a:ahLst/>
              <a:cxnLst>
                <a:cxn ang="T8">
                  <a:pos x="T0" y="T1"/>
                </a:cxn>
                <a:cxn ang="T9">
                  <a:pos x="T2" y="T3"/>
                </a:cxn>
                <a:cxn ang="T10">
                  <a:pos x="T4" y="T5"/>
                </a:cxn>
                <a:cxn ang="T11">
                  <a:pos x="T6" y="T7"/>
                </a:cxn>
              </a:cxnLst>
              <a:rect l="T12" t="T13" r="T14" b="T15"/>
              <a:pathLst>
                <a:path w="586" h="1550">
                  <a:moveTo>
                    <a:pt x="0" y="0"/>
                  </a:moveTo>
                  <a:lnTo>
                    <a:pt x="586" y="378"/>
                  </a:lnTo>
                  <a:lnTo>
                    <a:pt x="411" y="1550"/>
                  </a:lnTo>
                  <a:lnTo>
                    <a:pt x="0" y="0"/>
                  </a:lnTo>
                  <a:close/>
                </a:path>
              </a:pathLst>
            </a:custGeom>
            <a:solidFill>
              <a:srgbClr val="95226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179" name="Freeform 17"/>
            <p:cNvSpPr>
              <a:spLocks noChangeArrowheads="1"/>
            </p:cNvSpPr>
            <p:nvPr/>
          </p:nvSpPr>
          <p:spPr bwMode="auto">
            <a:xfrm>
              <a:off x="2741613" y="3861531"/>
              <a:ext cx="1606550" cy="1276350"/>
            </a:xfrm>
            <a:custGeom>
              <a:avLst/>
              <a:gdLst>
                <a:gd name="T0" fmla="*/ 0 w 1012"/>
                <a:gd name="T1" fmla="*/ 0 h 804"/>
                <a:gd name="T2" fmla="*/ 1606550 w 1012"/>
                <a:gd name="T3" fmla="*/ 1276350 h 804"/>
                <a:gd name="T4" fmla="*/ 1130300 w 1012"/>
                <a:gd name="T5" fmla="*/ 298450 h 804"/>
                <a:gd name="T6" fmla="*/ 0 w 1012"/>
                <a:gd name="T7" fmla="*/ 0 h 804"/>
                <a:gd name="T8" fmla="*/ 0 60000 65536"/>
                <a:gd name="T9" fmla="*/ 0 60000 65536"/>
                <a:gd name="T10" fmla="*/ 0 60000 65536"/>
                <a:gd name="T11" fmla="*/ 0 60000 65536"/>
                <a:gd name="T12" fmla="*/ 0 w 1012"/>
                <a:gd name="T13" fmla="*/ 0 h 804"/>
                <a:gd name="T14" fmla="*/ 1012 w 1012"/>
                <a:gd name="T15" fmla="*/ 804 h 804"/>
              </a:gdLst>
              <a:ahLst/>
              <a:cxnLst>
                <a:cxn ang="T8">
                  <a:pos x="T0" y="T1"/>
                </a:cxn>
                <a:cxn ang="T9">
                  <a:pos x="T2" y="T3"/>
                </a:cxn>
                <a:cxn ang="T10">
                  <a:pos x="T4" y="T5"/>
                </a:cxn>
                <a:cxn ang="T11">
                  <a:pos x="T6" y="T7"/>
                </a:cxn>
              </a:cxnLst>
              <a:rect l="T12" t="T13" r="T14" b="T15"/>
              <a:pathLst>
                <a:path w="1012" h="804">
                  <a:moveTo>
                    <a:pt x="0" y="0"/>
                  </a:moveTo>
                  <a:lnTo>
                    <a:pt x="1012" y="804"/>
                  </a:lnTo>
                  <a:lnTo>
                    <a:pt x="712" y="188"/>
                  </a:lnTo>
                  <a:lnTo>
                    <a:pt x="0" y="0"/>
                  </a:lnTo>
                  <a:close/>
                </a:path>
              </a:pathLst>
            </a:custGeom>
            <a:solidFill>
              <a:srgbClr val="B6225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180" name="Freeform 18"/>
            <p:cNvSpPr>
              <a:spLocks noChangeArrowheads="1"/>
            </p:cNvSpPr>
            <p:nvPr/>
          </p:nvSpPr>
          <p:spPr bwMode="auto">
            <a:xfrm>
              <a:off x="2620963" y="3861531"/>
              <a:ext cx="1727200" cy="1276350"/>
            </a:xfrm>
            <a:custGeom>
              <a:avLst/>
              <a:gdLst>
                <a:gd name="T0" fmla="*/ 0 w 1088"/>
                <a:gd name="T1" fmla="*/ 1276350 h 804"/>
                <a:gd name="T2" fmla="*/ 1727200 w 1088"/>
                <a:gd name="T3" fmla="*/ 1276350 h 804"/>
                <a:gd name="T4" fmla="*/ 120650 w 1088"/>
                <a:gd name="T5" fmla="*/ 0 h 804"/>
                <a:gd name="T6" fmla="*/ 0 w 1088"/>
                <a:gd name="T7" fmla="*/ 1276350 h 804"/>
                <a:gd name="T8" fmla="*/ 0 60000 65536"/>
                <a:gd name="T9" fmla="*/ 0 60000 65536"/>
                <a:gd name="T10" fmla="*/ 0 60000 65536"/>
                <a:gd name="T11" fmla="*/ 0 60000 65536"/>
                <a:gd name="T12" fmla="*/ 0 w 1088"/>
                <a:gd name="T13" fmla="*/ 0 h 804"/>
                <a:gd name="T14" fmla="*/ 1088 w 1088"/>
                <a:gd name="T15" fmla="*/ 804 h 804"/>
              </a:gdLst>
              <a:ahLst/>
              <a:cxnLst>
                <a:cxn ang="T8">
                  <a:pos x="T0" y="T1"/>
                </a:cxn>
                <a:cxn ang="T9">
                  <a:pos x="T2" y="T3"/>
                </a:cxn>
                <a:cxn ang="T10">
                  <a:pos x="T4" y="T5"/>
                </a:cxn>
                <a:cxn ang="T11">
                  <a:pos x="T6" y="T7"/>
                </a:cxn>
              </a:cxnLst>
              <a:rect l="T12" t="T13" r="T14" b="T15"/>
              <a:pathLst>
                <a:path w="1088" h="804">
                  <a:moveTo>
                    <a:pt x="0" y="804"/>
                  </a:moveTo>
                  <a:lnTo>
                    <a:pt x="1088" y="804"/>
                  </a:lnTo>
                  <a:lnTo>
                    <a:pt x="76" y="0"/>
                  </a:lnTo>
                  <a:lnTo>
                    <a:pt x="0" y="804"/>
                  </a:lnTo>
                  <a:close/>
                </a:path>
              </a:pathLst>
            </a:custGeom>
            <a:solidFill>
              <a:srgbClr val="C3549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181" name="Freeform 21"/>
            <p:cNvSpPr>
              <a:spLocks noChangeArrowheads="1"/>
            </p:cNvSpPr>
            <p:nvPr/>
          </p:nvSpPr>
          <p:spPr bwMode="auto">
            <a:xfrm>
              <a:off x="1800226" y="1211993"/>
              <a:ext cx="427038" cy="508000"/>
            </a:xfrm>
            <a:custGeom>
              <a:avLst/>
              <a:gdLst>
                <a:gd name="T0" fmla="*/ 206375 w 269"/>
                <a:gd name="T1" fmla="*/ 0 h 320"/>
                <a:gd name="T2" fmla="*/ 0 w 269"/>
                <a:gd name="T3" fmla="*/ 508000 h 320"/>
                <a:gd name="T4" fmla="*/ 427038 w 269"/>
                <a:gd name="T5" fmla="*/ 285750 h 320"/>
                <a:gd name="T6" fmla="*/ 206375 w 269"/>
                <a:gd name="T7" fmla="*/ 0 h 320"/>
                <a:gd name="T8" fmla="*/ 0 60000 65536"/>
                <a:gd name="T9" fmla="*/ 0 60000 65536"/>
                <a:gd name="T10" fmla="*/ 0 60000 65536"/>
                <a:gd name="T11" fmla="*/ 0 60000 65536"/>
                <a:gd name="T12" fmla="*/ 0 w 269"/>
                <a:gd name="T13" fmla="*/ 0 h 320"/>
                <a:gd name="T14" fmla="*/ 269 w 269"/>
                <a:gd name="T15" fmla="*/ 320 h 320"/>
              </a:gdLst>
              <a:ahLst/>
              <a:cxnLst>
                <a:cxn ang="T8">
                  <a:pos x="T0" y="T1"/>
                </a:cxn>
                <a:cxn ang="T9">
                  <a:pos x="T2" y="T3"/>
                </a:cxn>
                <a:cxn ang="T10">
                  <a:pos x="T4" y="T5"/>
                </a:cxn>
                <a:cxn ang="T11">
                  <a:pos x="T6" y="T7"/>
                </a:cxn>
              </a:cxnLst>
              <a:rect l="T12" t="T13" r="T14" b="T15"/>
              <a:pathLst>
                <a:path w="269" h="320">
                  <a:moveTo>
                    <a:pt x="130" y="0"/>
                  </a:moveTo>
                  <a:lnTo>
                    <a:pt x="0" y="320"/>
                  </a:lnTo>
                  <a:lnTo>
                    <a:pt x="269" y="180"/>
                  </a:lnTo>
                  <a:lnTo>
                    <a:pt x="130" y="0"/>
                  </a:lnTo>
                  <a:close/>
                </a:path>
              </a:pathLst>
            </a:custGeom>
            <a:solidFill>
              <a:srgbClr val="E58A2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182" name="Freeform 22"/>
            <p:cNvSpPr>
              <a:spLocks noChangeArrowheads="1"/>
            </p:cNvSpPr>
            <p:nvPr/>
          </p:nvSpPr>
          <p:spPr bwMode="auto">
            <a:xfrm>
              <a:off x="1800226" y="1497743"/>
              <a:ext cx="427038" cy="322262"/>
            </a:xfrm>
            <a:custGeom>
              <a:avLst/>
              <a:gdLst>
                <a:gd name="T0" fmla="*/ 0 w 269"/>
                <a:gd name="T1" fmla="*/ 222250 h 203"/>
                <a:gd name="T2" fmla="*/ 419100 w 269"/>
                <a:gd name="T3" fmla="*/ 322262 h 203"/>
                <a:gd name="T4" fmla="*/ 427038 w 269"/>
                <a:gd name="T5" fmla="*/ 0 h 203"/>
                <a:gd name="T6" fmla="*/ 0 w 269"/>
                <a:gd name="T7" fmla="*/ 222250 h 203"/>
                <a:gd name="T8" fmla="*/ 0 60000 65536"/>
                <a:gd name="T9" fmla="*/ 0 60000 65536"/>
                <a:gd name="T10" fmla="*/ 0 60000 65536"/>
                <a:gd name="T11" fmla="*/ 0 60000 65536"/>
                <a:gd name="T12" fmla="*/ 0 w 269"/>
                <a:gd name="T13" fmla="*/ 0 h 203"/>
                <a:gd name="T14" fmla="*/ 269 w 269"/>
                <a:gd name="T15" fmla="*/ 203 h 203"/>
              </a:gdLst>
              <a:ahLst/>
              <a:cxnLst>
                <a:cxn ang="T8">
                  <a:pos x="T0" y="T1"/>
                </a:cxn>
                <a:cxn ang="T9">
                  <a:pos x="T2" y="T3"/>
                </a:cxn>
                <a:cxn ang="T10">
                  <a:pos x="T4" y="T5"/>
                </a:cxn>
                <a:cxn ang="T11">
                  <a:pos x="T6" y="T7"/>
                </a:cxn>
              </a:cxnLst>
              <a:rect l="T12" t="T13" r="T14" b="T15"/>
              <a:pathLst>
                <a:path w="269" h="203">
                  <a:moveTo>
                    <a:pt x="0" y="140"/>
                  </a:moveTo>
                  <a:lnTo>
                    <a:pt x="264" y="203"/>
                  </a:lnTo>
                  <a:lnTo>
                    <a:pt x="269" y="0"/>
                  </a:lnTo>
                  <a:lnTo>
                    <a:pt x="0" y="140"/>
                  </a:lnTo>
                  <a:close/>
                </a:path>
              </a:pathLst>
            </a:custGeom>
            <a:solidFill>
              <a:srgbClr val="F4E67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183" name="Freeform 23"/>
            <p:cNvSpPr>
              <a:spLocks noChangeArrowheads="1"/>
            </p:cNvSpPr>
            <p:nvPr/>
          </p:nvSpPr>
          <p:spPr bwMode="auto">
            <a:xfrm>
              <a:off x="0" y="4425093"/>
              <a:ext cx="620713" cy="712787"/>
            </a:xfrm>
            <a:custGeom>
              <a:avLst/>
              <a:gdLst>
                <a:gd name="T0" fmla="*/ 620713 w 391"/>
                <a:gd name="T1" fmla="*/ 712787 h 449"/>
                <a:gd name="T2" fmla="*/ 0 w 391"/>
                <a:gd name="T3" fmla="*/ 712787 h 449"/>
                <a:gd name="T4" fmla="*/ 0 w 391"/>
                <a:gd name="T5" fmla="*/ 0 h 449"/>
                <a:gd name="T6" fmla="*/ 620713 w 391"/>
                <a:gd name="T7" fmla="*/ 712787 h 449"/>
                <a:gd name="T8" fmla="*/ 0 60000 65536"/>
                <a:gd name="T9" fmla="*/ 0 60000 65536"/>
                <a:gd name="T10" fmla="*/ 0 60000 65536"/>
                <a:gd name="T11" fmla="*/ 0 60000 65536"/>
                <a:gd name="T12" fmla="*/ 0 w 391"/>
                <a:gd name="T13" fmla="*/ 0 h 449"/>
                <a:gd name="T14" fmla="*/ 391 w 391"/>
                <a:gd name="T15" fmla="*/ 449 h 449"/>
              </a:gdLst>
              <a:ahLst/>
              <a:cxnLst>
                <a:cxn ang="T8">
                  <a:pos x="T0" y="T1"/>
                </a:cxn>
                <a:cxn ang="T9">
                  <a:pos x="T2" y="T3"/>
                </a:cxn>
                <a:cxn ang="T10">
                  <a:pos x="T4" y="T5"/>
                </a:cxn>
                <a:cxn ang="T11">
                  <a:pos x="T6" y="T7"/>
                </a:cxn>
              </a:cxnLst>
              <a:rect l="T12" t="T13" r="T14" b="T15"/>
              <a:pathLst>
                <a:path w="391" h="449">
                  <a:moveTo>
                    <a:pt x="391" y="449"/>
                  </a:moveTo>
                  <a:lnTo>
                    <a:pt x="0" y="449"/>
                  </a:lnTo>
                  <a:lnTo>
                    <a:pt x="0" y="0"/>
                  </a:lnTo>
                  <a:lnTo>
                    <a:pt x="391" y="449"/>
                  </a:lnTo>
                  <a:close/>
                </a:path>
              </a:pathLst>
            </a:custGeom>
            <a:solidFill>
              <a:srgbClr val="E25A6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184" name="Freeform 24"/>
            <p:cNvSpPr>
              <a:spLocks noChangeArrowheads="1"/>
            </p:cNvSpPr>
            <p:nvPr/>
          </p:nvSpPr>
          <p:spPr bwMode="auto">
            <a:xfrm>
              <a:off x="0" y="1756506"/>
              <a:ext cx="2316163" cy="776287"/>
            </a:xfrm>
            <a:custGeom>
              <a:avLst/>
              <a:gdLst>
                <a:gd name="T0" fmla="*/ 2316163 w 1459"/>
                <a:gd name="T1" fmla="*/ 776287 h 489"/>
                <a:gd name="T2" fmla="*/ 1617663 w 1459"/>
                <a:gd name="T3" fmla="*/ 0 h 489"/>
                <a:gd name="T4" fmla="*/ 0 w 1459"/>
                <a:gd name="T5" fmla="*/ 377825 h 489"/>
                <a:gd name="T6" fmla="*/ 2316163 w 1459"/>
                <a:gd name="T7" fmla="*/ 776287 h 489"/>
                <a:gd name="T8" fmla="*/ 0 60000 65536"/>
                <a:gd name="T9" fmla="*/ 0 60000 65536"/>
                <a:gd name="T10" fmla="*/ 0 60000 65536"/>
                <a:gd name="T11" fmla="*/ 0 60000 65536"/>
                <a:gd name="T12" fmla="*/ 0 w 1459"/>
                <a:gd name="T13" fmla="*/ 0 h 489"/>
                <a:gd name="T14" fmla="*/ 1459 w 1459"/>
                <a:gd name="T15" fmla="*/ 489 h 489"/>
              </a:gdLst>
              <a:ahLst/>
              <a:cxnLst>
                <a:cxn ang="T8">
                  <a:pos x="T0" y="T1"/>
                </a:cxn>
                <a:cxn ang="T9">
                  <a:pos x="T2" y="T3"/>
                </a:cxn>
                <a:cxn ang="T10">
                  <a:pos x="T4" y="T5"/>
                </a:cxn>
                <a:cxn ang="T11">
                  <a:pos x="T6" y="T7"/>
                </a:cxn>
              </a:cxnLst>
              <a:rect l="T12" t="T13" r="T14" b="T15"/>
              <a:pathLst>
                <a:path w="1459" h="489">
                  <a:moveTo>
                    <a:pt x="1459" y="489"/>
                  </a:moveTo>
                  <a:lnTo>
                    <a:pt x="1019" y="0"/>
                  </a:lnTo>
                  <a:lnTo>
                    <a:pt x="0" y="238"/>
                  </a:lnTo>
                  <a:lnTo>
                    <a:pt x="1459" y="489"/>
                  </a:lnTo>
                  <a:close/>
                </a:path>
              </a:pathLst>
            </a:custGeom>
            <a:solidFill>
              <a:srgbClr val="F4E67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185" name="Freeform 25"/>
            <p:cNvSpPr>
              <a:spLocks noChangeArrowheads="1"/>
            </p:cNvSpPr>
            <p:nvPr/>
          </p:nvSpPr>
          <p:spPr bwMode="auto">
            <a:xfrm>
              <a:off x="0" y="826231"/>
              <a:ext cx="1847850" cy="1308100"/>
            </a:xfrm>
            <a:custGeom>
              <a:avLst/>
              <a:gdLst>
                <a:gd name="T0" fmla="*/ 1617663 w 1164"/>
                <a:gd name="T1" fmla="*/ 930275 h 824"/>
                <a:gd name="T2" fmla="*/ 1847850 w 1164"/>
                <a:gd name="T3" fmla="*/ 0 h 824"/>
                <a:gd name="T4" fmla="*/ 0 w 1164"/>
                <a:gd name="T5" fmla="*/ 1308100 h 824"/>
                <a:gd name="T6" fmla="*/ 1617663 w 1164"/>
                <a:gd name="T7" fmla="*/ 930275 h 824"/>
                <a:gd name="T8" fmla="*/ 0 60000 65536"/>
                <a:gd name="T9" fmla="*/ 0 60000 65536"/>
                <a:gd name="T10" fmla="*/ 0 60000 65536"/>
                <a:gd name="T11" fmla="*/ 0 60000 65536"/>
                <a:gd name="T12" fmla="*/ 0 w 1164"/>
                <a:gd name="T13" fmla="*/ 0 h 824"/>
                <a:gd name="T14" fmla="*/ 1164 w 1164"/>
                <a:gd name="T15" fmla="*/ 824 h 824"/>
              </a:gdLst>
              <a:ahLst/>
              <a:cxnLst>
                <a:cxn ang="T8">
                  <a:pos x="T0" y="T1"/>
                </a:cxn>
                <a:cxn ang="T9">
                  <a:pos x="T2" y="T3"/>
                </a:cxn>
                <a:cxn ang="T10">
                  <a:pos x="T4" y="T5"/>
                </a:cxn>
                <a:cxn ang="T11">
                  <a:pos x="T6" y="T7"/>
                </a:cxn>
              </a:cxnLst>
              <a:rect l="T12" t="T13" r="T14" b="T15"/>
              <a:pathLst>
                <a:path w="1164" h="824">
                  <a:moveTo>
                    <a:pt x="1019" y="586"/>
                  </a:moveTo>
                  <a:lnTo>
                    <a:pt x="1164" y="0"/>
                  </a:lnTo>
                  <a:lnTo>
                    <a:pt x="0" y="824"/>
                  </a:lnTo>
                  <a:lnTo>
                    <a:pt x="1019" y="586"/>
                  </a:lnTo>
                  <a:close/>
                </a:path>
              </a:pathLst>
            </a:custGeom>
            <a:solidFill>
              <a:srgbClr val="E58A2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186" name="Freeform 26"/>
            <p:cNvSpPr>
              <a:spLocks noChangeArrowheads="1"/>
            </p:cNvSpPr>
            <p:nvPr/>
          </p:nvSpPr>
          <p:spPr bwMode="auto">
            <a:xfrm>
              <a:off x="0" y="229331"/>
              <a:ext cx="1847850" cy="1054100"/>
            </a:xfrm>
            <a:custGeom>
              <a:avLst/>
              <a:gdLst>
                <a:gd name="T0" fmla="*/ 0 w 1164"/>
                <a:gd name="T1" fmla="*/ 1054100 h 664"/>
                <a:gd name="T2" fmla="*/ 0 w 1164"/>
                <a:gd name="T3" fmla="*/ 0 h 664"/>
                <a:gd name="T4" fmla="*/ 1847850 w 1164"/>
                <a:gd name="T5" fmla="*/ 596900 h 664"/>
                <a:gd name="T6" fmla="*/ 0 w 1164"/>
                <a:gd name="T7" fmla="*/ 1054100 h 664"/>
                <a:gd name="T8" fmla="*/ 0 60000 65536"/>
                <a:gd name="T9" fmla="*/ 0 60000 65536"/>
                <a:gd name="T10" fmla="*/ 0 60000 65536"/>
                <a:gd name="T11" fmla="*/ 0 60000 65536"/>
                <a:gd name="T12" fmla="*/ 0 w 1164"/>
                <a:gd name="T13" fmla="*/ 0 h 664"/>
                <a:gd name="T14" fmla="*/ 1164 w 1164"/>
                <a:gd name="T15" fmla="*/ 664 h 664"/>
              </a:gdLst>
              <a:ahLst/>
              <a:cxnLst>
                <a:cxn ang="T8">
                  <a:pos x="T0" y="T1"/>
                </a:cxn>
                <a:cxn ang="T9">
                  <a:pos x="T2" y="T3"/>
                </a:cxn>
                <a:cxn ang="T10">
                  <a:pos x="T4" y="T5"/>
                </a:cxn>
                <a:cxn ang="T11">
                  <a:pos x="T6" y="T7"/>
                </a:cxn>
              </a:cxnLst>
              <a:rect l="T12" t="T13" r="T14" b="T15"/>
              <a:pathLst>
                <a:path w="1164" h="664">
                  <a:moveTo>
                    <a:pt x="0" y="664"/>
                  </a:moveTo>
                  <a:lnTo>
                    <a:pt x="0" y="0"/>
                  </a:lnTo>
                  <a:lnTo>
                    <a:pt x="1164" y="376"/>
                  </a:lnTo>
                  <a:lnTo>
                    <a:pt x="0" y="664"/>
                  </a:lnTo>
                  <a:close/>
                </a:path>
              </a:pathLst>
            </a:custGeom>
            <a:solidFill>
              <a:srgbClr val="F4C51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187" name="Freeform 27"/>
            <p:cNvSpPr>
              <a:spLocks noChangeArrowheads="1"/>
            </p:cNvSpPr>
            <p:nvPr/>
          </p:nvSpPr>
          <p:spPr bwMode="auto">
            <a:xfrm>
              <a:off x="0" y="1084993"/>
              <a:ext cx="1368425" cy="895350"/>
            </a:xfrm>
            <a:custGeom>
              <a:avLst/>
              <a:gdLst>
                <a:gd name="T0" fmla="*/ 0 w 862"/>
                <a:gd name="T1" fmla="*/ 895350 h 564"/>
                <a:gd name="T2" fmla="*/ 0 w 862"/>
                <a:gd name="T3" fmla="*/ 0 h 564"/>
                <a:gd name="T4" fmla="*/ 1368425 w 862"/>
                <a:gd name="T5" fmla="*/ 622300 h 564"/>
                <a:gd name="T6" fmla="*/ 0 w 862"/>
                <a:gd name="T7" fmla="*/ 895350 h 564"/>
                <a:gd name="T8" fmla="*/ 0 60000 65536"/>
                <a:gd name="T9" fmla="*/ 0 60000 65536"/>
                <a:gd name="T10" fmla="*/ 0 60000 65536"/>
                <a:gd name="T11" fmla="*/ 0 60000 65536"/>
                <a:gd name="T12" fmla="*/ 0 w 862"/>
                <a:gd name="T13" fmla="*/ 0 h 564"/>
                <a:gd name="T14" fmla="*/ 862 w 862"/>
                <a:gd name="T15" fmla="*/ 564 h 564"/>
              </a:gdLst>
              <a:ahLst/>
              <a:cxnLst>
                <a:cxn ang="T8">
                  <a:pos x="T0" y="T1"/>
                </a:cxn>
                <a:cxn ang="T9">
                  <a:pos x="T2" y="T3"/>
                </a:cxn>
                <a:cxn ang="T10">
                  <a:pos x="T4" y="T5"/>
                </a:cxn>
                <a:cxn ang="T11">
                  <a:pos x="T6" y="T7"/>
                </a:cxn>
              </a:cxnLst>
              <a:rect l="T12" t="T13" r="T14" b="T15"/>
              <a:pathLst>
                <a:path w="862" h="564">
                  <a:moveTo>
                    <a:pt x="0" y="564"/>
                  </a:moveTo>
                  <a:lnTo>
                    <a:pt x="0" y="0"/>
                  </a:lnTo>
                  <a:lnTo>
                    <a:pt x="862" y="392"/>
                  </a:lnTo>
                  <a:lnTo>
                    <a:pt x="0" y="564"/>
                  </a:lnTo>
                  <a:close/>
                </a:path>
              </a:pathLst>
            </a:custGeom>
            <a:solidFill>
              <a:srgbClr val="E8CB2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188" name="Freeform 28"/>
            <p:cNvSpPr>
              <a:spLocks noChangeArrowheads="1"/>
            </p:cNvSpPr>
            <p:nvPr/>
          </p:nvSpPr>
          <p:spPr bwMode="auto">
            <a:xfrm>
              <a:off x="0" y="605568"/>
              <a:ext cx="1941513" cy="1101725"/>
            </a:xfrm>
            <a:custGeom>
              <a:avLst/>
              <a:gdLst>
                <a:gd name="T0" fmla="*/ 0 w 1223"/>
                <a:gd name="T1" fmla="*/ 479425 h 694"/>
                <a:gd name="T2" fmla="*/ 1941513 w 1223"/>
                <a:gd name="T3" fmla="*/ 0 h 694"/>
                <a:gd name="T4" fmla="*/ 1368425 w 1223"/>
                <a:gd name="T5" fmla="*/ 1101725 h 694"/>
                <a:gd name="T6" fmla="*/ 0 w 1223"/>
                <a:gd name="T7" fmla="*/ 479425 h 694"/>
                <a:gd name="T8" fmla="*/ 0 60000 65536"/>
                <a:gd name="T9" fmla="*/ 0 60000 65536"/>
                <a:gd name="T10" fmla="*/ 0 60000 65536"/>
                <a:gd name="T11" fmla="*/ 0 60000 65536"/>
                <a:gd name="T12" fmla="*/ 0 w 1223"/>
                <a:gd name="T13" fmla="*/ 0 h 694"/>
                <a:gd name="T14" fmla="*/ 1223 w 1223"/>
                <a:gd name="T15" fmla="*/ 694 h 694"/>
              </a:gdLst>
              <a:ahLst/>
              <a:cxnLst>
                <a:cxn ang="T8">
                  <a:pos x="T0" y="T1"/>
                </a:cxn>
                <a:cxn ang="T9">
                  <a:pos x="T2" y="T3"/>
                </a:cxn>
                <a:cxn ang="T10">
                  <a:pos x="T4" y="T5"/>
                </a:cxn>
                <a:cxn ang="T11">
                  <a:pos x="T6" y="T7"/>
                </a:cxn>
              </a:cxnLst>
              <a:rect l="T12" t="T13" r="T14" b="T15"/>
              <a:pathLst>
                <a:path w="1223" h="694">
                  <a:moveTo>
                    <a:pt x="0" y="302"/>
                  </a:moveTo>
                  <a:lnTo>
                    <a:pt x="1223" y="0"/>
                  </a:lnTo>
                  <a:lnTo>
                    <a:pt x="862" y="694"/>
                  </a:lnTo>
                  <a:lnTo>
                    <a:pt x="0" y="302"/>
                  </a:lnTo>
                  <a:close/>
                </a:path>
              </a:pathLst>
            </a:custGeom>
            <a:solidFill>
              <a:srgbClr val="F8B62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189" name="Freeform 29"/>
            <p:cNvSpPr>
              <a:spLocks noChangeArrowheads="1"/>
            </p:cNvSpPr>
            <p:nvPr/>
          </p:nvSpPr>
          <p:spPr bwMode="auto">
            <a:xfrm>
              <a:off x="0" y="1980343"/>
              <a:ext cx="755650" cy="2408237"/>
            </a:xfrm>
            <a:custGeom>
              <a:avLst/>
              <a:gdLst>
                <a:gd name="T0" fmla="*/ 0 w 476"/>
                <a:gd name="T1" fmla="*/ 2408237 h 1517"/>
                <a:gd name="T2" fmla="*/ 0 w 476"/>
                <a:gd name="T3" fmla="*/ 0 h 1517"/>
                <a:gd name="T4" fmla="*/ 755650 w 476"/>
                <a:gd name="T5" fmla="*/ 1636712 h 1517"/>
                <a:gd name="T6" fmla="*/ 0 w 476"/>
                <a:gd name="T7" fmla="*/ 2408237 h 1517"/>
                <a:gd name="T8" fmla="*/ 0 60000 65536"/>
                <a:gd name="T9" fmla="*/ 0 60000 65536"/>
                <a:gd name="T10" fmla="*/ 0 60000 65536"/>
                <a:gd name="T11" fmla="*/ 0 60000 65536"/>
                <a:gd name="T12" fmla="*/ 0 w 476"/>
                <a:gd name="T13" fmla="*/ 0 h 1517"/>
                <a:gd name="T14" fmla="*/ 476 w 476"/>
                <a:gd name="T15" fmla="*/ 1517 h 1517"/>
              </a:gdLst>
              <a:ahLst/>
              <a:cxnLst>
                <a:cxn ang="T8">
                  <a:pos x="T0" y="T1"/>
                </a:cxn>
                <a:cxn ang="T9">
                  <a:pos x="T2" y="T3"/>
                </a:cxn>
                <a:cxn ang="T10">
                  <a:pos x="T4" y="T5"/>
                </a:cxn>
                <a:cxn ang="T11">
                  <a:pos x="T6" y="T7"/>
                </a:cxn>
              </a:cxnLst>
              <a:rect l="T12" t="T13" r="T14" b="T15"/>
              <a:pathLst>
                <a:path w="476" h="1517">
                  <a:moveTo>
                    <a:pt x="0" y="1517"/>
                  </a:moveTo>
                  <a:lnTo>
                    <a:pt x="0" y="0"/>
                  </a:lnTo>
                  <a:lnTo>
                    <a:pt x="476" y="1031"/>
                  </a:lnTo>
                  <a:lnTo>
                    <a:pt x="0" y="1517"/>
                  </a:lnTo>
                  <a:close/>
                </a:path>
              </a:pathLst>
            </a:custGeom>
            <a:solidFill>
              <a:srgbClr val="E24C2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190" name="Freeform 30"/>
            <p:cNvSpPr>
              <a:spLocks noChangeArrowheads="1"/>
            </p:cNvSpPr>
            <p:nvPr/>
          </p:nvSpPr>
          <p:spPr bwMode="auto">
            <a:xfrm>
              <a:off x="0" y="1980343"/>
              <a:ext cx="2435225" cy="1636712"/>
            </a:xfrm>
            <a:custGeom>
              <a:avLst/>
              <a:gdLst>
                <a:gd name="T0" fmla="*/ 0 w 1534"/>
                <a:gd name="T1" fmla="*/ 0 h 1031"/>
                <a:gd name="T2" fmla="*/ 2435225 w 1534"/>
                <a:gd name="T3" fmla="*/ 419100 h 1031"/>
                <a:gd name="T4" fmla="*/ 755650 w 1534"/>
                <a:gd name="T5" fmla="*/ 1636712 h 1031"/>
                <a:gd name="T6" fmla="*/ 0 w 1534"/>
                <a:gd name="T7" fmla="*/ 0 h 1031"/>
                <a:gd name="T8" fmla="*/ 0 60000 65536"/>
                <a:gd name="T9" fmla="*/ 0 60000 65536"/>
                <a:gd name="T10" fmla="*/ 0 60000 65536"/>
                <a:gd name="T11" fmla="*/ 0 60000 65536"/>
                <a:gd name="T12" fmla="*/ 0 w 1534"/>
                <a:gd name="T13" fmla="*/ 0 h 1031"/>
                <a:gd name="T14" fmla="*/ 1534 w 1534"/>
                <a:gd name="T15" fmla="*/ 1031 h 1031"/>
              </a:gdLst>
              <a:ahLst/>
              <a:cxnLst>
                <a:cxn ang="T8">
                  <a:pos x="T0" y="T1"/>
                </a:cxn>
                <a:cxn ang="T9">
                  <a:pos x="T2" y="T3"/>
                </a:cxn>
                <a:cxn ang="T10">
                  <a:pos x="T4" y="T5"/>
                </a:cxn>
                <a:cxn ang="T11">
                  <a:pos x="T6" y="T7"/>
                </a:cxn>
              </a:cxnLst>
              <a:rect l="T12" t="T13" r="T14" b="T15"/>
              <a:pathLst>
                <a:path w="1534" h="1031">
                  <a:moveTo>
                    <a:pt x="0" y="0"/>
                  </a:moveTo>
                  <a:lnTo>
                    <a:pt x="1534" y="264"/>
                  </a:lnTo>
                  <a:lnTo>
                    <a:pt x="476" y="1031"/>
                  </a:lnTo>
                  <a:lnTo>
                    <a:pt x="0" y="0"/>
                  </a:lnTo>
                  <a:close/>
                </a:path>
              </a:pathLst>
            </a:custGeom>
            <a:solidFill>
              <a:srgbClr val="E25D2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191" name="Freeform 31"/>
            <p:cNvSpPr>
              <a:spLocks noChangeArrowheads="1"/>
            </p:cNvSpPr>
            <p:nvPr/>
          </p:nvSpPr>
          <p:spPr bwMode="auto">
            <a:xfrm>
              <a:off x="0" y="3617056"/>
              <a:ext cx="755650" cy="1520825"/>
            </a:xfrm>
            <a:custGeom>
              <a:avLst/>
              <a:gdLst>
                <a:gd name="T0" fmla="*/ 755650 w 476"/>
                <a:gd name="T1" fmla="*/ 0 h 958"/>
                <a:gd name="T2" fmla="*/ 652463 w 476"/>
                <a:gd name="T3" fmla="*/ 1520825 h 958"/>
                <a:gd name="T4" fmla="*/ 0 w 476"/>
                <a:gd name="T5" fmla="*/ 771525 h 958"/>
                <a:gd name="T6" fmla="*/ 755650 w 476"/>
                <a:gd name="T7" fmla="*/ 0 h 958"/>
                <a:gd name="T8" fmla="*/ 0 60000 65536"/>
                <a:gd name="T9" fmla="*/ 0 60000 65536"/>
                <a:gd name="T10" fmla="*/ 0 60000 65536"/>
                <a:gd name="T11" fmla="*/ 0 60000 65536"/>
                <a:gd name="T12" fmla="*/ 0 w 476"/>
                <a:gd name="T13" fmla="*/ 0 h 958"/>
                <a:gd name="T14" fmla="*/ 476 w 476"/>
                <a:gd name="T15" fmla="*/ 958 h 958"/>
              </a:gdLst>
              <a:ahLst/>
              <a:cxnLst>
                <a:cxn ang="T8">
                  <a:pos x="T0" y="T1"/>
                </a:cxn>
                <a:cxn ang="T9">
                  <a:pos x="T2" y="T3"/>
                </a:cxn>
                <a:cxn ang="T10">
                  <a:pos x="T4" y="T5"/>
                </a:cxn>
                <a:cxn ang="T11">
                  <a:pos x="T6" y="T7"/>
                </a:cxn>
              </a:cxnLst>
              <a:rect l="T12" t="T13" r="T14" b="T15"/>
              <a:pathLst>
                <a:path w="476" h="958">
                  <a:moveTo>
                    <a:pt x="476" y="0"/>
                  </a:moveTo>
                  <a:lnTo>
                    <a:pt x="411" y="958"/>
                  </a:lnTo>
                  <a:lnTo>
                    <a:pt x="0" y="486"/>
                  </a:lnTo>
                  <a:lnTo>
                    <a:pt x="476" y="0"/>
                  </a:lnTo>
                  <a:close/>
                </a:path>
              </a:pathLst>
            </a:custGeom>
            <a:solidFill>
              <a:srgbClr val="DD272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192" name="Freeform 32"/>
            <p:cNvSpPr>
              <a:spLocks noChangeArrowheads="1"/>
            </p:cNvSpPr>
            <p:nvPr/>
          </p:nvSpPr>
          <p:spPr bwMode="auto">
            <a:xfrm>
              <a:off x="652463" y="3617056"/>
              <a:ext cx="1098550" cy="1520825"/>
            </a:xfrm>
            <a:custGeom>
              <a:avLst/>
              <a:gdLst>
                <a:gd name="T0" fmla="*/ 103188 w 692"/>
                <a:gd name="T1" fmla="*/ 0 h 958"/>
                <a:gd name="T2" fmla="*/ 1098550 w 692"/>
                <a:gd name="T3" fmla="*/ 1520825 h 958"/>
                <a:gd name="T4" fmla="*/ 0 w 692"/>
                <a:gd name="T5" fmla="*/ 1520825 h 958"/>
                <a:gd name="T6" fmla="*/ 103188 w 692"/>
                <a:gd name="T7" fmla="*/ 0 h 958"/>
                <a:gd name="T8" fmla="*/ 0 60000 65536"/>
                <a:gd name="T9" fmla="*/ 0 60000 65536"/>
                <a:gd name="T10" fmla="*/ 0 60000 65536"/>
                <a:gd name="T11" fmla="*/ 0 60000 65536"/>
                <a:gd name="T12" fmla="*/ 0 w 692"/>
                <a:gd name="T13" fmla="*/ 0 h 958"/>
                <a:gd name="T14" fmla="*/ 692 w 692"/>
                <a:gd name="T15" fmla="*/ 958 h 958"/>
              </a:gdLst>
              <a:ahLst/>
              <a:cxnLst>
                <a:cxn ang="T8">
                  <a:pos x="T0" y="T1"/>
                </a:cxn>
                <a:cxn ang="T9">
                  <a:pos x="T2" y="T3"/>
                </a:cxn>
                <a:cxn ang="T10">
                  <a:pos x="T4" y="T5"/>
                </a:cxn>
                <a:cxn ang="T11">
                  <a:pos x="T6" y="T7"/>
                </a:cxn>
              </a:cxnLst>
              <a:rect l="T12" t="T13" r="T14" b="T15"/>
              <a:pathLst>
                <a:path w="692" h="958">
                  <a:moveTo>
                    <a:pt x="65" y="0"/>
                  </a:moveTo>
                  <a:lnTo>
                    <a:pt x="692" y="958"/>
                  </a:lnTo>
                  <a:lnTo>
                    <a:pt x="0" y="958"/>
                  </a:lnTo>
                  <a:lnTo>
                    <a:pt x="65" y="0"/>
                  </a:lnTo>
                  <a:close/>
                </a:path>
              </a:pathLst>
            </a:custGeom>
            <a:solidFill>
              <a:srgbClr val="AD232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193" name="Freeform 33"/>
            <p:cNvSpPr>
              <a:spLocks noChangeArrowheads="1"/>
            </p:cNvSpPr>
            <p:nvPr/>
          </p:nvSpPr>
          <p:spPr bwMode="auto">
            <a:xfrm>
              <a:off x="755651" y="3617056"/>
              <a:ext cx="2000250" cy="1520825"/>
            </a:xfrm>
            <a:custGeom>
              <a:avLst/>
              <a:gdLst>
                <a:gd name="T0" fmla="*/ 0 w 1260"/>
                <a:gd name="T1" fmla="*/ 0 h 958"/>
                <a:gd name="T2" fmla="*/ 2000250 w 1260"/>
                <a:gd name="T3" fmla="*/ 1520825 h 958"/>
                <a:gd name="T4" fmla="*/ 995363 w 1260"/>
                <a:gd name="T5" fmla="*/ 1520825 h 958"/>
                <a:gd name="T6" fmla="*/ 0 w 1260"/>
                <a:gd name="T7" fmla="*/ 0 h 958"/>
                <a:gd name="T8" fmla="*/ 0 60000 65536"/>
                <a:gd name="T9" fmla="*/ 0 60000 65536"/>
                <a:gd name="T10" fmla="*/ 0 60000 65536"/>
                <a:gd name="T11" fmla="*/ 0 60000 65536"/>
                <a:gd name="T12" fmla="*/ 0 w 1260"/>
                <a:gd name="T13" fmla="*/ 0 h 958"/>
                <a:gd name="T14" fmla="*/ 1260 w 1260"/>
                <a:gd name="T15" fmla="*/ 958 h 958"/>
              </a:gdLst>
              <a:ahLst/>
              <a:cxnLst>
                <a:cxn ang="T8">
                  <a:pos x="T0" y="T1"/>
                </a:cxn>
                <a:cxn ang="T9">
                  <a:pos x="T2" y="T3"/>
                </a:cxn>
                <a:cxn ang="T10">
                  <a:pos x="T4" y="T5"/>
                </a:cxn>
                <a:cxn ang="T11">
                  <a:pos x="T6" y="T7"/>
                </a:cxn>
              </a:cxnLst>
              <a:rect l="T12" t="T13" r="T14" b="T15"/>
              <a:pathLst>
                <a:path w="1260" h="958">
                  <a:moveTo>
                    <a:pt x="0" y="0"/>
                  </a:moveTo>
                  <a:lnTo>
                    <a:pt x="1260" y="958"/>
                  </a:lnTo>
                  <a:lnTo>
                    <a:pt x="627" y="958"/>
                  </a:lnTo>
                  <a:lnTo>
                    <a:pt x="0" y="0"/>
                  </a:lnTo>
                  <a:close/>
                </a:path>
              </a:pathLst>
            </a:custGeom>
            <a:solidFill>
              <a:srgbClr val="DD272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194" name="Freeform 34"/>
            <p:cNvSpPr>
              <a:spLocks noChangeArrowheads="1"/>
            </p:cNvSpPr>
            <p:nvPr/>
          </p:nvSpPr>
          <p:spPr bwMode="auto">
            <a:xfrm>
              <a:off x="755651" y="3617056"/>
              <a:ext cx="2127250" cy="1520825"/>
            </a:xfrm>
            <a:custGeom>
              <a:avLst/>
              <a:gdLst>
                <a:gd name="T0" fmla="*/ 2000250 w 1340"/>
                <a:gd name="T1" fmla="*/ 1520825 h 958"/>
                <a:gd name="T2" fmla="*/ 2127250 w 1340"/>
                <a:gd name="T3" fmla="*/ 179388 h 958"/>
                <a:gd name="T4" fmla="*/ 0 w 1340"/>
                <a:gd name="T5" fmla="*/ 0 h 958"/>
                <a:gd name="T6" fmla="*/ 2000250 w 1340"/>
                <a:gd name="T7" fmla="*/ 1520825 h 958"/>
                <a:gd name="T8" fmla="*/ 0 60000 65536"/>
                <a:gd name="T9" fmla="*/ 0 60000 65536"/>
                <a:gd name="T10" fmla="*/ 0 60000 65536"/>
                <a:gd name="T11" fmla="*/ 0 60000 65536"/>
                <a:gd name="T12" fmla="*/ 0 w 1340"/>
                <a:gd name="T13" fmla="*/ 0 h 958"/>
                <a:gd name="T14" fmla="*/ 1340 w 1340"/>
                <a:gd name="T15" fmla="*/ 958 h 958"/>
              </a:gdLst>
              <a:ahLst/>
              <a:cxnLst>
                <a:cxn ang="T8">
                  <a:pos x="T0" y="T1"/>
                </a:cxn>
                <a:cxn ang="T9">
                  <a:pos x="T2" y="T3"/>
                </a:cxn>
                <a:cxn ang="T10">
                  <a:pos x="T4" y="T5"/>
                </a:cxn>
                <a:cxn ang="T11">
                  <a:pos x="T6" y="T7"/>
                </a:cxn>
              </a:cxnLst>
              <a:rect l="T12" t="T13" r="T14" b="T15"/>
              <a:pathLst>
                <a:path w="1340" h="958">
                  <a:moveTo>
                    <a:pt x="1260" y="958"/>
                  </a:moveTo>
                  <a:lnTo>
                    <a:pt x="1340" y="113"/>
                  </a:lnTo>
                  <a:lnTo>
                    <a:pt x="0" y="0"/>
                  </a:lnTo>
                  <a:lnTo>
                    <a:pt x="1260" y="958"/>
                  </a:lnTo>
                  <a:close/>
                </a:path>
              </a:pathLst>
            </a:custGeom>
            <a:solidFill>
              <a:srgbClr val="E24C2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195" name="Freeform 35"/>
            <p:cNvSpPr>
              <a:spLocks noChangeArrowheads="1"/>
            </p:cNvSpPr>
            <p:nvPr/>
          </p:nvSpPr>
          <p:spPr bwMode="auto">
            <a:xfrm>
              <a:off x="755651" y="2399443"/>
              <a:ext cx="2127250" cy="1397000"/>
            </a:xfrm>
            <a:custGeom>
              <a:avLst/>
              <a:gdLst>
                <a:gd name="T0" fmla="*/ 1679575 w 1340"/>
                <a:gd name="T1" fmla="*/ 0 h 880"/>
                <a:gd name="T2" fmla="*/ 0 w 1340"/>
                <a:gd name="T3" fmla="*/ 1217613 h 880"/>
                <a:gd name="T4" fmla="*/ 2127250 w 1340"/>
                <a:gd name="T5" fmla="*/ 1397000 h 880"/>
                <a:gd name="T6" fmla="*/ 1679575 w 1340"/>
                <a:gd name="T7" fmla="*/ 0 h 880"/>
                <a:gd name="T8" fmla="*/ 0 60000 65536"/>
                <a:gd name="T9" fmla="*/ 0 60000 65536"/>
                <a:gd name="T10" fmla="*/ 0 60000 65536"/>
                <a:gd name="T11" fmla="*/ 0 60000 65536"/>
                <a:gd name="T12" fmla="*/ 0 w 1340"/>
                <a:gd name="T13" fmla="*/ 0 h 880"/>
                <a:gd name="T14" fmla="*/ 1340 w 1340"/>
                <a:gd name="T15" fmla="*/ 880 h 880"/>
              </a:gdLst>
              <a:ahLst/>
              <a:cxnLst>
                <a:cxn ang="T8">
                  <a:pos x="T0" y="T1"/>
                </a:cxn>
                <a:cxn ang="T9">
                  <a:pos x="T2" y="T3"/>
                </a:cxn>
                <a:cxn ang="T10">
                  <a:pos x="T4" y="T5"/>
                </a:cxn>
                <a:cxn ang="T11">
                  <a:pos x="T6" y="T7"/>
                </a:cxn>
              </a:cxnLst>
              <a:rect l="T12" t="T13" r="T14" b="T15"/>
              <a:pathLst>
                <a:path w="1340" h="880">
                  <a:moveTo>
                    <a:pt x="1058" y="0"/>
                  </a:moveTo>
                  <a:lnTo>
                    <a:pt x="0" y="767"/>
                  </a:lnTo>
                  <a:lnTo>
                    <a:pt x="1340" y="880"/>
                  </a:lnTo>
                  <a:lnTo>
                    <a:pt x="1058" y="0"/>
                  </a:lnTo>
                  <a:close/>
                </a:path>
              </a:pathLst>
            </a:custGeom>
            <a:solidFill>
              <a:srgbClr val="C3549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196" name="Freeform 36"/>
            <p:cNvSpPr>
              <a:spLocks noChangeArrowheads="1"/>
            </p:cNvSpPr>
            <p:nvPr/>
          </p:nvSpPr>
          <p:spPr bwMode="auto">
            <a:xfrm>
              <a:off x="2435226" y="2399443"/>
              <a:ext cx="1633538" cy="1711325"/>
            </a:xfrm>
            <a:custGeom>
              <a:avLst/>
              <a:gdLst>
                <a:gd name="T0" fmla="*/ 0 w 1029"/>
                <a:gd name="T1" fmla="*/ 0 h 1078"/>
                <a:gd name="T2" fmla="*/ 1633538 w 1029"/>
                <a:gd name="T3" fmla="*/ 1711325 h 1078"/>
                <a:gd name="T4" fmla="*/ 447675 w 1029"/>
                <a:gd name="T5" fmla="*/ 1397000 h 1078"/>
                <a:gd name="T6" fmla="*/ 0 w 1029"/>
                <a:gd name="T7" fmla="*/ 0 h 1078"/>
                <a:gd name="T8" fmla="*/ 0 60000 65536"/>
                <a:gd name="T9" fmla="*/ 0 60000 65536"/>
                <a:gd name="T10" fmla="*/ 0 60000 65536"/>
                <a:gd name="T11" fmla="*/ 0 60000 65536"/>
                <a:gd name="T12" fmla="*/ 0 w 1029"/>
                <a:gd name="T13" fmla="*/ 0 h 1078"/>
                <a:gd name="T14" fmla="*/ 1029 w 1029"/>
                <a:gd name="T15" fmla="*/ 1078 h 1078"/>
              </a:gdLst>
              <a:ahLst/>
              <a:cxnLst>
                <a:cxn ang="T8">
                  <a:pos x="T0" y="T1"/>
                </a:cxn>
                <a:cxn ang="T9">
                  <a:pos x="T2" y="T3"/>
                </a:cxn>
                <a:cxn ang="T10">
                  <a:pos x="T4" y="T5"/>
                </a:cxn>
                <a:cxn ang="T11">
                  <a:pos x="T6" y="T7"/>
                </a:cxn>
              </a:cxnLst>
              <a:rect l="T12" t="T13" r="T14" b="T15"/>
              <a:pathLst>
                <a:path w="1029" h="1078">
                  <a:moveTo>
                    <a:pt x="0" y="0"/>
                  </a:moveTo>
                  <a:lnTo>
                    <a:pt x="1029" y="1078"/>
                  </a:lnTo>
                  <a:lnTo>
                    <a:pt x="282" y="880"/>
                  </a:lnTo>
                  <a:lnTo>
                    <a:pt x="0" y="0"/>
                  </a:lnTo>
                  <a:close/>
                </a:path>
              </a:pathLst>
            </a:custGeom>
            <a:solidFill>
              <a:srgbClr val="DA368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197" name="Freeform 37"/>
            <p:cNvSpPr>
              <a:spLocks noChangeArrowheads="1"/>
            </p:cNvSpPr>
            <p:nvPr/>
          </p:nvSpPr>
          <p:spPr bwMode="auto">
            <a:xfrm>
              <a:off x="2435226" y="1523143"/>
              <a:ext cx="1633538" cy="2587625"/>
            </a:xfrm>
            <a:custGeom>
              <a:avLst/>
              <a:gdLst>
                <a:gd name="T0" fmla="*/ 0 w 1029"/>
                <a:gd name="T1" fmla="*/ 876300 h 1630"/>
                <a:gd name="T2" fmla="*/ 949325 w 1029"/>
                <a:gd name="T3" fmla="*/ 0 h 1630"/>
                <a:gd name="T4" fmla="*/ 1633538 w 1029"/>
                <a:gd name="T5" fmla="*/ 2587625 h 1630"/>
                <a:gd name="T6" fmla="*/ 0 w 1029"/>
                <a:gd name="T7" fmla="*/ 876300 h 1630"/>
                <a:gd name="T8" fmla="*/ 0 60000 65536"/>
                <a:gd name="T9" fmla="*/ 0 60000 65536"/>
                <a:gd name="T10" fmla="*/ 0 60000 65536"/>
                <a:gd name="T11" fmla="*/ 0 60000 65536"/>
                <a:gd name="T12" fmla="*/ 0 w 1029"/>
                <a:gd name="T13" fmla="*/ 0 h 1630"/>
                <a:gd name="T14" fmla="*/ 1029 w 1029"/>
                <a:gd name="T15" fmla="*/ 1630 h 1630"/>
              </a:gdLst>
              <a:ahLst/>
              <a:cxnLst>
                <a:cxn ang="T8">
                  <a:pos x="T0" y="T1"/>
                </a:cxn>
                <a:cxn ang="T9">
                  <a:pos x="T2" y="T3"/>
                </a:cxn>
                <a:cxn ang="T10">
                  <a:pos x="T4" y="T5"/>
                </a:cxn>
                <a:cxn ang="T11">
                  <a:pos x="T6" y="T7"/>
                </a:cxn>
              </a:cxnLst>
              <a:rect l="T12" t="T13" r="T14" b="T15"/>
              <a:pathLst>
                <a:path w="1029" h="1630">
                  <a:moveTo>
                    <a:pt x="0" y="552"/>
                  </a:moveTo>
                  <a:lnTo>
                    <a:pt x="598" y="0"/>
                  </a:lnTo>
                  <a:lnTo>
                    <a:pt x="1029" y="1630"/>
                  </a:lnTo>
                  <a:lnTo>
                    <a:pt x="0" y="552"/>
                  </a:lnTo>
                  <a:close/>
                </a:path>
              </a:pathLst>
            </a:custGeom>
            <a:solidFill>
              <a:srgbClr val="B5207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198" name="Freeform 38"/>
            <p:cNvSpPr>
              <a:spLocks noChangeArrowheads="1"/>
            </p:cNvSpPr>
            <p:nvPr/>
          </p:nvSpPr>
          <p:spPr bwMode="auto">
            <a:xfrm>
              <a:off x="3361469" y="1523143"/>
              <a:ext cx="977899" cy="2587625"/>
            </a:xfrm>
            <a:custGeom>
              <a:avLst/>
              <a:gdLst>
                <a:gd name="T0" fmla="*/ 0 w 616"/>
                <a:gd name="T1" fmla="*/ 0 h 1630"/>
                <a:gd name="T2" fmla="*/ 977899 w 616"/>
                <a:gd name="T3" fmla="*/ 631825 h 1630"/>
                <a:gd name="T4" fmla="*/ 684212 w 616"/>
                <a:gd name="T5" fmla="*/ 2587625 h 1630"/>
                <a:gd name="T6" fmla="*/ 0 w 616"/>
                <a:gd name="T7" fmla="*/ 0 h 1630"/>
                <a:gd name="T8" fmla="*/ 0 60000 65536"/>
                <a:gd name="T9" fmla="*/ 0 60000 65536"/>
                <a:gd name="T10" fmla="*/ 0 60000 65536"/>
                <a:gd name="T11" fmla="*/ 0 60000 65536"/>
                <a:gd name="T12" fmla="*/ 0 w 616"/>
                <a:gd name="T13" fmla="*/ 0 h 1630"/>
                <a:gd name="T14" fmla="*/ 616 w 616"/>
                <a:gd name="T15" fmla="*/ 1630 h 1630"/>
              </a:gdLst>
              <a:ahLst/>
              <a:cxnLst>
                <a:cxn ang="T8">
                  <a:pos x="T0" y="T1"/>
                </a:cxn>
                <a:cxn ang="T9">
                  <a:pos x="T2" y="T3"/>
                </a:cxn>
                <a:cxn ang="T10">
                  <a:pos x="T4" y="T5"/>
                </a:cxn>
                <a:cxn ang="T11">
                  <a:pos x="T6" y="T7"/>
                </a:cxn>
              </a:cxnLst>
              <a:rect l="T12" t="T13" r="T14" b="T15"/>
              <a:pathLst>
                <a:path w="616" h="1630">
                  <a:moveTo>
                    <a:pt x="0" y="0"/>
                  </a:moveTo>
                  <a:lnTo>
                    <a:pt x="616" y="398"/>
                  </a:lnTo>
                  <a:lnTo>
                    <a:pt x="431" y="1630"/>
                  </a:lnTo>
                  <a:lnTo>
                    <a:pt x="0" y="0"/>
                  </a:lnTo>
                  <a:close/>
                </a:path>
              </a:pathLst>
            </a:custGeom>
            <a:solidFill>
              <a:srgbClr val="95226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199" name="Freeform 39"/>
            <p:cNvSpPr>
              <a:spLocks noChangeArrowheads="1"/>
            </p:cNvSpPr>
            <p:nvPr/>
          </p:nvSpPr>
          <p:spPr bwMode="auto">
            <a:xfrm>
              <a:off x="2882901" y="3796443"/>
              <a:ext cx="1687513" cy="1341437"/>
            </a:xfrm>
            <a:custGeom>
              <a:avLst/>
              <a:gdLst>
                <a:gd name="T0" fmla="*/ 0 w 1063"/>
                <a:gd name="T1" fmla="*/ 0 h 845"/>
                <a:gd name="T2" fmla="*/ 1687513 w 1063"/>
                <a:gd name="T3" fmla="*/ 1341437 h 845"/>
                <a:gd name="T4" fmla="*/ 1185863 w 1063"/>
                <a:gd name="T5" fmla="*/ 314325 h 845"/>
                <a:gd name="T6" fmla="*/ 0 w 1063"/>
                <a:gd name="T7" fmla="*/ 0 h 845"/>
                <a:gd name="T8" fmla="*/ 0 60000 65536"/>
                <a:gd name="T9" fmla="*/ 0 60000 65536"/>
                <a:gd name="T10" fmla="*/ 0 60000 65536"/>
                <a:gd name="T11" fmla="*/ 0 60000 65536"/>
                <a:gd name="T12" fmla="*/ 0 w 1063"/>
                <a:gd name="T13" fmla="*/ 0 h 845"/>
                <a:gd name="T14" fmla="*/ 1063 w 1063"/>
                <a:gd name="T15" fmla="*/ 845 h 845"/>
              </a:gdLst>
              <a:ahLst/>
              <a:cxnLst>
                <a:cxn ang="T8">
                  <a:pos x="T0" y="T1"/>
                </a:cxn>
                <a:cxn ang="T9">
                  <a:pos x="T2" y="T3"/>
                </a:cxn>
                <a:cxn ang="T10">
                  <a:pos x="T4" y="T5"/>
                </a:cxn>
                <a:cxn ang="T11">
                  <a:pos x="T6" y="T7"/>
                </a:cxn>
              </a:cxnLst>
              <a:rect l="T12" t="T13" r="T14" b="T15"/>
              <a:pathLst>
                <a:path w="1063" h="845">
                  <a:moveTo>
                    <a:pt x="0" y="0"/>
                  </a:moveTo>
                  <a:lnTo>
                    <a:pt x="1063" y="845"/>
                  </a:lnTo>
                  <a:lnTo>
                    <a:pt x="747" y="198"/>
                  </a:lnTo>
                  <a:lnTo>
                    <a:pt x="0" y="0"/>
                  </a:lnTo>
                  <a:close/>
                </a:path>
              </a:pathLst>
            </a:custGeom>
            <a:solidFill>
              <a:srgbClr val="B6225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200" name="Freeform 40"/>
            <p:cNvSpPr>
              <a:spLocks noChangeArrowheads="1"/>
            </p:cNvSpPr>
            <p:nvPr/>
          </p:nvSpPr>
          <p:spPr bwMode="auto">
            <a:xfrm>
              <a:off x="2755901" y="3796443"/>
              <a:ext cx="1814513" cy="1341437"/>
            </a:xfrm>
            <a:custGeom>
              <a:avLst/>
              <a:gdLst>
                <a:gd name="T0" fmla="*/ 0 w 1143"/>
                <a:gd name="T1" fmla="*/ 1341437 h 845"/>
                <a:gd name="T2" fmla="*/ 1814513 w 1143"/>
                <a:gd name="T3" fmla="*/ 1341437 h 845"/>
                <a:gd name="T4" fmla="*/ 127000 w 1143"/>
                <a:gd name="T5" fmla="*/ 0 h 845"/>
                <a:gd name="T6" fmla="*/ 0 w 1143"/>
                <a:gd name="T7" fmla="*/ 1341437 h 845"/>
                <a:gd name="T8" fmla="*/ 0 60000 65536"/>
                <a:gd name="T9" fmla="*/ 0 60000 65536"/>
                <a:gd name="T10" fmla="*/ 0 60000 65536"/>
                <a:gd name="T11" fmla="*/ 0 60000 65536"/>
                <a:gd name="T12" fmla="*/ 0 w 1143"/>
                <a:gd name="T13" fmla="*/ 0 h 845"/>
                <a:gd name="T14" fmla="*/ 1143 w 1143"/>
                <a:gd name="T15" fmla="*/ 845 h 845"/>
              </a:gdLst>
              <a:ahLst/>
              <a:cxnLst>
                <a:cxn ang="T8">
                  <a:pos x="T0" y="T1"/>
                </a:cxn>
                <a:cxn ang="T9">
                  <a:pos x="T2" y="T3"/>
                </a:cxn>
                <a:cxn ang="T10">
                  <a:pos x="T4" y="T5"/>
                </a:cxn>
                <a:cxn ang="T11">
                  <a:pos x="T6" y="T7"/>
                </a:cxn>
              </a:cxnLst>
              <a:rect l="T12" t="T13" r="T14" b="T15"/>
              <a:pathLst>
                <a:path w="1143" h="845">
                  <a:moveTo>
                    <a:pt x="0" y="845"/>
                  </a:moveTo>
                  <a:lnTo>
                    <a:pt x="1143" y="845"/>
                  </a:lnTo>
                  <a:lnTo>
                    <a:pt x="80" y="0"/>
                  </a:lnTo>
                  <a:lnTo>
                    <a:pt x="0" y="845"/>
                  </a:lnTo>
                  <a:close/>
                </a:path>
              </a:pathLst>
            </a:custGeom>
            <a:solidFill>
              <a:srgbClr val="C3549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201" name="Freeform 43"/>
            <p:cNvSpPr>
              <a:spLocks noChangeArrowheads="1"/>
            </p:cNvSpPr>
            <p:nvPr/>
          </p:nvSpPr>
          <p:spPr bwMode="auto">
            <a:xfrm>
              <a:off x="1892301" y="1010381"/>
              <a:ext cx="449263" cy="533400"/>
            </a:xfrm>
            <a:custGeom>
              <a:avLst/>
              <a:gdLst>
                <a:gd name="T0" fmla="*/ 215900 w 283"/>
                <a:gd name="T1" fmla="*/ 0 h 336"/>
                <a:gd name="T2" fmla="*/ 0 w 283"/>
                <a:gd name="T3" fmla="*/ 533400 h 336"/>
                <a:gd name="T4" fmla="*/ 449263 w 283"/>
                <a:gd name="T5" fmla="*/ 301625 h 336"/>
                <a:gd name="T6" fmla="*/ 215900 w 283"/>
                <a:gd name="T7" fmla="*/ 0 h 336"/>
                <a:gd name="T8" fmla="*/ 0 60000 65536"/>
                <a:gd name="T9" fmla="*/ 0 60000 65536"/>
                <a:gd name="T10" fmla="*/ 0 60000 65536"/>
                <a:gd name="T11" fmla="*/ 0 60000 65536"/>
                <a:gd name="T12" fmla="*/ 0 w 283"/>
                <a:gd name="T13" fmla="*/ 0 h 336"/>
                <a:gd name="T14" fmla="*/ 283 w 283"/>
                <a:gd name="T15" fmla="*/ 336 h 336"/>
              </a:gdLst>
              <a:ahLst/>
              <a:cxnLst>
                <a:cxn ang="T8">
                  <a:pos x="T0" y="T1"/>
                </a:cxn>
                <a:cxn ang="T9">
                  <a:pos x="T2" y="T3"/>
                </a:cxn>
                <a:cxn ang="T10">
                  <a:pos x="T4" y="T5"/>
                </a:cxn>
                <a:cxn ang="T11">
                  <a:pos x="T6" y="T7"/>
                </a:cxn>
              </a:cxnLst>
              <a:rect l="T12" t="T13" r="T14" b="T15"/>
              <a:pathLst>
                <a:path w="283" h="336">
                  <a:moveTo>
                    <a:pt x="136" y="0"/>
                  </a:moveTo>
                  <a:lnTo>
                    <a:pt x="0" y="336"/>
                  </a:lnTo>
                  <a:lnTo>
                    <a:pt x="283" y="190"/>
                  </a:lnTo>
                  <a:lnTo>
                    <a:pt x="136" y="0"/>
                  </a:lnTo>
                  <a:close/>
                </a:path>
              </a:pathLst>
            </a:custGeom>
            <a:solidFill>
              <a:srgbClr val="E58A2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202" name="Freeform 44"/>
            <p:cNvSpPr>
              <a:spLocks noChangeArrowheads="1"/>
            </p:cNvSpPr>
            <p:nvPr/>
          </p:nvSpPr>
          <p:spPr bwMode="auto">
            <a:xfrm>
              <a:off x="1892301" y="1312006"/>
              <a:ext cx="449263" cy="338137"/>
            </a:xfrm>
            <a:custGeom>
              <a:avLst/>
              <a:gdLst>
                <a:gd name="T0" fmla="*/ 0 w 283"/>
                <a:gd name="T1" fmla="*/ 231775 h 213"/>
                <a:gd name="T2" fmla="*/ 441325 w 283"/>
                <a:gd name="T3" fmla="*/ 338137 h 213"/>
                <a:gd name="T4" fmla="*/ 449263 w 283"/>
                <a:gd name="T5" fmla="*/ 0 h 213"/>
                <a:gd name="T6" fmla="*/ 0 w 283"/>
                <a:gd name="T7" fmla="*/ 231775 h 213"/>
                <a:gd name="T8" fmla="*/ 0 60000 65536"/>
                <a:gd name="T9" fmla="*/ 0 60000 65536"/>
                <a:gd name="T10" fmla="*/ 0 60000 65536"/>
                <a:gd name="T11" fmla="*/ 0 60000 65536"/>
                <a:gd name="T12" fmla="*/ 0 w 283"/>
                <a:gd name="T13" fmla="*/ 0 h 213"/>
                <a:gd name="T14" fmla="*/ 283 w 283"/>
                <a:gd name="T15" fmla="*/ 213 h 213"/>
              </a:gdLst>
              <a:ahLst/>
              <a:cxnLst>
                <a:cxn ang="T8">
                  <a:pos x="T0" y="T1"/>
                </a:cxn>
                <a:cxn ang="T9">
                  <a:pos x="T2" y="T3"/>
                </a:cxn>
                <a:cxn ang="T10">
                  <a:pos x="T4" y="T5"/>
                </a:cxn>
                <a:cxn ang="T11">
                  <a:pos x="T6" y="T7"/>
                </a:cxn>
              </a:cxnLst>
              <a:rect l="T12" t="T13" r="T14" b="T15"/>
              <a:pathLst>
                <a:path w="283" h="213">
                  <a:moveTo>
                    <a:pt x="0" y="146"/>
                  </a:moveTo>
                  <a:lnTo>
                    <a:pt x="278" y="213"/>
                  </a:lnTo>
                  <a:lnTo>
                    <a:pt x="283" y="0"/>
                  </a:lnTo>
                  <a:lnTo>
                    <a:pt x="0" y="146"/>
                  </a:lnTo>
                  <a:close/>
                </a:path>
              </a:pathLst>
            </a:custGeom>
            <a:solidFill>
              <a:srgbClr val="F4E67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203" name="Freeform 45"/>
            <p:cNvSpPr>
              <a:spLocks noChangeArrowheads="1"/>
            </p:cNvSpPr>
            <p:nvPr/>
          </p:nvSpPr>
          <p:spPr bwMode="auto">
            <a:xfrm>
              <a:off x="0" y="4388581"/>
              <a:ext cx="652463" cy="749300"/>
            </a:xfrm>
            <a:custGeom>
              <a:avLst/>
              <a:gdLst>
                <a:gd name="T0" fmla="*/ 652463 w 411"/>
                <a:gd name="T1" fmla="*/ 749300 h 472"/>
                <a:gd name="T2" fmla="*/ 0 w 411"/>
                <a:gd name="T3" fmla="*/ 749300 h 472"/>
                <a:gd name="T4" fmla="*/ 0 w 411"/>
                <a:gd name="T5" fmla="*/ 0 h 472"/>
                <a:gd name="T6" fmla="*/ 652463 w 411"/>
                <a:gd name="T7" fmla="*/ 749300 h 472"/>
                <a:gd name="T8" fmla="*/ 0 60000 65536"/>
                <a:gd name="T9" fmla="*/ 0 60000 65536"/>
                <a:gd name="T10" fmla="*/ 0 60000 65536"/>
                <a:gd name="T11" fmla="*/ 0 60000 65536"/>
                <a:gd name="T12" fmla="*/ 0 w 411"/>
                <a:gd name="T13" fmla="*/ 0 h 472"/>
                <a:gd name="T14" fmla="*/ 411 w 411"/>
                <a:gd name="T15" fmla="*/ 472 h 472"/>
              </a:gdLst>
              <a:ahLst/>
              <a:cxnLst>
                <a:cxn ang="T8">
                  <a:pos x="T0" y="T1"/>
                </a:cxn>
                <a:cxn ang="T9">
                  <a:pos x="T2" y="T3"/>
                </a:cxn>
                <a:cxn ang="T10">
                  <a:pos x="T4" y="T5"/>
                </a:cxn>
                <a:cxn ang="T11">
                  <a:pos x="T6" y="T7"/>
                </a:cxn>
              </a:cxnLst>
              <a:rect l="T12" t="T13" r="T14" b="T15"/>
              <a:pathLst>
                <a:path w="411" h="472">
                  <a:moveTo>
                    <a:pt x="411" y="472"/>
                  </a:moveTo>
                  <a:lnTo>
                    <a:pt x="0" y="472"/>
                  </a:lnTo>
                  <a:lnTo>
                    <a:pt x="0" y="0"/>
                  </a:lnTo>
                  <a:lnTo>
                    <a:pt x="411" y="472"/>
                  </a:lnTo>
                  <a:close/>
                </a:path>
              </a:pathLst>
            </a:custGeom>
            <a:solidFill>
              <a:srgbClr val="E25A6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204" name="Freeform 46"/>
            <p:cNvSpPr>
              <a:spLocks noChangeArrowheads="1"/>
            </p:cNvSpPr>
            <p:nvPr/>
          </p:nvSpPr>
          <p:spPr bwMode="auto">
            <a:xfrm>
              <a:off x="0" y="1581881"/>
              <a:ext cx="2435225" cy="817562"/>
            </a:xfrm>
            <a:custGeom>
              <a:avLst/>
              <a:gdLst>
                <a:gd name="T0" fmla="*/ 2435225 w 1534"/>
                <a:gd name="T1" fmla="*/ 817562 h 515"/>
                <a:gd name="T2" fmla="*/ 1700213 w 1534"/>
                <a:gd name="T3" fmla="*/ 0 h 515"/>
                <a:gd name="T4" fmla="*/ 0 w 1534"/>
                <a:gd name="T5" fmla="*/ 398462 h 515"/>
                <a:gd name="T6" fmla="*/ 2435225 w 1534"/>
                <a:gd name="T7" fmla="*/ 817562 h 515"/>
                <a:gd name="T8" fmla="*/ 0 60000 65536"/>
                <a:gd name="T9" fmla="*/ 0 60000 65536"/>
                <a:gd name="T10" fmla="*/ 0 60000 65536"/>
                <a:gd name="T11" fmla="*/ 0 60000 65536"/>
                <a:gd name="T12" fmla="*/ 0 w 1534"/>
                <a:gd name="T13" fmla="*/ 0 h 515"/>
                <a:gd name="T14" fmla="*/ 1534 w 1534"/>
                <a:gd name="T15" fmla="*/ 515 h 515"/>
              </a:gdLst>
              <a:ahLst/>
              <a:cxnLst>
                <a:cxn ang="T8">
                  <a:pos x="T0" y="T1"/>
                </a:cxn>
                <a:cxn ang="T9">
                  <a:pos x="T2" y="T3"/>
                </a:cxn>
                <a:cxn ang="T10">
                  <a:pos x="T4" y="T5"/>
                </a:cxn>
                <a:cxn ang="T11">
                  <a:pos x="T6" y="T7"/>
                </a:cxn>
              </a:cxnLst>
              <a:rect l="T12" t="T13" r="T14" b="T15"/>
              <a:pathLst>
                <a:path w="1534" h="515">
                  <a:moveTo>
                    <a:pt x="1534" y="515"/>
                  </a:moveTo>
                  <a:lnTo>
                    <a:pt x="1071" y="0"/>
                  </a:lnTo>
                  <a:lnTo>
                    <a:pt x="0" y="251"/>
                  </a:lnTo>
                  <a:lnTo>
                    <a:pt x="1534" y="515"/>
                  </a:lnTo>
                  <a:close/>
                </a:path>
              </a:pathLst>
            </a:custGeom>
            <a:solidFill>
              <a:srgbClr val="F4E67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205" name="Freeform 47"/>
            <p:cNvSpPr>
              <a:spLocks noChangeArrowheads="1"/>
            </p:cNvSpPr>
            <p:nvPr/>
          </p:nvSpPr>
          <p:spPr bwMode="auto">
            <a:xfrm>
              <a:off x="0" y="605568"/>
              <a:ext cx="1941513" cy="1374775"/>
            </a:xfrm>
            <a:custGeom>
              <a:avLst/>
              <a:gdLst>
                <a:gd name="T0" fmla="*/ 1700213 w 1223"/>
                <a:gd name="T1" fmla="*/ 976313 h 866"/>
                <a:gd name="T2" fmla="*/ 1941513 w 1223"/>
                <a:gd name="T3" fmla="*/ 0 h 866"/>
                <a:gd name="T4" fmla="*/ 0 w 1223"/>
                <a:gd name="T5" fmla="*/ 1374775 h 866"/>
                <a:gd name="T6" fmla="*/ 1700213 w 1223"/>
                <a:gd name="T7" fmla="*/ 976313 h 866"/>
                <a:gd name="T8" fmla="*/ 0 60000 65536"/>
                <a:gd name="T9" fmla="*/ 0 60000 65536"/>
                <a:gd name="T10" fmla="*/ 0 60000 65536"/>
                <a:gd name="T11" fmla="*/ 0 60000 65536"/>
                <a:gd name="T12" fmla="*/ 0 w 1223"/>
                <a:gd name="T13" fmla="*/ 0 h 866"/>
                <a:gd name="T14" fmla="*/ 1223 w 1223"/>
                <a:gd name="T15" fmla="*/ 866 h 866"/>
              </a:gdLst>
              <a:ahLst/>
              <a:cxnLst>
                <a:cxn ang="T8">
                  <a:pos x="T0" y="T1"/>
                </a:cxn>
                <a:cxn ang="T9">
                  <a:pos x="T2" y="T3"/>
                </a:cxn>
                <a:cxn ang="T10">
                  <a:pos x="T4" y="T5"/>
                </a:cxn>
                <a:cxn ang="T11">
                  <a:pos x="T6" y="T7"/>
                </a:cxn>
              </a:cxnLst>
              <a:rect l="T12" t="T13" r="T14" b="T15"/>
              <a:pathLst>
                <a:path w="1223" h="866">
                  <a:moveTo>
                    <a:pt x="1071" y="615"/>
                  </a:moveTo>
                  <a:lnTo>
                    <a:pt x="1223" y="0"/>
                  </a:lnTo>
                  <a:lnTo>
                    <a:pt x="0" y="866"/>
                  </a:lnTo>
                  <a:lnTo>
                    <a:pt x="1071" y="615"/>
                  </a:lnTo>
                  <a:close/>
                </a:path>
              </a:pathLst>
            </a:custGeom>
            <a:solidFill>
              <a:srgbClr val="E58A2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206" name="Freeform 48"/>
            <p:cNvSpPr>
              <a:spLocks noChangeArrowheads="1"/>
            </p:cNvSpPr>
            <p:nvPr/>
          </p:nvSpPr>
          <p:spPr bwMode="auto">
            <a:xfrm>
              <a:off x="0" y="0"/>
              <a:ext cx="1941513" cy="1108075"/>
            </a:xfrm>
            <a:custGeom>
              <a:avLst/>
              <a:gdLst>
                <a:gd name="T0" fmla="*/ 0 w 1223"/>
                <a:gd name="T1" fmla="*/ 1108075 h 698"/>
                <a:gd name="T2" fmla="*/ 0 w 1223"/>
                <a:gd name="T3" fmla="*/ 0 h 698"/>
                <a:gd name="T4" fmla="*/ 1941513 w 1223"/>
                <a:gd name="T5" fmla="*/ 628650 h 698"/>
                <a:gd name="T6" fmla="*/ 0 w 1223"/>
                <a:gd name="T7" fmla="*/ 1108075 h 698"/>
                <a:gd name="T8" fmla="*/ 0 60000 65536"/>
                <a:gd name="T9" fmla="*/ 0 60000 65536"/>
                <a:gd name="T10" fmla="*/ 0 60000 65536"/>
                <a:gd name="T11" fmla="*/ 0 60000 65536"/>
                <a:gd name="T12" fmla="*/ 0 w 1223"/>
                <a:gd name="T13" fmla="*/ 0 h 698"/>
                <a:gd name="T14" fmla="*/ 1223 w 1223"/>
                <a:gd name="T15" fmla="*/ 698 h 698"/>
              </a:gdLst>
              <a:ahLst/>
              <a:cxnLst>
                <a:cxn ang="T8">
                  <a:pos x="T0" y="T1"/>
                </a:cxn>
                <a:cxn ang="T9">
                  <a:pos x="T2" y="T3"/>
                </a:cxn>
                <a:cxn ang="T10">
                  <a:pos x="T4" y="T5"/>
                </a:cxn>
                <a:cxn ang="T11">
                  <a:pos x="T6" y="T7"/>
                </a:cxn>
              </a:cxnLst>
              <a:rect l="T12" t="T13" r="T14" b="T15"/>
              <a:pathLst>
                <a:path w="1223" h="698">
                  <a:moveTo>
                    <a:pt x="0" y="698"/>
                  </a:moveTo>
                  <a:lnTo>
                    <a:pt x="0" y="0"/>
                  </a:lnTo>
                  <a:lnTo>
                    <a:pt x="1223" y="396"/>
                  </a:lnTo>
                  <a:lnTo>
                    <a:pt x="0" y="698"/>
                  </a:lnTo>
                  <a:close/>
                </a:path>
              </a:pathLst>
            </a:custGeom>
            <a:solidFill>
              <a:srgbClr val="F4C51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207" name="Freeform 71"/>
            <p:cNvSpPr>
              <a:spLocks noChangeArrowheads="1"/>
            </p:cNvSpPr>
            <p:nvPr/>
          </p:nvSpPr>
          <p:spPr bwMode="auto">
            <a:xfrm>
              <a:off x="4016376" y="1504093"/>
              <a:ext cx="327025" cy="257175"/>
            </a:xfrm>
            <a:custGeom>
              <a:avLst/>
              <a:gdLst>
                <a:gd name="T0" fmla="*/ 157163 w 206"/>
                <a:gd name="T1" fmla="*/ 0 h 162"/>
                <a:gd name="T2" fmla="*/ 0 w 206"/>
                <a:gd name="T3" fmla="*/ 257175 h 162"/>
                <a:gd name="T4" fmla="*/ 327025 w 206"/>
                <a:gd name="T5" fmla="*/ 185738 h 162"/>
                <a:gd name="T6" fmla="*/ 157163 w 206"/>
                <a:gd name="T7" fmla="*/ 0 h 162"/>
                <a:gd name="T8" fmla="*/ 0 60000 65536"/>
                <a:gd name="T9" fmla="*/ 0 60000 65536"/>
                <a:gd name="T10" fmla="*/ 0 60000 65536"/>
                <a:gd name="T11" fmla="*/ 0 60000 65536"/>
                <a:gd name="T12" fmla="*/ 0 w 206"/>
                <a:gd name="T13" fmla="*/ 0 h 162"/>
                <a:gd name="T14" fmla="*/ 206 w 206"/>
                <a:gd name="T15" fmla="*/ 162 h 162"/>
              </a:gdLst>
              <a:ahLst/>
              <a:cxnLst>
                <a:cxn ang="T8">
                  <a:pos x="T0" y="T1"/>
                </a:cxn>
                <a:cxn ang="T9">
                  <a:pos x="T2" y="T3"/>
                </a:cxn>
                <a:cxn ang="T10">
                  <a:pos x="T4" y="T5"/>
                </a:cxn>
                <a:cxn ang="T11">
                  <a:pos x="T6" y="T7"/>
                </a:cxn>
              </a:cxnLst>
              <a:rect l="T12" t="T13" r="T14" b="T15"/>
              <a:pathLst>
                <a:path w="206" h="162">
                  <a:moveTo>
                    <a:pt x="99" y="0"/>
                  </a:moveTo>
                  <a:lnTo>
                    <a:pt x="0" y="162"/>
                  </a:lnTo>
                  <a:lnTo>
                    <a:pt x="206" y="117"/>
                  </a:lnTo>
                  <a:lnTo>
                    <a:pt x="99" y="0"/>
                  </a:lnTo>
                  <a:close/>
                </a:path>
              </a:pathLst>
            </a:custGeom>
            <a:solidFill>
              <a:srgbClr val="DA368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208" name="Freeform 72"/>
            <p:cNvSpPr>
              <a:spLocks noChangeArrowheads="1"/>
            </p:cNvSpPr>
            <p:nvPr/>
          </p:nvSpPr>
          <p:spPr bwMode="auto">
            <a:xfrm>
              <a:off x="4016376" y="1689831"/>
              <a:ext cx="327025" cy="188912"/>
            </a:xfrm>
            <a:custGeom>
              <a:avLst/>
              <a:gdLst>
                <a:gd name="T0" fmla="*/ 0 w 206"/>
                <a:gd name="T1" fmla="*/ 71437 h 119"/>
                <a:gd name="T2" fmla="*/ 265113 w 206"/>
                <a:gd name="T3" fmla="*/ 188912 h 119"/>
                <a:gd name="T4" fmla="*/ 327025 w 206"/>
                <a:gd name="T5" fmla="*/ 0 h 119"/>
                <a:gd name="T6" fmla="*/ 0 w 206"/>
                <a:gd name="T7" fmla="*/ 71437 h 119"/>
                <a:gd name="T8" fmla="*/ 0 60000 65536"/>
                <a:gd name="T9" fmla="*/ 0 60000 65536"/>
                <a:gd name="T10" fmla="*/ 0 60000 65536"/>
                <a:gd name="T11" fmla="*/ 0 60000 65536"/>
                <a:gd name="T12" fmla="*/ 0 w 206"/>
                <a:gd name="T13" fmla="*/ 0 h 119"/>
                <a:gd name="T14" fmla="*/ 206 w 206"/>
                <a:gd name="T15" fmla="*/ 119 h 119"/>
              </a:gdLst>
              <a:ahLst/>
              <a:cxnLst>
                <a:cxn ang="T8">
                  <a:pos x="T0" y="T1"/>
                </a:cxn>
                <a:cxn ang="T9">
                  <a:pos x="T2" y="T3"/>
                </a:cxn>
                <a:cxn ang="T10">
                  <a:pos x="T4" y="T5"/>
                </a:cxn>
                <a:cxn ang="T11">
                  <a:pos x="T6" y="T7"/>
                </a:cxn>
              </a:cxnLst>
              <a:rect l="T12" t="T13" r="T14" b="T15"/>
              <a:pathLst>
                <a:path w="206" h="119">
                  <a:moveTo>
                    <a:pt x="0" y="45"/>
                  </a:moveTo>
                  <a:lnTo>
                    <a:pt x="167" y="119"/>
                  </a:lnTo>
                  <a:lnTo>
                    <a:pt x="206" y="0"/>
                  </a:lnTo>
                  <a:lnTo>
                    <a:pt x="0" y="45"/>
                  </a:lnTo>
                  <a:close/>
                </a:path>
              </a:pathLst>
            </a:custGeom>
            <a:solidFill>
              <a:srgbClr val="B5207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209" name="Oval 95"/>
            <p:cNvSpPr>
              <a:spLocks noChangeArrowheads="1"/>
            </p:cNvSpPr>
            <p:nvPr/>
          </p:nvSpPr>
          <p:spPr bwMode="auto">
            <a:xfrm>
              <a:off x="3835401" y="4126643"/>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000000"/>
                </a:solidFill>
                <a:latin typeface="Calibri" panose="020F0502020204030204" pitchFamily="34" charset="0"/>
                <a:sym typeface="宋体" panose="02010600030101010101" pitchFamily="2" charset="-122"/>
              </a:endParaRPr>
            </a:p>
          </p:txBody>
        </p:sp>
        <p:sp>
          <p:nvSpPr>
            <p:cNvPr id="5210" name="Oval 96"/>
            <p:cNvSpPr>
              <a:spLocks noChangeArrowheads="1"/>
            </p:cNvSpPr>
            <p:nvPr/>
          </p:nvSpPr>
          <p:spPr bwMode="auto">
            <a:xfrm>
              <a:off x="2714626" y="3823431"/>
              <a:ext cx="57150"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000000"/>
                </a:solidFill>
                <a:latin typeface="Calibri" panose="020F0502020204030204" pitchFamily="34" charset="0"/>
                <a:sym typeface="宋体" panose="02010600030101010101" pitchFamily="2" charset="-122"/>
              </a:endParaRPr>
            </a:p>
          </p:txBody>
        </p:sp>
        <p:sp>
          <p:nvSpPr>
            <p:cNvPr id="5211" name="Oval 97"/>
            <p:cNvSpPr>
              <a:spLocks noChangeArrowheads="1"/>
            </p:cNvSpPr>
            <p:nvPr/>
          </p:nvSpPr>
          <p:spPr bwMode="auto">
            <a:xfrm>
              <a:off x="2276476" y="2489931"/>
              <a:ext cx="58738" cy="79375"/>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000000"/>
                </a:solidFill>
                <a:latin typeface="Calibri" panose="020F0502020204030204" pitchFamily="34" charset="0"/>
                <a:sym typeface="宋体" panose="02010600030101010101" pitchFamily="2" charset="-122"/>
              </a:endParaRPr>
            </a:p>
          </p:txBody>
        </p:sp>
        <p:sp>
          <p:nvSpPr>
            <p:cNvPr id="5212" name="Oval 98"/>
            <p:cNvSpPr>
              <a:spLocks noChangeArrowheads="1"/>
            </p:cNvSpPr>
            <p:nvPr/>
          </p:nvSpPr>
          <p:spPr bwMode="auto">
            <a:xfrm>
              <a:off x="688976" y="3650393"/>
              <a:ext cx="58738" cy="79375"/>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000000"/>
                </a:solidFill>
                <a:latin typeface="Calibri" panose="020F0502020204030204" pitchFamily="34" charset="0"/>
                <a:sym typeface="宋体" panose="02010600030101010101" pitchFamily="2" charset="-122"/>
              </a:endParaRPr>
            </a:p>
          </p:txBody>
        </p:sp>
        <p:sp>
          <p:nvSpPr>
            <p:cNvPr id="5213" name="Oval 99"/>
            <p:cNvSpPr>
              <a:spLocks noChangeArrowheads="1"/>
            </p:cNvSpPr>
            <p:nvPr/>
          </p:nvSpPr>
          <p:spPr bwMode="auto">
            <a:xfrm>
              <a:off x="695326" y="1569181"/>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000000"/>
                </a:solidFill>
                <a:latin typeface="Calibri" panose="020F0502020204030204" pitchFamily="34" charset="0"/>
                <a:sym typeface="宋体" panose="02010600030101010101" pitchFamily="2" charset="-122"/>
              </a:endParaRPr>
            </a:p>
          </p:txBody>
        </p:sp>
        <p:sp>
          <p:nvSpPr>
            <p:cNvPr id="5214" name="Oval 100"/>
            <p:cNvSpPr>
              <a:spLocks noChangeArrowheads="1"/>
            </p:cNvSpPr>
            <p:nvPr/>
          </p:nvSpPr>
          <p:spPr bwMode="auto">
            <a:xfrm>
              <a:off x="163513" y="1956531"/>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000000"/>
                </a:solidFill>
                <a:latin typeface="Calibri" panose="020F0502020204030204" pitchFamily="34" charset="0"/>
                <a:sym typeface="宋体" panose="02010600030101010101" pitchFamily="2" charset="-122"/>
              </a:endParaRPr>
            </a:p>
          </p:txBody>
        </p:sp>
        <p:sp>
          <p:nvSpPr>
            <p:cNvPr id="5215" name="Oval 101"/>
            <p:cNvSpPr>
              <a:spLocks noChangeArrowheads="1"/>
            </p:cNvSpPr>
            <p:nvPr/>
          </p:nvSpPr>
          <p:spPr bwMode="auto">
            <a:xfrm>
              <a:off x="1584326" y="1697768"/>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000000"/>
                </a:solidFill>
                <a:latin typeface="Calibri" panose="020F0502020204030204" pitchFamily="34" charset="0"/>
                <a:sym typeface="宋体" panose="02010600030101010101" pitchFamily="2" charset="-122"/>
              </a:endParaRPr>
            </a:p>
          </p:txBody>
        </p:sp>
        <p:sp>
          <p:nvSpPr>
            <p:cNvPr id="5216" name="Oval 102"/>
            <p:cNvSpPr>
              <a:spLocks noChangeArrowheads="1"/>
            </p:cNvSpPr>
            <p:nvPr/>
          </p:nvSpPr>
          <p:spPr bwMode="auto">
            <a:xfrm>
              <a:off x="3182938" y="1661256"/>
              <a:ext cx="58738" cy="79375"/>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000000"/>
                </a:solidFill>
                <a:latin typeface="Calibri" panose="020F0502020204030204" pitchFamily="34" charset="0"/>
                <a:sym typeface="宋体" panose="02010600030101010101" pitchFamily="2" charset="-122"/>
              </a:endParaRPr>
            </a:p>
          </p:txBody>
        </p:sp>
        <p:sp>
          <p:nvSpPr>
            <p:cNvPr id="3" name="Oval 103"/>
            <p:cNvSpPr>
              <a:spLocks noChangeArrowheads="1"/>
            </p:cNvSpPr>
            <p:nvPr/>
          </p:nvSpPr>
          <p:spPr bwMode="auto">
            <a:xfrm>
              <a:off x="4127501" y="2272443"/>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000000"/>
                </a:solidFill>
                <a:latin typeface="Calibri" panose="020F0502020204030204" pitchFamily="34" charset="0"/>
                <a:sym typeface="宋体" panose="02010600030101010101" pitchFamily="2" charset="-122"/>
              </a:endParaRPr>
            </a:p>
          </p:txBody>
        </p:sp>
      </p:grpSp>
      <p:grpSp>
        <p:nvGrpSpPr>
          <p:cNvPr id="5174" name="Group 54"/>
          <p:cNvGrpSpPr>
            <a:grpSpLocks/>
          </p:cNvGrpSpPr>
          <p:nvPr/>
        </p:nvGrpSpPr>
        <p:grpSpPr bwMode="auto">
          <a:xfrm rot="5400000" flipH="1">
            <a:off x="-92869" y="92869"/>
            <a:ext cx="4757738" cy="4572000"/>
            <a:chOff x="0" y="0"/>
            <a:chExt cx="4756151" cy="4570413"/>
          </a:xfrm>
        </p:grpSpPr>
        <p:sp>
          <p:nvSpPr>
            <p:cNvPr id="5125" name="Freeform 51"/>
            <p:cNvSpPr>
              <a:spLocks noChangeArrowheads="1"/>
            </p:cNvSpPr>
            <p:nvPr/>
          </p:nvSpPr>
          <p:spPr bwMode="auto">
            <a:xfrm>
              <a:off x="492125" y="581025"/>
              <a:ext cx="1258888" cy="2062162"/>
            </a:xfrm>
            <a:custGeom>
              <a:avLst/>
              <a:gdLst>
                <a:gd name="T0" fmla="*/ 0 w 793"/>
                <a:gd name="T1" fmla="*/ 0 h 1299"/>
                <a:gd name="T2" fmla="*/ 190500 w 793"/>
                <a:gd name="T3" fmla="*/ 2062162 h 1299"/>
                <a:gd name="T4" fmla="*/ 1258888 w 793"/>
                <a:gd name="T5" fmla="*/ 1857375 h 1299"/>
                <a:gd name="T6" fmla="*/ 0 w 793"/>
                <a:gd name="T7" fmla="*/ 0 h 1299"/>
                <a:gd name="T8" fmla="*/ 0 60000 65536"/>
                <a:gd name="T9" fmla="*/ 0 60000 65536"/>
                <a:gd name="T10" fmla="*/ 0 60000 65536"/>
                <a:gd name="T11" fmla="*/ 0 60000 65536"/>
                <a:gd name="T12" fmla="*/ 0 w 793"/>
                <a:gd name="T13" fmla="*/ 0 h 1299"/>
                <a:gd name="T14" fmla="*/ 793 w 793"/>
                <a:gd name="T15" fmla="*/ 1299 h 1299"/>
              </a:gdLst>
              <a:ahLst/>
              <a:cxnLst>
                <a:cxn ang="T8">
                  <a:pos x="T0" y="T1"/>
                </a:cxn>
                <a:cxn ang="T9">
                  <a:pos x="T2" y="T3"/>
                </a:cxn>
                <a:cxn ang="T10">
                  <a:pos x="T4" y="T5"/>
                </a:cxn>
                <a:cxn ang="T11">
                  <a:pos x="T6" y="T7"/>
                </a:cxn>
              </a:cxnLst>
              <a:rect l="T12" t="T13" r="T14" b="T15"/>
              <a:pathLst>
                <a:path w="793" h="1299">
                  <a:moveTo>
                    <a:pt x="0" y="0"/>
                  </a:moveTo>
                  <a:lnTo>
                    <a:pt x="120" y="1299"/>
                  </a:lnTo>
                  <a:lnTo>
                    <a:pt x="793" y="1170"/>
                  </a:lnTo>
                  <a:lnTo>
                    <a:pt x="0" y="0"/>
                  </a:lnTo>
                  <a:close/>
                </a:path>
              </a:pathLst>
            </a:custGeom>
            <a:solidFill>
              <a:srgbClr val="5DABC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126" name="Freeform 52"/>
            <p:cNvSpPr>
              <a:spLocks noChangeArrowheads="1"/>
            </p:cNvSpPr>
            <p:nvPr/>
          </p:nvSpPr>
          <p:spPr bwMode="auto">
            <a:xfrm>
              <a:off x="682625" y="2438400"/>
              <a:ext cx="1068388" cy="2132012"/>
            </a:xfrm>
            <a:custGeom>
              <a:avLst/>
              <a:gdLst>
                <a:gd name="T0" fmla="*/ 725488 w 673"/>
                <a:gd name="T1" fmla="*/ 2132012 h 1343"/>
                <a:gd name="T2" fmla="*/ 0 w 673"/>
                <a:gd name="T3" fmla="*/ 204787 h 1343"/>
                <a:gd name="T4" fmla="*/ 1068388 w 673"/>
                <a:gd name="T5" fmla="*/ 0 h 1343"/>
                <a:gd name="T6" fmla="*/ 725488 w 673"/>
                <a:gd name="T7" fmla="*/ 2132012 h 1343"/>
                <a:gd name="T8" fmla="*/ 0 60000 65536"/>
                <a:gd name="T9" fmla="*/ 0 60000 65536"/>
                <a:gd name="T10" fmla="*/ 0 60000 65536"/>
                <a:gd name="T11" fmla="*/ 0 60000 65536"/>
                <a:gd name="T12" fmla="*/ 0 w 673"/>
                <a:gd name="T13" fmla="*/ 0 h 1343"/>
                <a:gd name="T14" fmla="*/ 673 w 673"/>
                <a:gd name="T15" fmla="*/ 1343 h 1343"/>
              </a:gdLst>
              <a:ahLst/>
              <a:cxnLst>
                <a:cxn ang="T8">
                  <a:pos x="T0" y="T1"/>
                </a:cxn>
                <a:cxn ang="T9">
                  <a:pos x="T2" y="T3"/>
                </a:cxn>
                <a:cxn ang="T10">
                  <a:pos x="T4" y="T5"/>
                </a:cxn>
                <a:cxn ang="T11">
                  <a:pos x="T6" y="T7"/>
                </a:cxn>
              </a:cxnLst>
              <a:rect l="T12" t="T13" r="T14" b="T15"/>
              <a:pathLst>
                <a:path w="673" h="1343">
                  <a:moveTo>
                    <a:pt x="457" y="1343"/>
                  </a:moveTo>
                  <a:lnTo>
                    <a:pt x="0" y="129"/>
                  </a:lnTo>
                  <a:lnTo>
                    <a:pt x="673" y="0"/>
                  </a:lnTo>
                  <a:lnTo>
                    <a:pt x="457" y="1343"/>
                  </a:lnTo>
                  <a:close/>
                </a:path>
              </a:pathLst>
            </a:custGeom>
            <a:solidFill>
              <a:srgbClr val="21AFD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127" name="Freeform 53"/>
            <p:cNvSpPr>
              <a:spLocks noChangeArrowheads="1"/>
            </p:cNvSpPr>
            <p:nvPr/>
          </p:nvSpPr>
          <p:spPr bwMode="auto">
            <a:xfrm>
              <a:off x="174625" y="2643188"/>
              <a:ext cx="1233488" cy="1927225"/>
            </a:xfrm>
            <a:custGeom>
              <a:avLst/>
              <a:gdLst>
                <a:gd name="T0" fmla="*/ 0 w 777"/>
                <a:gd name="T1" fmla="*/ 949325 h 1214"/>
                <a:gd name="T2" fmla="*/ 508000 w 777"/>
                <a:gd name="T3" fmla="*/ 0 h 1214"/>
                <a:gd name="T4" fmla="*/ 1233488 w 777"/>
                <a:gd name="T5" fmla="*/ 1927225 h 1214"/>
                <a:gd name="T6" fmla="*/ 0 w 777"/>
                <a:gd name="T7" fmla="*/ 949325 h 1214"/>
                <a:gd name="T8" fmla="*/ 0 60000 65536"/>
                <a:gd name="T9" fmla="*/ 0 60000 65536"/>
                <a:gd name="T10" fmla="*/ 0 60000 65536"/>
                <a:gd name="T11" fmla="*/ 0 60000 65536"/>
                <a:gd name="T12" fmla="*/ 0 w 777"/>
                <a:gd name="T13" fmla="*/ 0 h 1214"/>
                <a:gd name="T14" fmla="*/ 777 w 777"/>
                <a:gd name="T15" fmla="*/ 1214 h 1214"/>
              </a:gdLst>
              <a:ahLst/>
              <a:cxnLst>
                <a:cxn ang="T8">
                  <a:pos x="T0" y="T1"/>
                </a:cxn>
                <a:cxn ang="T9">
                  <a:pos x="T2" y="T3"/>
                </a:cxn>
                <a:cxn ang="T10">
                  <a:pos x="T4" y="T5"/>
                </a:cxn>
                <a:cxn ang="T11">
                  <a:pos x="T6" y="T7"/>
                </a:cxn>
              </a:cxnLst>
              <a:rect l="T12" t="T13" r="T14" b="T15"/>
              <a:pathLst>
                <a:path w="777" h="1214">
                  <a:moveTo>
                    <a:pt x="0" y="598"/>
                  </a:moveTo>
                  <a:lnTo>
                    <a:pt x="320" y="0"/>
                  </a:lnTo>
                  <a:lnTo>
                    <a:pt x="777" y="1214"/>
                  </a:lnTo>
                  <a:lnTo>
                    <a:pt x="0" y="598"/>
                  </a:lnTo>
                  <a:close/>
                </a:path>
              </a:pathLst>
            </a:custGeom>
            <a:solidFill>
              <a:srgbClr val="2982B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128" name="Freeform 54"/>
            <p:cNvSpPr>
              <a:spLocks noChangeArrowheads="1"/>
            </p:cNvSpPr>
            <p:nvPr/>
          </p:nvSpPr>
          <p:spPr bwMode="auto">
            <a:xfrm>
              <a:off x="174625" y="3592513"/>
              <a:ext cx="1233488" cy="977900"/>
            </a:xfrm>
            <a:custGeom>
              <a:avLst/>
              <a:gdLst>
                <a:gd name="T0" fmla="*/ 0 w 777"/>
                <a:gd name="T1" fmla="*/ 0 h 616"/>
                <a:gd name="T2" fmla="*/ 14288 w 777"/>
                <a:gd name="T3" fmla="*/ 574675 h 616"/>
                <a:gd name="T4" fmla="*/ 1233488 w 777"/>
                <a:gd name="T5" fmla="*/ 977900 h 616"/>
                <a:gd name="T6" fmla="*/ 0 w 777"/>
                <a:gd name="T7" fmla="*/ 0 h 616"/>
                <a:gd name="T8" fmla="*/ 0 60000 65536"/>
                <a:gd name="T9" fmla="*/ 0 60000 65536"/>
                <a:gd name="T10" fmla="*/ 0 60000 65536"/>
                <a:gd name="T11" fmla="*/ 0 60000 65536"/>
                <a:gd name="T12" fmla="*/ 0 w 777"/>
                <a:gd name="T13" fmla="*/ 0 h 616"/>
                <a:gd name="T14" fmla="*/ 777 w 777"/>
                <a:gd name="T15" fmla="*/ 616 h 616"/>
              </a:gdLst>
              <a:ahLst/>
              <a:cxnLst>
                <a:cxn ang="T8">
                  <a:pos x="T0" y="T1"/>
                </a:cxn>
                <a:cxn ang="T9">
                  <a:pos x="T2" y="T3"/>
                </a:cxn>
                <a:cxn ang="T10">
                  <a:pos x="T4" y="T5"/>
                </a:cxn>
                <a:cxn ang="T11">
                  <a:pos x="T6" y="T7"/>
                </a:cxn>
              </a:cxnLst>
              <a:rect l="T12" t="T13" r="T14" b="T15"/>
              <a:pathLst>
                <a:path w="777" h="616">
                  <a:moveTo>
                    <a:pt x="0" y="0"/>
                  </a:moveTo>
                  <a:lnTo>
                    <a:pt x="9" y="362"/>
                  </a:lnTo>
                  <a:lnTo>
                    <a:pt x="777" y="616"/>
                  </a:lnTo>
                  <a:lnTo>
                    <a:pt x="0" y="0"/>
                  </a:lnTo>
                  <a:close/>
                </a:path>
              </a:pathLst>
            </a:custGeom>
            <a:solidFill>
              <a:srgbClr val="085C9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129" name="Freeform 58"/>
            <p:cNvSpPr>
              <a:spLocks noChangeArrowheads="1"/>
            </p:cNvSpPr>
            <p:nvPr/>
          </p:nvSpPr>
          <p:spPr bwMode="auto">
            <a:xfrm>
              <a:off x="1408113" y="3375025"/>
              <a:ext cx="976313" cy="1195387"/>
            </a:xfrm>
            <a:custGeom>
              <a:avLst/>
              <a:gdLst>
                <a:gd name="T0" fmla="*/ 0 w 615"/>
                <a:gd name="T1" fmla="*/ 1195387 h 753"/>
                <a:gd name="T2" fmla="*/ 633413 w 615"/>
                <a:gd name="T3" fmla="*/ 0 h 753"/>
                <a:gd name="T4" fmla="*/ 976313 w 615"/>
                <a:gd name="T5" fmla="*/ 1195387 h 753"/>
                <a:gd name="T6" fmla="*/ 0 w 615"/>
                <a:gd name="T7" fmla="*/ 1195387 h 753"/>
                <a:gd name="T8" fmla="*/ 0 60000 65536"/>
                <a:gd name="T9" fmla="*/ 0 60000 65536"/>
                <a:gd name="T10" fmla="*/ 0 60000 65536"/>
                <a:gd name="T11" fmla="*/ 0 60000 65536"/>
                <a:gd name="T12" fmla="*/ 0 w 615"/>
                <a:gd name="T13" fmla="*/ 0 h 753"/>
                <a:gd name="T14" fmla="*/ 615 w 615"/>
                <a:gd name="T15" fmla="*/ 753 h 753"/>
              </a:gdLst>
              <a:ahLst/>
              <a:cxnLst>
                <a:cxn ang="T8">
                  <a:pos x="T0" y="T1"/>
                </a:cxn>
                <a:cxn ang="T9">
                  <a:pos x="T2" y="T3"/>
                </a:cxn>
                <a:cxn ang="T10">
                  <a:pos x="T4" y="T5"/>
                </a:cxn>
                <a:cxn ang="T11">
                  <a:pos x="T6" y="T7"/>
                </a:cxn>
              </a:cxnLst>
              <a:rect l="T12" t="T13" r="T14" b="T15"/>
              <a:pathLst>
                <a:path w="615" h="753">
                  <a:moveTo>
                    <a:pt x="0" y="753"/>
                  </a:moveTo>
                  <a:lnTo>
                    <a:pt x="399" y="0"/>
                  </a:lnTo>
                  <a:lnTo>
                    <a:pt x="615" y="753"/>
                  </a:lnTo>
                  <a:lnTo>
                    <a:pt x="0" y="753"/>
                  </a:lnTo>
                  <a:close/>
                </a:path>
              </a:pathLst>
            </a:custGeom>
            <a:solidFill>
              <a:srgbClr val="93C52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130" name="Freeform 59"/>
            <p:cNvSpPr>
              <a:spLocks noChangeArrowheads="1"/>
            </p:cNvSpPr>
            <p:nvPr/>
          </p:nvSpPr>
          <p:spPr bwMode="auto">
            <a:xfrm>
              <a:off x="492125" y="581025"/>
              <a:ext cx="1519238" cy="1857375"/>
            </a:xfrm>
            <a:custGeom>
              <a:avLst/>
              <a:gdLst>
                <a:gd name="T0" fmla="*/ 1519238 w 957"/>
                <a:gd name="T1" fmla="*/ 1189038 h 1170"/>
                <a:gd name="T2" fmla="*/ 1258888 w 957"/>
                <a:gd name="T3" fmla="*/ 1857375 h 1170"/>
                <a:gd name="T4" fmla="*/ 0 w 957"/>
                <a:gd name="T5" fmla="*/ 0 h 1170"/>
                <a:gd name="T6" fmla="*/ 1519238 w 957"/>
                <a:gd name="T7" fmla="*/ 1189038 h 1170"/>
                <a:gd name="T8" fmla="*/ 0 60000 65536"/>
                <a:gd name="T9" fmla="*/ 0 60000 65536"/>
                <a:gd name="T10" fmla="*/ 0 60000 65536"/>
                <a:gd name="T11" fmla="*/ 0 60000 65536"/>
                <a:gd name="T12" fmla="*/ 0 w 957"/>
                <a:gd name="T13" fmla="*/ 0 h 1170"/>
                <a:gd name="T14" fmla="*/ 957 w 957"/>
                <a:gd name="T15" fmla="*/ 1170 h 1170"/>
              </a:gdLst>
              <a:ahLst/>
              <a:cxnLst>
                <a:cxn ang="T8">
                  <a:pos x="T0" y="T1"/>
                </a:cxn>
                <a:cxn ang="T9">
                  <a:pos x="T2" y="T3"/>
                </a:cxn>
                <a:cxn ang="T10">
                  <a:pos x="T4" y="T5"/>
                </a:cxn>
                <a:cxn ang="T11">
                  <a:pos x="T6" y="T7"/>
                </a:cxn>
              </a:cxnLst>
              <a:rect l="T12" t="T13" r="T14" b="T15"/>
              <a:pathLst>
                <a:path w="957" h="1170">
                  <a:moveTo>
                    <a:pt x="957" y="749"/>
                  </a:moveTo>
                  <a:lnTo>
                    <a:pt x="793" y="1170"/>
                  </a:lnTo>
                  <a:lnTo>
                    <a:pt x="0" y="0"/>
                  </a:lnTo>
                  <a:lnTo>
                    <a:pt x="957" y="749"/>
                  </a:lnTo>
                  <a:close/>
                </a:path>
              </a:pathLst>
            </a:custGeom>
            <a:solidFill>
              <a:srgbClr val="4CBAC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131" name="Freeform 60"/>
            <p:cNvSpPr>
              <a:spLocks noChangeArrowheads="1"/>
            </p:cNvSpPr>
            <p:nvPr/>
          </p:nvSpPr>
          <p:spPr bwMode="auto">
            <a:xfrm>
              <a:off x="2011363" y="1770063"/>
              <a:ext cx="1000125" cy="1604962"/>
            </a:xfrm>
            <a:custGeom>
              <a:avLst/>
              <a:gdLst>
                <a:gd name="T0" fmla="*/ 1000125 w 630"/>
                <a:gd name="T1" fmla="*/ 474662 h 1011"/>
                <a:gd name="T2" fmla="*/ 30163 w 630"/>
                <a:gd name="T3" fmla="*/ 1604962 h 1011"/>
                <a:gd name="T4" fmla="*/ 0 w 630"/>
                <a:gd name="T5" fmla="*/ 0 h 1011"/>
                <a:gd name="T6" fmla="*/ 1000125 w 630"/>
                <a:gd name="T7" fmla="*/ 474662 h 1011"/>
                <a:gd name="T8" fmla="*/ 0 60000 65536"/>
                <a:gd name="T9" fmla="*/ 0 60000 65536"/>
                <a:gd name="T10" fmla="*/ 0 60000 65536"/>
                <a:gd name="T11" fmla="*/ 0 60000 65536"/>
                <a:gd name="T12" fmla="*/ 0 w 630"/>
                <a:gd name="T13" fmla="*/ 0 h 1011"/>
                <a:gd name="T14" fmla="*/ 630 w 630"/>
                <a:gd name="T15" fmla="*/ 1011 h 1011"/>
              </a:gdLst>
              <a:ahLst/>
              <a:cxnLst>
                <a:cxn ang="T8">
                  <a:pos x="T0" y="T1"/>
                </a:cxn>
                <a:cxn ang="T9">
                  <a:pos x="T2" y="T3"/>
                </a:cxn>
                <a:cxn ang="T10">
                  <a:pos x="T4" y="T5"/>
                </a:cxn>
                <a:cxn ang="T11">
                  <a:pos x="T6" y="T7"/>
                </a:cxn>
              </a:cxnLst>
              <a:rect l="T12" t="T13" r="T14" b="T15"/>
              <a:pathLst>
                <a:path w="630" h="1011">
                  <a:moveTo>
                    <a:pt x="630" y="299"/>
                  </a:moveTo>
                  <a:lnTo>
                    <a:pt x="19" y="1011"/>
                  </a:lnTo>
                  <a:lnTo>
                    <a:pt x="0" y="0"/>
                  </a:lnTo>
                  <a:lnTo>
                    <a:pt x="630" y="299"/>
                  </a:lnTo>
                  <a:close/>
                </a:path>
              </a:pathLst>
            </a:custGeom>
            <a:solidFill>
              <a:srgbClr val="27AB7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132" name="Freeform 61"/>
            <p:cNvSpPr>
              <a:spLocks noChangeArrowheads="1"/>
            </p:cNvSpPr>
            <p:nvPr/>
          </p:nvSpPr>
          <p:spPr bwMode="auto">
            <a:xfrm>
              <a:off x="2011363" y="382588"/>
              <a:ext cx="998538" cy="1860550"/>
            </a:xfrm>
            <a:custGeom>
              <a:avLst/>
              <a:gdLst>
                <a:gd name="T0" fmla="*/ 0 w 629"/>
                <a:gd name="T1" fmla="*/ 1387475 h 1172"/>
                <a:gd name="T2" fmla="*/ 520700 w 629"/>
                <a:gd name="T3" fmla="*/ 0 h 1172"/>
                <a:gd name="T4" fmla="*/ 998538 w 629"/>
                <a:gd name="T5" fmla="*/ 1860550 h 1172"/>
                <a:gd name="T6" fmla="*/ 0 w 629"/>
                <a:gd name="T7" fmla="*/ 1387475 h 1172"/>
                <a:gd name="T8" fmla="*/ 0 60000 65536"/>
                <a:gd name="T9" fmla="*/ 0 60000 65536"/>
                <a:gd name="T10" fmla="*/ 0 60000 65536"/>
                <a:gd name="T11" fmla="*/ 0 60000 65536"/>
                <a:gd name="T12" fmla="*/ 0 w 629"/>
                <a:gd name="T13" fmla="*/ 0 h 1172"/>
                <a:gd name="T14" fmla="*/ 629 w 629"/>
                <a:gd name="T15" fmla="*/ 1172 h 1172"/>
              </a:gdLst>
              <a:ahLst/>
              <a:cxnLst>
                <a:cxn ang="T8">
                  <a:pos x="T0" y="T1"/>
                </a:cxn>
                <a:cxn ang="T9">
                  <a:pos x="T2" y="T3"/>
                </a:cxn>
                <a:cxn ang="T10">
                  <a:pos x="T4" y="T5"/>
                </a:cxn>
                <a:cxn ang="T11">
                  <a:pos x="T6" y="T7"/>
                </a:cxn>
              </a:cxnLst>
              <a:rect l="T12" t="T13" r="T14" b="T15"/>
              <a:pathLst>
                <a:path w="629" h="1172">
                  <a:moveTo>
                    <a:pt x="0" y="874"/>
                  </a:moveTo>
                  <a:lnTo>
                    <a:pt x="328" y="0"/>
                  </a:lnTo>
                  <a:lnTo>
                    <a:pt x="629" y="1172"/>
                  </a:lnTo>
                  <a:lnTo>
                    <a:pt x="0" y="874"/>
                  </a:lnTo>
                  <a:close/>
                </a:path>
              </a:pathLst>
            </a:custGeom>
            <a:solidFill>
              <a:srgbClr val="65BA9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133" name="Freeform 62"/>
            <p:cNvSpPr>
              <a:spLocks noChangeArrowheads="1"/>
            </p:cNvSpPr>
            <p:nvPr/>
          </p:nvSpPr>
          <p:spPr bwMode="auto">
            <a:xfrm>
              <a:off x="2532063" y="382588"/>
              <a:ext cx="1524000" cy="2509837"/>
            </a:xfrm>
            <a:custGeom>
              <a:avLst/>
              <a:gdLst>
                <a:gd name="T0" fmla="*/ 479425 w 960"/>
                <a:gd name="T1" fmla="*/ 1862137 h 1581"/>
                <a:gd name="T2" fmla="*/ 477838 w 960"/>
                <a:gd name="T3" fmla="*/ 1860550 h 1581"/>
                <a:gd name="T4" fmla="*/ 0 w 960"/>
                <a:gd name="T5" fmla="*/ 0 h 1581"/>
                <a:gd name="T6" fmla="*/ 0 w 960"/>
                <a:gd name="T7" fmla="*/ 0 h 1581"/>
                <a:gd name="T8" fmla="*/ 1524000 w 960"/>
                <a:gd name="T9" fmla="*/ 2509837 h 1581"/>
                <a:gd name="T10" fmla="*/ 479425 w 960"/>
                <a:gd name="T11" fmla="*/ 1862137 h 1581"/>
                <a:gd name="T12" fmla="*/ 0 60000 65536"/>
                <a:gd name="T13" fmla="*/ 0 60000 65536"/>
                <a:gd name="T14" fmla="*/ 0 60000 65536"/>
                <a:gd name="T15" fmla="*/ 0 60000 65536"/>
                <a:gd name="T16" fmla="*/ 0 60000 65536"/>
                <a:gd name="T17" fmla="*/ 0 60000 65536"/>
                <a:gd name="T18" fmla="*/ 0 w 960"/>
                <a:gd name="T19" fmla="*/ 0 h 1581"/>
                <a:gd name="T20" fmla="*/ 960 w 960"/>
                <a:gd name="T21" fmla="*/ 1581 h 1581"/>
              </a:gdLst>
              <a:ahLst/>
              <a:cxnLst>
                <a:cxn ang="T12">
                  <a:pos x="T0" y="T1"/>
                </a:cxn>
                <a:cxn ang="T13">
                  <a:pos x="T2" y="T3"/>
                </a:cxn>
                <a:cxn ang="T14">
                  <a:pos x="T4" y="T5"/>
                </a:cxn>
                <a:cxn ang="T15">
                  <a:pos x="T6" y="T7"/>
                </a:cxn>
                <a:cxn ang="T16">
                  <a:pos x="T8" y="T9"/>
                </a:cxn>
                <a:cxn ang="T17">
                  <a:pos x="T10" y="T11"/>
                </a:cxn>
              </a:cxnLst>
              <a:rect l="T18" t="T19" r="T20" b="T21"/>
              <a:pathLst>
                <a:path w="960" h="1581">
                  <a:moveTo>
                    <a:pt x="302" y="1173"/>
                  </a:moveTo>
                  <a:lnTo>
                    <a:pt x="301" y="1172"/>
                  </a:lnTo>
                  <a:lnTo>
                    <a:pt x="0" y="0"/>
                  </a:lnTo>
                  <a:lnTo>
                    <a:pt x="960" y="1581"/>
                  </a:lnTo>
                  <a:lnTo>
                    <a:pt x="302" y="1173"/>
                  </a:lnTo>
                  <a:close/>
                </a:path>
              </a:pathLst>
            </a:custGeom>
            <a:solidFill>
              <a:srgbClr val="F4E67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134" name="Freeform 63"/>
            <p:cNvSpPr>
              <a:spLocks noChangeArrowheads="1"/>
            </p:cNvSpPr>
            <p:nvPr/>
          </p:nvSpPr>
          <p:spPr bwMode="auto">
            <a:xfrm>
              <a:off x="2532063" y="379413"/>
              <a:ext cx="2224088" cy="2513012"/>
            </a:xfrm>
            <a:custGeom>
              <a:avLst/>
              <a:gdLst>
                <a:gd name="T0" fmla="*/ 2224088 w 1401"/>
                <a:gd name="T1" fmla="*/ 2020887 h 1583"/>
                <a:gd name="T2" fmla="*/ 1524000 w 1401"/>
                <a:gd name="T3" fmla="*/ 2513012 h 1583"/>
                <a:gd name="T4" fmla="*/ 0 w 1401"/>
                <a:gd name="T5" fmla="*/ 3175 h 1583"/>
                <a:gd name="T6" fmla="*/ 14288 w 1401"/>
                <a:gd name="T7" fmla="*/ 0 h 1583"/>
                <a:gd name="T8" fmla="*/ 2224088 w 1401"/>
                <a:gd name="T9" fmla="*/ 1439862 h 1583"/>
                <a:gd name="T10" fmla="*/ 2224088 w 1401"/>
                <a:gd name="T11" fmla="*/ 2020887 h 1583"/>
                <a:gd name="T12" fmla="*/ 0 60000 65536"/>
                <a:gd name="T13" fmla="*/ 0 60000 65536"/>
                <a:gd name="T14" fmla="*/ 0 60000 65536"/>
                <a:gd name="T15" fmla="*/ 0 60000 65536"/>
                <a:gd name="T16" fmla="*/ 0 60000 65536"/>
                <a:gd name="T17" fmla="*/ 0 60000 65536"/>
                <a:gd name="T18" fmla="*/ 0 w 1401"/>
                <a:gd name="T19" fmla="*/ 0 h 1583"/>
                <a:gd name="T20" fmla="*/ 1401 w 1401"/>
                <a:gd name="T21" fmla="*/ 1583 h 1583"/>
              </a:gdLst>
              <a:ahLst/>
              <a:cxnLst>
                <a:cxn ang="T12">
                  <a:pos x="T0" y="T1"/>
                </a:cxn>
                <a:cxn ang="T13">
                  <a:pos x="T2" y="T3"/>
                </a:cxn>
                <a:cxn ang="T14">
                  <a:pos x="T4" y="T5"/>
                </a:cxn>
                <a:cxn ang="T15">
                  <a:pos x="T6" y="T7"/>
                </a:cxn>
                <a:cxn ang="T16">
                  <a:pos x="T8" y="T9"/>
                </a:cxn>
                <a:cxn ang="T17">
                  <a:pos x="T10" y="T11"/>
                </a:cxn>
              </a:cxnLst>
              <a:rect l="T18" t="T19" r="T20" b="T21"/>
              <a:pathLst>
                <a:path w="1401" h="1583">
                  <a:moveTo>
                    <a:pt x="1401" y="1273"/>
                  </a:moveTo>
                  <a:lnTo>
                    <a:pt x="960" y="1583"/>
                  </a:lnTo>
                  <a:lnTo>
                    <a:pt x="0" y="2"/>
                  </a:lnTo>
                  <a:lnTo>
                    <a:pt x="9" y="0"/>
                  </a:lnTo>
                  <a:lnTo>
                    <a:pt x="1401" y="907"/>
                  </a:lnTo>
                  <a:lnTo>
                    <a:pt x="1401" y="1273"/>
                  </a:lnTo>
                  <a:close/>
                </a:path>
              </a:pathLst>
            </a:custGeom>
            <a:solidFill>
              <a:srgbClr val="E58A2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135" name="Freeform 64"/>
            <p:cNvSpPr>
              <a:spLocks noChangeArrowheads="1"/>
            </p:cNvSpPr>
            <p:nvPr/>
          </p:nvSpPr>
          <p:spPr bwMode="auto">
            <a:xfrm>
              <a:off x="2546350" y="379413"/>
              <a:ext cx="2209800" cy="1439862"/>
            </a:xfrm>
            <a:custGeom>
              <a:avLst/>
              <a:gdLst>
                <a:gd name="T0" fmla="*/ 2209800 w 1392"/>
                <a:gd name="T1" fmla="*/ 1439862 h 907"/>
                <a:gd name="T2" fmla="*/ 0 w 1392"/>
                <a:gd name="T3" fmla="*/ 0 h 907"/>
                <a:gd name="T4" fmla="*/ 2209800 w 1392"/>
                <a:gd name="T5" fmla="*/ 379412 h 907"/>
                <a:gd name="T6" fmla="*/ 2209800 w 1392"/>
                <a:gd name="T7" fmla="*/ 1439862 h 907"/>
                <a:gd name="T8" fmla="*/ 0 60000 65536"/>
                <a:gd name="T9" fmla="*/ 0 60000 65536"/>
                <a:gd name="T10" fmla="*/ 0 60000 65536"/>
                <a:gd name="T11" fmla="*/ 0 60000 65536"/>
                <a:gd name="T12" fmla="*/ 0 w 1392"/>
                <a:gd name="T13" fmla="*/ 0 h 907"/>
                <a:gd name="T14" fmla="*/ 1392 w 1392"/>
                <a:gd name="T15" fmla="*/ 907 h 907"/>
              </a:gdLst>
              <a:ahLst/>
              <a:cxnLst>
                <a:cxn ang="T8">
                  <a:pos x="T0" y="T1"/>
                </a:cxn>
                <a:cxn ang="T9">
                  <a:pos x="T2" y="T3"/>
                </a:cxn>
                <a:cxn ang="T10">
                  <a:pos x="T4" y="T5"/>
                </a:cxn>
                <a:cxn ang="T11">
                  <a:pos x="T6" y="T7"/>
                </a:cxn>
              </a:cxnLst>
              <a:rect l="T12" t="T13" r="T14" b="T15"/>
              <a:pathLst>
                <a:path w="1392" h="907">
                  <a:moveTo>
                    <a:pt x="1392" y="907"/>
                  </a:moveTo>
                  <a:lnTo>
                    <a:pt x="0" y="0"/>
                  </a:lnTo>
                  <a:lnTo>
                    <a:pt x="1392" y="239"/>
                  </a:lnTo>
                  <a:lnTo>
                    <a:pt x="1392" y="907"/>
                  </a:lnTo>
                  <a:close/>
                </a:path>
              </a:pathLst>
            </a:custGeom>
            <a:solidFill>
              <a:srgbClr val="E25D2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136" name="Freeform 65"/>
            <p:cNvSpPr>
              <a:spLocks noChangeArrowheads="1"/>
            </p:cNvSpPr>
            <p:nvPr/>
          </p:nvSpPr>
          <p:spPr bwMode="auto">
            <a:xfrm>
              <a:off x="4056063" y="2400300"/>
              <a:ext cx="700088" cy="2170112"/>
            </a:xfrm>
            <a:custGeom>
              <a:avLst/>
              <a:gdLst>
                <a:gd name="T0" fmla="*/ 700088 w 441"/>
                <a:gd name="T1" fmla="*/ 0 h 1367"/>
                <a:gd name="T2" fmla="*/ 0 w 441"/>
                <a:gd name="T3" fmla="*/ 492125 h 1367"/>
                <a:gd name="T4" fmla="*/ 700088 w 441"/>
                <a:gd name="T5" fmla="*/ 2170112 h 1367"/>
                <a:gd name="T6" fmla="*/ 700088 w 441"/>
                <a:gd name="T7" fmla="*/ 0 h 1367"/>
                <a:gd name="T8" fmla="*/ 0 60000 65536"/>
                <a:gd name="T9" fmla="*/ 0 60000 65536"/>
                <a:gd name="T10" fmla="*/ 0 60000 65536"/>
                <a:gd name="T11" fmla="*/ 0 60000 65536"/>
                <a:gd name="T12" fmla="*/ 0 w 441"/>
                <a:gd name="T13" fmla="*/ 0 h 1367"/>
                <a:gd name="T14" fmla="*/ 441 w 441"/>
                <a:gd name="T15" fmla="*/ 1367 h 1367"/>
              </a:gdLst>
              <a:ahLst/>
              <a:cxnLst>
                <a:cxn ang="T8">
                  <a:pos x="T0" y="T1"/>
                </a:cxn>
                <a:cxn ang="T9">
                  <a:pos x="T2" y="T3"/>
                </a:cxn>
                <a:cxn ang="T10">
                  <a:pos x="T4" y="T5"/>
                </a:cxn>
                <a:cxn ang="T11">
                  <a:pos x="T6" y="T7"/>
                </a:cxn>
              </a:cxnLst>
              <a:rect l="T12" t="T13" r="T14" b="T15"/>
              <a:pathLst>
                <a:path w="441" h="1367">
                  <a:moveTo>
                    <a:pt x="441" y="0"/>
                  </a:moveTo>
                  <a:lnTo>
                    <a:pt x="0" y="310"/>
                  </a:lnTo>
                  <a:lnTo>
                    <a:pt x="441" y="1367"/>
                  </a:lnTo>
                  <a:lnTo>
                    <a:pt x="441" y="0"/>
                  </a:lnTo>
                  <a:close/>
                </a:path>
              </a:pathLst>
            </a:custGeom>
            <a:solidFill>
              <a:srgbClr val="F4C51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137" name="Freeform 66"/>
            <p:cNvSpPr>
              <a:spLocks noChangeArrowheads="1"/>
            </p:cNvSpPr>
            <p:nvPr/>
          </p:nvSpPr>
          <p:spPr bwMode="auto">
            <a:xfrm>
              <a:off x="3011488" y="2244725"/>
              <a:ext cx="1744663" cy="2325687"/>
            </a:xfrm>
            <a:custGeom>
              <a:avLst/>
              <a:gdLst>
                <a:gd name="T0" fmla="*/ 785813 w 1099"/>
                <a:gd name="T1" fmla="*/ 2325687 h 1465"/>
                <a:gd name="T2" fmla="*/ 1744663 w 1099"/>
                <a:gd name="T3" fmla="*/ 2325687 h 1465"/>
                <a:gd name="T4" fmla="*/ 1744663 w 1099"/>
                <a:gd name="T5" fmla="*/ 2325687 h 1465"/>
                <a:gd name="T6" fmla="*/ 1044575 w 1099"/>
                <a:gd name="T7" fmla="*/ 647700 h 1465"/>
                <a:gd name="T8" fmla="*/ 0 w 1099"/>
                <a:gd name="T9" fmla="*/ 0 h 1465"/>
                <a:gd name="T10" fmla="*/ 785813 w 1099"/>
                <a:gd name="T11" fmla="*/ 2325687 h 1465"/>
                <a:gd name="T12" fmla="*/ 0 60000 65536"/>
                <a:gd name="T13" fmla="*/ 0 60000 65536"/>
                <a:gd name="T14" fmla="*/ 0 60000 65536"/>
                <a:gd name="T15" fmla="*/ 0 60000 65536"/>
                <a:gd name="T16" fmla="*/ 0 60000 65536"/>
                <a:gd name="T17" fmla="*/ 0 60000 65536"/>
                <a:gd name="T18" fmla="*/ 0 w 1099"/>
                <a:gd name="T19" fmla="*/ 0 h 1465"/>
                <a:gd name="T20" fmla="*/ 1099 w 1099"/>
                <a:gd name="T21" fmla="*/ 1465 h 1465"/>
              </a:gdLst>
              <a:ahLst/>
              <a:cxnLst>
                <a:cxn ang="T12">
                  <a:pos x="T0" y="T1"/>
                </a:cxn>
                <a:cxn ang="T13">
                  <a:pos x="T2" y="T3"/>
                </a:cxn>
                <a:cxn ang="T14">
                  <a:pos x="T4" y="T5"/>
                </a:cxn>
                <a:cxn ang="T15">
                  <a:pos x="T6" y="T7"/>
                </a:cxn>
                <a:cxn ang="T16">
                  <a:pos x="T8" y="T9"/>
                </a:cxn>
                <a:cxn ang="T17">
                  <a:pos x="T10" y="T11"/>
                </a:cxn>
              </a:cxnLst>
              <a:rect l="T18" t="T19" r="T20" b="T21"/>
              <a:pathLst>
                <a:path w="1099" h="1465">
                  <a:moveTo>
                    <a:pt x="495" y="1465"/>
                  </a:moveTo>
                  <a:lnTo>
                    <a:pt x="1099" y="1465"/>
                  </a:lnTo>
                  <a:lnTo>
                    <a:pt x="658" y="408"/>
                  </a:lnTo>
                  <a:lnTo>
                    <a:pt x="0" y="0"/>
                  </a:lnTo>
                  <a:lnTo>
                    <a:pt x="495" y="1465"/>
                  </a:lnTo>
                  <a:close/>
                </a:path>
              </a:pathLst>
            </a:custGeom>
            <a:solidFill>
              <a:srgbClr val="E7AC2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138" name="Freeform 67"/>
            <p:cNvSpPr>
              <a:spLocks noChangeArrowheads="1"/>
            </p:cNvSpPr>
            <p:nvPr/>
          </p:nvSpPr>
          <p:spPr bwMode="auto">
            <a:xfrm>
              <a:off x="2041525" y="2244725"/>
              <a:ext cx="1755775" cy="2325687"/>
            </a:xfrm>
            <a:custGeom>
              <a:avLst/>
              <a:gdLst>
                <a:gd name="T0" fmla="*/ 1181100 w 1106"/>
                <a:gd name="T1" fmla="*/ 2325687 h 1465"/>
                <a:gd name="T2" fmla="*/ 0 w 1106"/>
                <a:gd name="T3" fmla="*/ 1130300 h 1465"/>
                <a:gd name="T4" fmla="*/ 969963 w 1106"/>
                <a:gd name="T5" fmla="*/ 0 h 1465"/>
                <a:gd name="T6" fmla="*/ 1755775 w 1106"/>
                <a:gd name="T7" fmla="*/ 2325687 h 1465"/>
                <a:gd name="T8" fmla="*/ 1181100 w 1106"/>
                <a:gd name="T9" fmla="*/ 2325687 h 1465"/>
                <a:gd name="T10" fmla="*/ 0 60000 65536"/>
                <a:gd name="T11" fmla="*/ 0 60000 65536"/>
                <a:gd name="T12" fmla="*/ 0 60000 65536"/>
                <a:gd name="T13" fmla="*/ 0 60000 65536"/>
                <a:gd name="T14" fmla="*/ 0 60000 65536"/>
                <a:gd name="T15" fmla="*/ 0 w 1106"/>
                <a:gd name="T16" fmla="*/ 0 h 1465"/>
                <a:gd name="T17" fmla="*/ 1106 w 1106"/>
                <a:gd name="T18" fmla="*/ 1465 h 1465"/>
              </a:gdLst>
              <a:ahLst/>
              <a:cxnLst>
                <a:cxn ang="T10">
                  <a:pos x="T0" y="T1"/>
                </a:cxn>
                <a:cxn ang="T11">
                  <a:pos x="T2" y="T3"/>
                </a:cxn>
                <a:cxn ang="T12">
                  <a:pos x="T4" y="T5"/>
                </a:cxn>
                <a:cxn ang="T13">
                  <a:pos x="T6" y="T7"/>
                </a:cxn>
                <a:cxn ang="T14">
                  <a:pos x="T8" y="T9"/>
                </a:cxn>
              </a:cxnLst>
              <a:rect l="T15" t="T16" r="T17" b="T18"/>
              <a:pathLst>
                <a:path w="1106" h="1465">
                  <a:moveTo>
                    <a:pt x="744" y="1465"/>
                  </a:moveTo>
                  <a:lnTo>
                    <a:pt x="0" y="712"/>
                  </a:lnTo>
                  <a:lnTo>
                    <a:pt x="611" y="0"/>
                  </a:lnTo>
                  <a:lnTo>
                    <a:pt x="1106" y="1465"/>
                  </a:lnTo>
                  <a:lnTo>
                    <a:pt x="744" y="1465"/>
                  </a:lnTo>
                  <a:close/>
                </a:path>
              </a:pathLst>
            </a:custGeom>
            <a:solidFill>
              <a:srgbClr val="E9DB2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139" name="Freeform 68"/>
            <p:cNvSpPr>
              <a:spLocks noChangeArrowheads="1"/>
            </p:cNvSpPr>
            <p:nvPr/>
          </p:nvSpPr>
          <p:spPr bwMode="auto">
            <a:xfrm>
              <a:off x="2041525" y="3375025"/>
              <a:ext cx="1181100" cy="1195387"/>
            </a:xfrm>
            <a:custGeom>
              <a:avLst/>
              <a:gdLst>
                <a:gd name="T0" fmla="*/ 342900 w 744"/>
                <a:gd name="T1" fmla="*/ 1195387 h 753"/>
                <a:gd name="T2" fmla="*/ 1181100 w 744"/>
                <a:gd name="T3" fmla="*/ 1195387 h 753"/>
                <a:gd name="T4" fmla="*/ 0 w 744"/>
                <a:gd name="T5" fmla="*/ 0 h 753"/>
                <a:gd name="T6" fmla="*/ 342900 w 744"/>
                <a:gd name="T7" fmla="*/ 1195387 h 753"/>
                <a:gd name="T8" fmla="*/ 0 60000 65536"/>
                <a:gd name="T9" fmla="*/ 0 60000 65536"/>
                <a:gd name="T10" fmla="*/ 0 60000 65536"/>
                <a:gd name="T11" fmla="*/ 0 60000 65536"/>
                <a:gd name="T12" fmla="*/ 0 w 744"/>
                <a:gd name="T13" fmla="*/ 0 h 753"/>
                <a:gd name="T14" fmla="*/ 744 w 744"/>
                <a:gd name="T15" fmla="*/ 753 h 753"/>
              </a:gdLst>
              <a:ahLst/>
              <a:cxnLst>
                <a:cxn ang="T8">
                  <a:pos x="T0" y="T1"/>
                </a:cxn>
                <a:cxn ang="T9">
                  <a:pos x="T2" y="T3"/>
                </a:cxn>
                <a:cxn ang="T10">
                  <a:pos x="T4" y="T5"/>
                </a:cxn>
                <a:cxn ang="T11">
                  <a:pos x="T6" y="T7"/>
                </a:cxn>
              </a:cxnLst>
              <a:rect l="T12" t="T13" r="T14" b="T15"/>
              <a:pathLst>
                <a:path w="744" h="753">
                  <a:moveTo>
                    <a:pt x="216" y="753"/>
                  </a:moveTo>
                  <a:lnTo>
                    <a:pt x="744" y="753"/>
                  </a:lnTo>
                  <a:lnTo>
                    <a:pt x="0" y="0"/>
                  </a:lnTo>
                  <a:lnTo>
                    <a:pt x="216" y="753"/>
                  </a:lnTo>
                  <a:close/>
                </a:path>
              </a:pathLst>
            </a:custGeom>
            <a:solidFill>
              <a:srgbClr val="B2CB3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140" name="Freeform 69"/>
            <p:cNvSpPr>
              <a:spLocks noChangeArrowheads="1"/>
            </p:cNvSpPr>
            <p:nvPr/>
          </p:nvSpPr>
          <p:spPr bwMode="auto">
            <a:xfrm>
              <a:off x="1408113" y="2438400"/>
              <a:ext cx="633413" cy="2132012"/>
            </a:xfrm>
            <a:custGeom>
              <a:avLst/>
              <a:gdLst>
                <a:gd name="T0" fmla="*/ 0 w 399"/>
                <a:gd name="T1" fmla="*/ 2132012 h 1343"/>
                <a:gd name="T2" fmla="*/ 633413 w 399"/>
                <a:gd name="T3" fmla="*/ 938212 h 1343"/>
                <a:gd name="T4" fmla="*/ 342900 w 399"/>
                <a:gd name="T5" fmla="*/ 0 h 1343"/>
                <a:gd name="T6" fmla="*/ 0 w 399"/>
                <a:gd name="T7" fmla="*/ 2132012 h 1343"/>
                <a:gd name="T8" fmla="*/ 0 60000 65536"/>
                <a:gd name="T9" fmla="*/ 0 60000 65536"/>
                <a:gd name="T10" fmla="*/ 0 60000 65536"/>
                <a:gd name="T11" fmla="*/ 0 60000 65536"/>
                <a:gd name="T12" fmla="*/ 0 w 399"/>
                <a:gd name="T13" fmla="*/ 0 h 1343"/>
                <a:gd name="T14" fmla="*/ 399 w 399"/>
                <a:gd name="T15" fmla="*/ 1343 h 1343"/>
              </a:gdLst>
              <a:ahLst/>
              <a:cxnLst>
                <a:cxn ang="T8">
                  <a:pos x="T0" y="T1"/>
                </a:cxn>
                <a:cxn ang="T9">
                  <a:pos x="T2" y="T3"/>
                </a:cxn>
                <a:cxn ang="T10">
                  <a:pos x="T4" y="T5"/>
                </a:cxn>
                <a:cxn ang="T11">
                  <a:pos x="T6" y="T7"/>
                </a:cxn>
              </a:cxnLst>
              <a:rect l="T12" t="T13" r="T14" b="T15"/>
              <a:pathLst>
                <a:path w="399" h="1343">
                  <a:moveTo>
                    <a:pt x="0" y="1343"/>
                  </a:moveTo>
                  <a:lnTo>
                    <a:pt x="399" y="591"/>
                  </a:lnTo>
                  <a:lnTo>
                    <a:pt x="216" y="0"/>
                  </a:lnTo>
                  <a:lnTo>
                    <a:pt x="0" y="1343"/>
                  </a:lnTo>
                  <a:close/>
                </a:path>
              </a:pathLst>
            </a:custGeom>
            <a:solidFill>
              <a:srgbClr val="14885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141" name="Freeform 70"/>
            <p:cNvSpPr>
              <a:spLocks noChangeArrowheads="1"/>
            </p:cNvSpPr>
            <p:nvPr/>
          </p:nvSpPr>
          <p:spPr bwMode="auto">
            <a:xfrm>
              <a:off x="1751013" y="1770063"/>
              <a:ext cx="290513" cy="1606550"/>
            </a:xfrm>
            <a:custGeom>
              <a:avLst/>
              <a:gdLst>
                <a:gd name="T0" fmla="*/ 290513 w 183"/>
                <a:gd name="T1" fmla="*/ 1606550 h 1012"/>
                <a:gd name="T2" fmla="*/ 290513 w 183"/>
                <a:gd name="T3" fmla="*/ 1604963 h 1012"/>
                <a:gd name="T4" fmla="*/ 260350 w 183"/>
                <a:gd name="T5" fmla="*/ 0 h 1012"/>
                <a:gd name="T6" fmla="*/ 0 w 183"/>
                <a:gd name="T7" fmla="*/ 668338 h 1012"/>
                <a:gd name="T8" fmla="*/ 290513 w 183"/>
                <a:gd name="T9" fmla="*/ 1606550 h 1012"/>
                <a:gd name="T10" fmla="*/ 0 60000 65536"/>
                <a:gd name="T11" fmla="*/ 0 60000 65536"/>
                <a:gd name="T12" fmla="*/ 0 60000 65536"/>
                <a:gd name="T13" fmla="*/ 0 60000 65536"/>
                <a:gd name="T14" fmla="*/ 0 60000 65536"/>
                <a:gd name="T15" fmla="*/ 0 w 183"/>
                <a:gd name="T16" fmla="*/ 0 h 1012"/>
                <a:gd name="T17" fmla="*/ 183 w 183"/>
                <a:gd name="T18" fmla="*/ 1012 h 1012"/>
              </a:gdLst>
              <a:ahLst/>
              <a:cxnLst>
                <a:cxn ang="T10">
                  <a:pos x="T0" y="T1"/>
                </a:cxn>
                <a:cxn ang="T11">
                  <a:pos x="T2" y="T3"/>
                </a:cxn>
                <a:cxn ang="T12">
                  <a:pos x="T4" y="T5"/>
                </a:cxn>
                <a:cxn ang="T13">
                  <a:pos x="T6" y="T7"/>
                </a:cxn>
                <a:cxn ang="T14">
                  <a:pos x="T8" y="T9"/>
                </a:cxn>
              </a:cxnLst>
              <a:rect l="T15" t="T16" r="T17" b="T18"/>
              <a:pathLst>
                <a:path w="183" h="1012">
                  <a:moveTo>
                    <a:pt x="183" y="1012"/>
                  </a:moveTo>
                  <a:lnTo>
                    <a:pt x="183" y="1011"/>
                  </a:lnTo>
                  <a:lnTo>
                    <a:pt x="164" y="0"/>
                  </a:lnTo>
                  <a:lnTo>
                    <a:pt x="0" y="421"/>
                  </a:lnTo>
                  <a:lnTo>
                    <a:pt x="183" y="1012"/>
                  </a:lnTo>
                  <a:close/>
                </a:path>
              </a:pathLst>
            </a:custGeom>
            <a:solidFill>
              <a:srgbClr val="24624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142" name="Freeform 75"/>
            <p:cNvSpPr>
              <a:spLocks noChangeArrowheads="1"/>
            </p:cNvSpPr>
            <p:nvPr/>
          </p:nvSpPr>
          <p:spPr bwMode="auto">
            <a:xfrm>
              <a:off x="330200" y="220663"/>
              <a:ext cx="1306513" cy="2249487"/>
            </a:xfrm>
            <a:custGeom>
              <a:avLst/>
              <a:gdLst>
                <a:gd name="T0" fmla="*/ 0 w 823"/>
                <a:gd name="T1" fmla="*/ 0 h 1417"/>
                <a:gd name="T2" fmla="*/ 198438 w 823"/>
                <a:gd name="T3" fmla="*/ 2249487 h 1417"/>
                <a:gd name="T4" fmla="*/ 1306513 w 823"/>
                <a:gd name="T5" fmla="*/ 2025650 h 1417"/>
                <a:gd name="T6" fmla="*/ 0 w 823"/>
                <a:gd name="T7" fmla="*/ 0 h 1417"/>
                <a:gd name="T8" fmla="*/ 0 60000 65536"/>
                <a:gd name="T9" fmla="*/ 0 60000 65536"/>
                <a:gd name="T10" fmla="*/ 0 60000 65536"/>
                <a:gd name="T11" fmla="*/ 0 60000 65536"/>
                <a:gd name="T12" fmla="*/ 0 w 823"/>
                <a:gd name="T13" fmla="*/ 0 h 1417"/>
                <a:gd name="T14" fmla="*/ 823 w 823"/>
                <a:gd name="T15" fmla="*/ 1417 h 1417"/>
              </a:gdLst>
              <a:ahLst/>
              <a:cxnLst>
                <a:cxn ang="T8">
                  <a:pos x="T0" y="T1"/>
                </a:cxn>
                <a:cxn ang="T9">
                  <a:pos x="T2" y="T3"/>
                </a:cxn>
                <a:cxn ang="T10">
                  <a:pos x="T4" y="T5"/>
                </a:cxn>
                <a:cxn ang="T11">
                  <a:pos x="T6" y="T7"/>
                </a:cxn>
              </a:cxnLst>
              <a:rect l="T12" t="T13" r="T14" b="T15"/>
              <a:pathLst>
                <a:path w="823" h="1417">
                  <a:moveTo>
                    <a:pt x="0" y="0"/>
                  </a:moveTo>
                  <a:lnTo>
                    <a:pt x="125" y="1417"/>
                  </a:lnTo>
                  <a:lnTo>
                    <a:pt x="823" y="1276"/>
                  </a:lnTo>
                  <a:lnTo>
                    <a:pt x="0" y="0"/>
                  </a:lnTo>
                  <a:close/>
                </a:path>
              </a:pathLst>
            </a:custGeom>
            <a:solidFill>
              <a:srgbClr val="5DABC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143" name="Freeform 76"/>
            <p:cNvSpPr>
              <a:spLocks noChangeArrowheads="1"/>
            </p:cNvSpPr>
            <p:nvPr/>
          </p:nvSpPr>
          <p:spPr bwMode="auto">
            <a:xfrm>
              <a:off x="528638" y="2246313"/>
              <a:ext cx="1108075" cy="2324100"/>
            </a:xfrm>
            <a:custGeom>
              <a:avLst/>
              <a:gdLst>
                <a:gd name="T0" fmla="*/ 750888 w 698"/>
                <a:gd name="T1" fmla="*/ 2324100 h 1464"/>
                <a:gd name="T2" fmla="*/ 0 w 698"/>
                <a:gd name="T3" fmla="*/ 223838 h 1464"/>
                <a:gd name="T4" fmla="*/ 1108075 w 698"/>
                <a:gd name="T5" fmla="*/ 0 h 1464"/>
                <a:gd name="T6" fmla="*/ 750888 w 698"/>
                <a:gd name="T7" fmla="*/ 2324100 h 1464"/>
                <a:gd name="T8" fmla="*/ 0 60000 65536"/>
                <a:gd name="T9" fmla="*/ 0 60000 65536"/>
                <a:gd name="T10" fmla="*/ 0 60000 65536"/>
                <a:gd name="T11" fmla="*/ 0 60000 65536"/>
                <a:gd name="T12" fmla="*/ 0 w 698"/>
                <a:gd name="T13" fmla="*/ 0 h 1464"/>
                <a:gd name="T14" fmla="*/ 698 w 698"/>
                <a:gd name="T15" fmla="*/ 1464 h 1464"/>
              </a:gdLst>
              <a:ahLst/>
              <a:cxnLst>
                <a:cxn ang="T8">
                  <a:pos x="T0" y="T1"/>
                </a:cxn>
                <a:cxn ang="T9">
                  <a:pos x="T2" y="T3"/>
                </a:cxn>
                <a:cxn ang="T10">
                  <a:pos x="T4" y="T5"/>
                </a:cxn>
                <a:cxn ang="T11">
                  <a:pos x="T6" y="T7"/>
                </a:cxn>
              </a:cxnLst>
              <a:rect l="T12" t="T13" r="T14" b="T15"/>
              <a:pathLst>
                <a:path w="698" h="1464">
                  <a:moveTo>
                    <a:pt x="473" y="1464"/>
                  </a:moveTo>
                  <a:lnTo>
                    <a:pt x="0" y="141"/>
                  </a:lnTo>
                  <a:lnTo>
                    <a:pt x="698" y="0"/>
                  </a:lnTo>
                  <a:lnTo>
                    <a:pt x="473" y="1464"/>
                  </a:lnTo>
                  <a:close/>
                </a:path>
              </a:pathLst>
            </a:custGeom>
            <a:solidFill>
              <a:srgbClr val="21AFD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144" name="Freeform 77"/>
            <p:cNvSpPr>
              <a:spLocks noChangeArrowheads="1"/>
            </p:cNvSpPr>
            <p:nvPr/>
          </p:nvSpPr>
          <p:spPr bwMode="auto">
            <a:xfrm>
              <a:off x="0" y="2470150"/>
              <a:ext cx="1279525" cy="2100262"/>
            </a:xfrm>
            <a:custGeom>
              <a:avLst/>
              <a:gdLst>
                <a:gd name="T0" fmla="*/ 0 w 806"/>
                <a:gd name="T1" fmla="*/ 1033462 h 1323"/>
                <a:gd name="T2" fmla="*/ 528638 w 806"/>
                <a:gd name="T3" fmla="*/ 0 h 1323"/>
                <a:gd name="T4" fmla="*/ 1279525 w 806"/>
                <a:gd name="T5" fmla="*/ 2100262 h 1323"/>
                <a:gd name="T6" fmla="*/ 0 w 806"/>
                <a:gd name="T7" fmla="*/ 1033462 h 1323"/>
                <a:gd name="T8" fmla="*/ 0 60000 65536"/>
                <a:gd name="T9" fmla="*/ 0 60000 65536"/>
                <a:gd name="T10" fmla="*/ 0 60000 65536"/>
                <a:gd name="T11" fmla="*/ 0 60000 65536"/>
                <a:gd name="T12" fmla="*/ 0 w 806"/>
                <a:gd name="T13" fmla="*/ 0 h 1323"/>
                <a:gd name="T14" fmla="*/ 806 w 806"/>
                <a:gd name="T15" fmla="*/ 1323 h 1323"/>
              </a:gdLst>
              <a:ahLst/>
              <a:cxnLst>
                <a:cxn ang="T8">
                  <a:pos x="T0" y="T1"/>
                </a:cxn>
                <a:cxn ang="T9">
                  <a:pos x="T2" y="T3"/>
                </a:cxn>
                <a:cxn ang="T10">
                  <a:pos x="T4" y="T5"/>
                </a:cxn>
                <a:cxn ang="T11">
                  <a:pos x="T6" y="T7"/>
                </a:cxn>
              </a:cxnLst>
              <a:rect l="T12" t="T13" r="T14" b="T15"/>
              <a:pathLst>
                <a:path w="806" h="1323">
                  <a:moveTo>
                    <a:pt x="0" y="651"/>
                  </a:moveTo>
                  <a:lnTo>
                    <a:pt x="333" y="0"/>
                  </a:lnTo>
                  <a:lnTo>
                    <a:pt x="806" y="1323"/>
                  </a:lnTo>
                  <a:lnTo>
                    <a:pt x="0" y="651"/>
                  </a:lnTo>
                  <a:close/>
                </a:path>
              </a:pathLst>
            </a:custGeom>
            <a:solidFill>
              <a:srgbClr val="2982B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145" name="Freeform 78"/>
            <p:cNvSpPr>
              <a:spLocks noChangeArrowheads="1"/>
            </p:cNvSpPr>
            <p:nvPr/>
          </p:nvSpPr>
          <p:spPr bwMode="auto">
            <a:xfrm>
              <a:off x="0" y="3503613"/>
              <a:ext cx="1279525" cy="1066800"/>
            </a:xfrm>
            <a:custGeom>
              <a:avLst/>
              <a:gdLst>
                <a:gd name="T0" fmla="*/ 0 w 806"/>
                <a:gd name="T1" fmla="*/ 0 h 672"/>
                <a:gd name="T2" fmla="*/ 15875 w 806"/>
                <a:gd name="T3" fmla="*/ 628650 h 672"/>
                <a:gd name="T4" fmla="*/ 1279525 w 806"/>
                <a:gd name="T5" fmla="*/ 1066800 h 672"/>
                <a:gd name="T6" fmla="*/ 0 w 806"/>
                <a:gd name="T7" fmla="*/ 0 h 672"/>
                <a:gd name="T8" fmla="*/ 0 60000 65536"/>
                <a:gd name="T9" fmla="*/ 0 60000 65536"/>
                <a:gd name="T10" fmla="*/ 0 60000 65536"/>
                <a:gd name="T11" fmla="*/ 0 60000 65536"/>
                <a:gd name="T12" fmla="*/ 0 w 806"/>
                <a:gd name="T13" fmla="*/ 0 h 672"/>
                <a:gd name="T14" fmla="*/ 806 w 806"/>
                <a:gd name="T15" fmla="*/ 672 h 672"/>
              </a:gdLst>
              <a:ahLst/>
              <a:cxnLst>
                <a:cxn ang="T8">
                  <a:pos x="T0" y="T1"/>
                </a:cxn>
                <a:cxn ang="T9">
                  <a:pos x="T2" y="T3"/>
                </a:cxn>
                <a:cxn ang="T10">
                  <a:pos x="T4" y="T5"/>
                </a:cxn>
                <a:cxn ang="T11">
                  <a:pos x="T6" y="T7"/>
                </a:cxn>
              </a:cxnLst>
              <a:rect l="T12" t="T13" r="T14" b="T15"/>
              <a:pathLst>
                <a:path w="806" h="672">
                  <a:moveTo>
                    <a:pt x="0" y="0"/>
                  </a:moveTo>
                  <a:lnTo>
                    <a:pt x="10" y="396"/>
                  </a:lnTo>
                  <a:lnTo>
                    <a:pt x="806" y="672"/>
                  </a:lnTo>
                  <a:lnTo>
                    <a:pt x="0" y="0"/>
                  </a:lnTo>
                  <a:close/>
                </a:path>
              </a:pathLst>
            </a:custGeom>
            <a:solidFill>
              <a:srgbClr val="085C9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146" name="Freeform 82"/>
            <p:cNvSpPr>
              <a:spLocks noChangeArrowheads="1"/>
            </p:cNvSpPr>
            <p:nvPr/>
          </p:nvSpPr>
          <p:spPr bwMode="auto">
            <a:xfrm>
              <a:off x="1279525" y="3268663"/>
              <a:ext cx="1014413" cy="1301750"/>
            </a:xfrm>
            <a:custGeom>
              <a:avLst/>
              <a:gdLst>
                <a:gd name="T0" fmla="*/ 0 w 639"/>
                <a:gd name="T1" fmla="*/ 1301750 h 820"/>
                <a:gd name="T2" fmla="*/ 660400 w 639"/>
                <a:gd name="T3" fmla="*/ 0 h 820"/>
                <a:gd name="T4" fmla="*/ 1014413 w 639"/>
                <a:gd name="T5" fmla="*/ 1301750 h 820"/>
                <a:gd name="T6" fmla="*/ 0 w 639"/>
                <a:gd name="T7" fmla="*/ 1301750 h 820"/>
                <a:gd name="T8" fmla="*/ 0 60000 65536"/>
                <a:gd name="T9" fmla="*/ 0 60000 65536"/>
                <a:gd name="T10" fmla="*/ 0 60000 65536"/>
                <a:gd name="T11" fmla="*/ 0 60000 65536"/>
                <a:gd name="T12" fmla="*/ 0 w 639"/>
                <a:gd name="T13" fmla="*/ 0 h 820"/>
                <a:gd name="T14" fmla="*/ 639 w 639"/>
                <a:gd name="T15" fmla="*/ 820 h 820"/>
              </a:gdLst>
              <a:ahLst/>
              <a:cxnLst>
                <a:cxn ang="T8">
                  <a:pos x="T0" y="T1"/>
                </a:cxn>
                <a:cxn ang="T9">
                  <a:pos x="T2" y="T3"/>
                </a:cxn>
                <a:cxn ang="T10">
                  <a:pos x="T4" y="T5"/>
                </a:cxn>
                <a:cxn ang="T11">
                  <a:pos x="T6" y="T7"/>
                </a:cxn>
              </a:cxnLst>
              <a:rect l="T12" t="T13" r="T14" b="T15"/>
              <a:pathLst>
                <a:path w="639" h="820">
                  <a:moveTo>
                    <a:pt x="0" y="820"/>
                  </a:moveTo>
                  <a:lnTo>
                    <a:pt x="416" y="0"/>
                  </a:lnTo>
                  <a:lnTo>
                    <a:pt x="639" y="820"/>
                  </a:lnTo>
                  <a:lnTo>
                    <a:pt x="0" y="820"/>
                  </a:lnTo>
                  <a:close/>
                </a:path>
              </a:pathLst>
            </a:custGeom>
            <a:solidFill>
              <a:srgbClr val="93C52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147" name="Freeform 83"/>
            <p:cNvSpPr>
              <a:spLocks noChangeArrowheads="1"/>
            </p:cNvSpPr>
            <p:nvPr/>
          </p:nvSpPr>
          <p:spPr bwMode="auto">
            <a:xfrm>
              <a:off x="330200" y="220663"/>
              <a:ext cx="1577975" cy="2025650"/>
            </a:xfrm>
            <a:custGeom>
              <a:avLst/>
              <a:gdLst>
                <a:gd name="T0" fmla="*/ 1577975 w 994"/>
                <a:gd name="T1" fmla="*/ 1295400 h 1276"/>
                <a:gd name="T2" fmla="*/ 1306513 w 994"/>
                <a:gd name="T3" fmla="*/ 2025650 h 1276"/>
                <a:gd name="T4" fmla="*/ 0 w 994"/>
                <a:gd name="T5" fmla="*/ 0 h 1276"/>
                <a:gd name="T6" fmla="*/ 1577975 w 994"/>
                <a:gd name="T7" fmla="*/ 1295400 h 1276"/>
                <a:gd name="T8" fmla="*/ 0 60000 65536"/>
                <a:gd name="T9" fmla="*/ 0 60000 65536"/>
                <a:gd name="T10" fmla="*/ 0 60000 65536"/>
                <a:gd name="T11" fmla="*/ 0 60000 65536"/>
                <a:gd name="T12" fmla="*/ 0 w 994"/>
                <a:gd name="T13" fmla="*/ 0 h 1276"/>
                <a:gd name="T14" fmla="*/ 994 w 994"/>
                <a:gd name="T15" fmla="*/ 1276 h 1276"/>
              </a:gdLst>
              <a:ahLst/>
              <a:cxnLst>
                <a:cxn ang="T8">
                  <a:pos x="T0" y="T1"/>
                </a:cxn>
                <a:cxn ang="T9">
                  <a:pos x="T2" y="T3"/>
                </a:cxn>
                <a:cxn ang="T10">
                  <a:pos x="T4" y="T5"/>
                </a:cxn>
                <a:cxn ang="T11">
                  <a:pos x="T6" y="T7"/>
                </a:cxn>
              </a:cxnLst>
              <a:rect l="T12" t="T13" r="T14" b="T15"/>
              <a:pathLst>
                <a:path w="994" h="1276">
                  <a:moveTo>
                    <a:pt x="994" y="816"/>
                  </a:moveTo>
                  <a:lnTo>
                    <a:pt x="823" y="1276"/>
                  </a:lnTo>
                  <a:lnTo>
                    <a:pt x="0" y="0"/>
                  </a:lnTo>
                  <a:lnTo>
                    <a:pt x="994" y="816"/>
                  </a:lnTo>
                  <a:close/>
                </a:path>
              </a:pathLst>
            </a:custGeom>
            <a:solidFill>
              <a:srgbClr val="4CBAC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148" name="Freeform 84"/>
            <p:cNvSpPr>
              <a:spLocks noChangeArrowheads="1"/>
            </p:cNvSpPr>
            <p:nvPr/>
          </p:nvSpPr>
          <p:spPr bwMode="auto">
            <a:xfrm>
              <a:off x="1908175" y="1516063"/>
              <a:ext cx="1036638" cy="1752600"/>
            </a:xfrm>
            <a:custGeom>
              <a:avLst/>
              <a:gdLst>
                <a:gd name="T0" fmla="*/ 1036638 w 653"/>
                <a:gd name="T1" fmla="*/ 519113 h 1104"/>
                <a:gd name="T2" fmla="*/ 31750 w 653"/>
                <a:gd name="T3" fmla="*/ 1752600 h 1104"/>
                <a:gd name="T4" fmla="*/ 0 w 653"/>
                <a:gd name="T5" fmla="*/ 0 h 1104"/>
                <a:gd name="T6" fmla="*/ 1036638 w 653"/>
                <a:gd name="T7" fmla="*/ 519113 h 1104"/>
                <a:gd name="T8" fmla="*/ 0 60000 65536"/>
                <a:gd name="T9" fmla="*/ 0 60000 65536"/>
                <a:gd name="T10" fmla="*/ 0 60000 65536"/>
                <a:gd name="T11" fmla="*/ 0 60000 65536"/>
                <a:gd name="T12" fmla="*/ 0 w 653"/>
                <a:gd name="T13" fmla="*/ 0 h 1104"/>
                <a:gd name="T14" fmla="*/ 653 w 653"/>
                <a:gd name="T15" fmla="*/ 1104 h 1104"/>
              </a:gdLst>
              <a:ahLst/>
              <a:cxnLst>
                <a:cxn ang="T8">
                  <a:pos x="T0" y="T1"/>
                </a:cxn>
                <a:cxn ang="T9">
                  <a:pos x="T2" y="T3"/>
                </a:cxn>
                <a:cxn ang="T10">
                  <a:pos x="T4" y="T5"/>
                </a:cxn>
                <a:cxn ang="T11">
                  <a:pos x="T6" y="T7"/>
                </a:cxn>
              </a:cxnLst>
              <a:rect l="T12" t="T13" r="T14" b="T15"/>
              <a:pathLst>
                <a:path w="653" h="1104">
                  <a:moveTo>
                    <a:pt x="653" y="327"/>
                  </a:moveTo>
                  <a:lnTo>
                    <a:pt x="20" y="1104"/>
                  </a:lnTo>
                  <a:lnTo>
                    <a:pt x="0" y="0"/>
                  </a:lnTo>
                  <a:lnTo>
                    <a:pt x="653" y="327"/>
                  </a:lnTo>
                  <a:close/>
                </a:path>
              </a:pathLst>
            </a:custGeom>
            <a:solidFill>
              <a:srgbClr val="27AB7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149" name="Freeform 85"/>
            <p:cNvSpPr>
              <a:spLocks noChangeArrowheads="1"/>
            </p:cNvSpPr>
            <p:nvPr/>
          </p:nvSpPr>
          <p:spPr bwMode="auto">
            <a:xfrm>
              <a:off x="1908175" y="6350"/>
              <a:ext cx="1035050" cy="2027237"/>
            </a:xfrm>
            <a:custGeom>
              <a:avLst/>
              <a:gdLst>
                <a:gd name="T0" fmla="*/ 0 w 652"/>
                <a:gd name="T1" fmla="*/ 1509712 h 1277"/>
                <a:gd name="T2" fmla="*/ 538163 w 652"/>
                <a:gd name="T3" fmla="*/ 0 h 1277"/>
                <a:gd name="T4" fmla="*/ 1035050 w 652"/>
                <a:gd name="T5" fmla="*/ 2027237 h 1277"/>
                <a:gd name="T6" fmla="*/ 0 w 652"/>
                <a:gd name="T7" fmla="*/ 1509712 h 1277"/>
                <a:gd name="T8" fmla="*/ 0 60000 65536"/>
                <a:gd name="T9" fmla="*/ 0 60000 65536"/>
                <a:gd name="T10" fmla="*/ 0 60000 65536"/>
                <a:gd name="T11" fmla="*/ 0 60000 65536"/>
                <a:gd name="T12" fmla="*/ 0 w 652"/>
                <a:gd name="T13" fmla="*/ 0 h 1277"/>
                <a:gd name="T14" fmla="*/ 652 w 652"/>
                <a:gd name="T15" fmla="*/ 1277 h 1277"/>
              </a:gdLst>
              <a:ahLst/>
              <a:cxnLst>
                <a:cxn ang="T8">
                  <a:pos x="T0" y="T1"/>
                </a:cxn>
                <a:cxn ang="T9">
                  <a:pos x="T2" y="T3"/>
                </a:cxn>
                <a:cxn ang="T10">
                  <a:pos x="T4" y="T5"/>
                </a:cxn>
                <a:cxn ang="T11">
                  <a:pos x="T6" y="T7"/>
                </a:cxn>
              </a:cxnLst>
              <a:rect l="T12" t="T13" r="T14" b="T15"/>
              <a:pathLst>
                <a:path w="652" h="1277">
                  <a:moveTo>
                    <a:pt x="0" y="951"/>
                  </a:moveTo>
                  <a:lnTo>
                    <a:pt x="339" y="0"/>
                  </a:lnTo>
                  <a:lnTo>
                    <a:pt x="652" y="1277"/>
                  </a:lnTo>
                  <a:lnTo>
                    <a:pt x="0" y="951"/>
                  </a:lnTo>
                  <a:close/>
                </a:path>
              </a:pathLst>
            </a:custGeom>
            <a:solidFill>
              <a:srgbClr val="65BA9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150" name="Freeform 86"/>
            <p:cNvSpPr>
              <a:spLocks noChangeArrowheads="1"/>
            </p:cNvSpPr>
            <p:nvPr/>
          </p:nvSpPr>
          <p:spPr bwMode="auto">
            <a:xfrm>
              <a:off x="2446338" y="4763"/>
              <a:ext cx="1582738" cy="2736850"/>
            </a:xfrm>
            <a:custGeom>
              <a:avLst/>
              <a:gdLst>
                <a:gd name="T0" fmla="*/ 498475 w 997"/>
                <a:gd name="T1" fmla="*/ 2030413 h 1724"/>
                <a:gd name="T2" fmla="*/ 496888 w 997"/>
                <a:gd name="T3" fmla="*/ 2028825 h 1724"/>
                <a:gd name="T4" fmla="*/ 0 w 997"/>
                <a:gd name="T5" fmla="*/ 1588 h 1724"/>
                <a:gd name="T6" fmla="*/ 3175 w 997"/>
                <a:gd name="T7" fmla="*/ 0 h 1724"/>
                <a:gd name="T8" fmla="*/ 1582738 w 997"/>
                <a:gd name="T9" fmla="*/ 2736850 h 1724"/>
                <a:gd name="T10" fmla="*/ 498475 w 997"/>
                <a:gd name="T11" fmla="*/ 2030413 h 1724"/>
                <a:gd name="T12" fmla="*/ 0 60000 65536"/>
                <a:gd name="T13" fmla="*/ 0 60000 65536"/>
                <a:gd name="T14" fmla="*/ 0 60000 65536"/>
                <a:gd name="T15" fmla="*/ 0 60000 65536"/>
                <a:gd name="T16" fmla="*/ 0 60000 65536"/>
                <a:gd name="T17" fmla="*/ 0 60000 65536"/>
                <a:gd name="T18" fmla="*/ 0 w 997"/>
                <a:gd name="T19" fmla="*/ 0 h 1724"/>
                <a:gd name="T20" fmla="*/ 997 w 997"/>
                <a:gd name="T21" fmla="*/ 1724 h 1724"/>
              </a:gdLst>
              <a:ahLst/>
              <a:cxnLst>
                <a:cxn ang="T12">
                  <a:pos x="T0" y="T1"/>
                </a:cxn>
                <a:cxn ang="T13">
                  <a:pos x="T2" y="T3"/>
                </a:cxn>
                <a:cxn ang="T14">
                  <a:pos x="T4" y="T5"/>
                </a:cxn>
                <a:cxn ang="T15">
                  <a:pos x="T6" y="T7"/>
                </a:cxn>
                <a:cxn ang="T16">
                  <a:pos x="T8" y="T9"/>
                </a:cxn>
                <a:cxn ang="T17">
                  <a:pos x="T10" y="T11"/>
                </a:cxn>
              </a:cxnLst>
              <a:rect l="T18" t="T19" r="T20" b="T21"/>
              <a:pathLst>
                <a:path w="997" h="1724">
                  <a:moveTo>
                    <a:pt x="314" y="1279"/>
                  </a:moveTo>
                  <a:lnTo>
                    <a:pt x="313" y="1278"/>
                  </a:lnTo>
                  <a:lnTo>
                    <a:pt x="0" y="1"/>
                  </a:lnTo>
                  <a:lnTo>
                    <a:pt x="2" y="0"/>
                  </a:lnTo>
                  <a:lnTo>
                    <a:pt x="997" y="1724"/>
                  </a:lnTo>
                  <a:lnTo>
                    <a:pt x="314" y="1279"/>
                  </a:lnTo>
                  <a:close/>
                </a:path>
              </a:pathLst>
            </a:custGeom>
            <a:solidFill>
              <a:srgbClr val="F4E67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151" name="Freeform 87"/>
            <p:cNvSpPr>
              <a:spLocks noChangeArrowheads="1"/>
            </p:cNvSpPr>
            <p:nvPr/>
          </p:nvSpPr>
          <p:spPr bwMode="auto">
            <a:xfrm>
              <a:off x="2449513" y="0"/>
              <a:ext cx="2306638" cy="2741612"/>
            </a:xfrm>
            <a:custGeom>
              <a:avLst/>
              <a:gdLst>
                <a:gd name="T0" fmla="*/ 2306638 w 1453"/>
                <a:gd name="T1" fmla="*/ 2205037 h 1727"/>
                <a:gd name="T2" fmla="*/ 1579563 w 1453"/>
                <a:gd name="T3" fmla="*/ 2741612 h 1727"/>
                <a:gd name="T4" fmla="*/ 0 w 1453"/>
                <a:gd name="T5" fmla="*/ 4762 h 1727"/>
                <a:gd name="T6" fmla="*/ 12700 w 1453"/>
                <a:gd name="T7" fmla="*/ 0 h 1727"/>
                <a:gd name="T8" fmla="*/ 2306638 w 1453"/>
                <a:gd name="T9" fmla="*/ 1570037 h 1727"/>
                <a:gd name="T10" fmla="*/ 2306638 w 1453"/>
                <a:gd name="T11" fmla="*/ 2205037 h 1727"/>
                <a:gd name="T12" fmla="*/ 0 60000 65536"/>
                <a:gd name="T13" fmla="*/ 0 60000 65536"/>
                <a:gd name="T14" fmla="*/ 0 60000 65536"/>
                <a:gd name="T15" fmla="*/ 0 60000 65536"/>
                <a:gd name="T16" fmla="*/ 0 60000 65536"/>
                <a:gd name="T17" fmla="*/ 0 60000 65536"/>
                <a:gd name="T18" fmla="*/ 0 w 1453"/>
                <a:gd name="T19" fmla="*/ 0 h 1727"/>
                <a:gd name="T20" fmla="*/ 1453 w 1453"/>
                <a:gd name="T21" fmla="*/ 1727 h 1727"/>
              </a:gdLst>
              <a:ahLst/>
              <a:cxnLst>
                <a:cxn ang="T12">
                  <a:pos x="T0" y="T1"/>
                </a:cxn>
                <a:cxn ang="T13">
                  <a:pos x="T2" y="T3"/>
                </a:cxn>
                <a:cxn ang="T14">
                  <a:pos x="T4" y="T5"/>
                </a:cxn>
                <a:cxn ang="T15">
                  <a:pos x="T6" y="T7"/>
                </a:cxn>
                <a:cxn ang="T16">
                  <a:pos x="T8" y="T9"/>
                </a:cxn>
                <a:cxn ang="T17">
                  <a:pos x="T10" y="T11"/>
                </a:cxn>
              </a:cxnLst>
              <a:rect l="T18" t="T19" r="T20" b="T21"/>
              <a:pathLst>
                <a:path w="1453" h="1727">
                  <a:moveTo>
                    <a:pt x="1453" y="1389"/>
                  </a:moveTo>
                  <a:lnTo>
                    <a:pt x="995" y="1727"/>
                  </a:lnTo>
                  <a:lnTo>
                    <a:pt x="0" y="3"/>
                  </a:lnTo>
                  <a:lnTo>
                    <a:pt x="8" y="0"/>
                  </a:lnTo>
                  <a:lnTo>
                    <a:pt x="1453" y="989"/>
                  </a:lnTo>
                  <a:lnTo>
                    <a:pt x="1453" y="1389"/>
                  </a:lnTo>
                  <a:close/>
                </a:path>
              </a:pathLst>
            </a:custGeom>
            <a:solidFill>
              <a:srgbClr val="E58A2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152" name="Freeform 88"/>
            <p:cNvSpPr>
              <a:spLocks noChangeArrowheads="1"/>
            </p:cNvSpPr>
            <p:nvPr/>
          </p:nvSpPr>
          <p:spPr bwMode="auto">
            <a:xfrm>
              <a:off x="2462213" y="0"/>
              <a:ext cx="2293938" cy="1570037"/>
            </a:xfrm>
            <a:custGeom>
              <a:avLst/>
              <a:gdLst>
                <a:gd name="T0" fmla="*/ 2293938 w 1445"/>
                <a:gd name="T1" fmla="*/ 1570037 h 989"/>
                <a:gd name="T2" fmla="*/ 0 w 1445"/>
                <a:gd name="T3" fmla="*/ 0 h 989"/>
                <a:gd name="T4" fmla="*/ 2293938 w 1445"/>
                <a:gd name="T5" fmla="*/ 415925 h 989"/>
                <a:gd name="T6" fmla="*/ 2293938 w 1445"/>
                <a:gd name="T7" fmla="*/ 1570037 h 989"/>
                <a:gd name="T8" fmla="*/ 0 60000 65536"/>
                <a:gd name="T9" fmla="*/ 0 60000 65536"/>
                <a:gd name="T10" fmla="*/ 0 60000 65536"/>
                <a:gd name="T11" fmla="*/ 0 60000 65536"/>
                <a:gd name="T12" fmla="*/ 0 w 1445"/>
                <a:gd name="T13" fmla="*/ 0 h 989"/>
                <a:gd name="T14" fmla="*/ 1445 w 1445"/>
                <a:gd name="T15" fmla="*/ 989 h 989"/>
              </a:gdLst>
              <a:ahLst/>
              <a:cxnLst>
                <a:cxn ang="T8">
                  <a:pos x="T0" y="T1"/>
                </a:cxn>
                <a:cxn ang="T9">
                  <a:pos x="T2" y="T3"/>
                </a:cxn>
                <a:cxn ang="T10">
                  <a:pos x="T4" y="T5"/>
                </a:cxn>
                <a:cxn ang="T11">
                  <a:pos x="T6" y="T7"/>
                </a:cxn>
              </a:cxnLst>
              <a:rect l="T12" t="T13" r="T14" b="T15"/>
              <a:pathLst>
                <a:path w="1445" h="989">
                  <a:moveTo>
                    <a:pt x="1445" y="989"/>
                  </a:moveTo>
                  <a:lnTo>
                    <a:pt x="0" y="0"/>
                  </a:lnTo>
                  <a:lnTo>
                    <a:pt x="1445" y="262"/>
                  </a:lnTo>
                  <a:lnTo>
                    <a:pt x="1445" y="989"/>
                  </a:lnTo>
                  <a:close/>
                </a:path>
              </a:pathLst>
            </a:custGeom>
            <a:solidFill>
              <a:srgbClr val="E25D2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153" name="Freeform 89"/>
            <p:cNvSpPr>
              <a:spLocks noChangeArrowheads="1"/>
            </p:cNvSpPr>
            <p:nvPr/>
          </p:nvSpPr>
          <p:spPr bwMode="auto">
            <a:xfrm>
              <a:off x="4029075" y="2205038"/>
              <a:ext cx="727075" cy="2365375"/>
            </a:xfrm>
            <a:custGeom>
              <a:avLst/>
              <a:gdLst>
                <a:gd name="T0" fmla="*/ 727075 w 458"/>
                <a:gd name="T1" fmla="*/ 0 h 1490"/>
                <a:gd name="T2" fmla="*/ 0 w 458"/>
                <a:gd name="T3" fmla="*/ 536575 h 1490"/>
                <a:gd name="T4" fmla="*/ 727075 w 458"/>
                <a:gd name="T5" fmla="*/ 2365375 h 1490"/>
                <a:gd name="T6" fmla="*/ 727075 w 458"/>
                <a:gd name="T7" fmla="*/ 0 h 1490"/>
                <a:gd name="T8" fmla="*/ 0 60000 65536"/>
                <a:gd name="T9" fmla="*/ 0 60000 65536"/>
                <a:gd name="T10" fmla="*/ 0 60000 65536"/>
                <a:gd name="T11" fmla="*/ 0 60000 65536"/>
                <a:gd name="T12" fmla="*/ 0 w 458"/>
                <a:gd name="T13" fmla="*/ 0 h 1490"/>
                <a:gd name="T14" fmla="*/ 458 w 458"/>
                <a:gd name="T15" fmla="*/ 1490 h 1490"/>
              </a:gdLst>
              <a:ahLst/>
              <a:cxnLst>
                <a:cxn ang="T8">
                  <a:pos x="T0" y="T1"/>
                </a:cxn>
                <a:cxn ang="T9">
                  <a:pos x="T2" y="T3"/>
                </a:cxn>
                <a:cxn ang="T10">
                  <a:pos x="T4" y="T5"/>
                </a:cxn>
                <a:cxn ang="T11">
                  <a:pos x="T6" y="T7"/>
                </a:cxn>
              </a:cxnLst>
              <a:rect l="T12" t="T13" r="T14" b="T15"/>
              <a:pathLst>
                <a:path w="458" h="1490">
                  <a:moveTo>
                    <a:pt x="458" y="0"/>
                  </a:moveTo>
                  <a:lnTo>
                    <a:pt x="0" y="338"/>
                  </a:lnTo>
                  <a:lnTo>
                    <a:pt x="458" y="1490"/>
                  </a:lnTo>
                  <a:lnTo>
                    <a:pt x="458" y="0"/>
                  </a:lnTo>
                  <a:close/>
                </a:path>
              </a:pathLst>
            </a:custGeom>
            <a:solidFill>
              <a:srgbClr val="F4C51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154" name="Freeform 90"/>
            <p:cNvSpPr>
              <a:spLocks noChangeArrowheads="1"/>
            </p:cNvSpPr>
            <p:nvPr/>
          </p:nvSpPr>
          <p:spPr bwMode="auto">
            <a:xfrm>
              <a:off x="2944813" y="2035175"/>
              <a:ext cx="1811338" cy="2535237"/>
            </a:xfrm>
            <a:custGeom>
              <a:avLst/>
              <a:gdLst>
                <a:gd name="T0" fmla="*/ 815975 w 1141"/>
                <a:gd name="T1" fmla="*/ 2535237 h 1597"/>
                <a:gd name="T2" fmla="*/ 1811338 w 1141"/>
                <a:gd name="T3" fmla="*/ 2535237 h 1597"/>
                <a:gd name="T4" fmla="*/ 1811338 w 1141"/>
                <a:gd name="T5" fmla="*/ 2535237 h 1597"/>
                <a:gd name="T6" fmla="*/ 1084263 w 1141"/>
                <a:gd name="T7" fmla="*/ 706437 h 1597"/>
                <a:gd name="T8" fmla="*/ 0 w 1141"/>
                <a:gd name="T9" fmla="*/ 0 h 1597"/>
                <a:gd name="T10" fmla="*/ 815975 w 1141"/>
                <a:gd name="T11" fmla="*/ 2535237 h 1597"/>
                <a:gd name="T12" fmla="*/ 0 60000 65536"/>
                <a:gd name="T13" fmla="*/ 0 60000 65536"/>
                <a:gd name="T14" fmla="*/ 0 60000 65536"/>
                <a:gd name="T15" fmla="*/ 0 60000 65536"/>
                <a:gd name="T16" fmla="*/ 0 60000 65536"/>
                <a:gd name="T17" fmla="*/ 0 60000 65536"/>
                <a:gd name="T18" fmla="*/ 0 w 1141"/>
                <a:gd name="T19" fmla="*/ 0 h 1597"/>
                <a:gd name="T20" fmla="*/ 1141 w 1141"/>
                <a:gd name="T21" fmla="*/ 1597 h 1597"/>
              </a:gdLst>
              <a:ahLst/>
              <a:cxnLst>
                <a:cxn ang="T12">
                  <a:pos x="T0" y="T1"/>
                </a:cxn>
                <a:cxn ang="T13">
                  <a:pos x="T2" y="T3"/>
                </a:cxn>
                <a:cxn ang="T14">
                  <a:pos x="T4" y="T5"/>
                </a:cxn>
                <a:cxn ang="T15">
                  <a:pos x="T6" y="T7"/>
                </a:cxn>
                <a:cxn ang="T16">
                  <a:pos x="T8" y="T9"/>
                </a:cxn>
                <a:cxn ang="T17">
                  <a:pos x="T10" y="T11"/>
                </a:cxn>
              </a:cxnLst>
              <a:rect l="T18" t="T19" r="T20" b="T21"/>
              <a:pathLst>
                <a:path w="1141" h="1597">
                  <a:moveTo>
                    <a:pt x="514" y="1597"/>
                  </a:moveTo>
                  <a:lnTo>
                    <a:pt x="1141" y="1597"/>
                  </a:lnTo>
                  <a:lnTo>
                    <a:pt x="683" y="445"/>
                  </a:lnTo>
                  <a:lnTo>
                    <a:pt x="0" y="0"/>
                  </a:lnTo>
                  <a:lnTo>
                    <a:pt x="514" y="1597"/>
                  </a:lnTo>
                  <a:close/>
                </a:path>
              </a:pathLst>
            </a:custGeom>
            <a:solidFill>
              <a:srgbClr val="E7AC2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155" name="Freeform 91"/>
            <p:cNvSpPr>
              <a:spLocks noChangeArrowheads="1"/>
            </p:cNvSpPr>
            <p:nvPr/>
          </p:nvSpPr>
          <p:spPr bwMode="auto">
            <a:xfrm>
              <a:off x="1939925" y="2035175"/>
              <a:ext cx="1820863" cy="2535237"/>
            </a:xfrm>
            <a:custGeom>
              <a:avLst/>
              <a:gdLst>
                <a:gd name="T0" fmla="*/ 1223963 w 1147"/>
                <a:gd name="T1" fmla="*/ 2535237 h 1597"/>
                <a:gd name="T2" fmla="*/ 0 w 1147"/>
                <a:gd name="T3" fmla="*/ 1233487 h 1597"/>
                <a:gd name="T4" fmla="*/ 1004888 w 1147"/>
                <a:gd name="T5" fmla="*/ 0 h 1597"/>
                <a:gd name="T6" fmla="*/ 1820863 w 1147"/>
                <a:gd name="T7" fmla="*/ 2535237 h 1597"/>
                <a:gd name="T8" fmla="*/ 1223963 w 1147"/>
                <a:gd name="T9" fmla="*/ 2535237 h 1597"/>
                <a:gd name="T10" fmla="*/ 0 60000 65536"/>
                <a:gd name="T11" fmla="*/ 0 60000 65536"/>
                <a:gd name="T12" fmla="*/ 0 60000 65536"/>
                <a:gd name="T13" fmla="*/ 0 60000 65536"/>
                <a:gd name="T14" fmla="*/ 0 60000 65536"/>
                <a:gd name="T15" fmla="*/ 0 w 1147"/>
                <a:gd name="T16" fmla="*/ 0 h 1597"/>
                <a:gd name="T17" fmla="*/ 1147 w 1147"/>
                <a:gd name="T18" fmla="*/ 1597 h 1597"/>
              </a:gdLst>
              <a:ahLst/>
              <a:cxnLst>
                <a:cxn ang="T10">
                  <a:pos x="T0" y="T1"/>
                </a:cxn>
                <a:cxn ang="T11">
                  <a:pos x="T2" y="T3"/>
                </a:cxn>
                <a:cxn ang="T12">
                  <a:pos x="T4" y="T5"/>
                </a:cxn>
                <a:cxn ang="T13">
                  <a:pos x="T6" y="T7"/>
                </a:cxn>
                <a:cxn ang="T14">
                  <a:pos x="T8" y="T9"/>
                </a:cxn>
              </a:cxnLst>
              <a:rect l="T15" t="T16" r="T17" b="T18"/>
              <a:pathLst>
                <a:path w="1147" h="1597">
                  <a:moveTo>
                    <a:pt x="771" y="1597"/>
                  </a:moveTo>
                  <a:lnTo>
                    <a:pt x="0" y="777"/>
                  </a:lnTo>
                  <a:lnTo>
                    <a:pt x="633" y="0"/>
                  </a:lnTo>
                  <a:lnTo>
                    <a:pt x="1147" y="1597"/>
                  </a:lnTo>
                  <a:lnTo>
                    <a:pt x="771" y="1597"/>
                  </a:lnTo>
                  <a:close/>
                </a:path>
              </a:pathLst>
            </a:custGeom>
            <a:solidFill>
              <a:srgbClr val="E9DB2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156" name="Freeform 92"/>
            <p:cNvSpPr>
              <a:spLocks noChangeArrowheads="1"/>
            </p:cNvSpPr>
            <p:nvPr/>
          </p:nvSpPr>
          <p:spPr bwMode="auto">
            <a:xfrm>
              <a:off x="1939925" y="3268663"/>
              <a:ext cx="1223963" cy="1301750"/>
            </a:xfrm>
            <a:custGeom>
              <a:avLst/>
              <a:gdLst>
                <a:gd name="T0" fmla="*/ 354013 w 771"/>
                <a:gd name="T1" fmla="*/ 1301750 h 820"/>
                <a:gd name="T2" fmla="*/ 1223963 w 771"/>
                <a:gd name="T3" fmla="*/ 1301750 h 820"/>
                <a:gd name="T4" fmla="*/ 0 w 771"/>
                <a:gd name="T5" fmla="*/ 0 h 820"/>
                <a:gd name="T6" fmla="*/ 354013 w 771"/>
                <a:gd name="T7" fmla="*/ 1301750 h 820"/>
                <a:gd name="T8" fmla="*/ 0 60000 65536"/>
                <a:gd name="T9" fmla="*/ 0 60000 65536"/>
                <a:gd name="T10" fmla="*/ 0 60000 65536"/>
                <a:gd name="T11" fmla="*/ 0 60000 65536"/>
                <a:gd name="T12" fmla="*/ 0 w 771"/>
                <a:gd name="T13" fmla="*/ 0 h 820"/>
                <a:gd name="T14" fmla="*/ 771 w 771"/>
                <a:gd name="T15" fmla="*/ 820 h 820"/>
              </a:gdLst>
              <a:ahLst/>
              <a:cxnLst>
                <a:cxn ang="T8">
                  <a:pos x="T0" y="T1"/>
                </a:cxn>
                <a:cxn ang="T9">
                  <a:pos x="T2" y="T3"/>
                </a:cxn>
                <a:cxn ang="T10">
                  <a:pos x="T4" y="T5"/>
                </a:cxn>
                <a:cxn ang="T11">
                  <a:pos x="T6" y="T7"/>
                </a:cxn>
              </a:cxnLst>
              <a:rect l="T12" t="T13" r="T14" b="T15"/>
              <a:pathLst>
                <a:path w="771" h="820">
                  <a:moveTo>
                    <a:pt x="223" y="820"/>
                  </a:moveTo>
                  <a:lnTo>
                    <a:pt x="771" y="820"/>
                  </a:lnTo>
                  <a:lnTo>
                    <a:pt x="0" y="0"/>
                  </a:lnTo>
                  <a:lnTo>
                    <a:pt x="223" y="820"/>
                  </a:lnTo>
                  <a:close/>
                </a:path>
              </a:pathLst>
            </a:custGeom>
            <a:solidFill>
              <a:srgbClr val="B2CB3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157" name="Freeform 93"/>
            <p:cNvSpPr>
              <a:spLocks noChangeArrowheads="1"/>
            </p:cNvSpPr>
            <p:nvPr/>
          </p:nvSpPr>
          <p:spPr bwMode="auto">
            <a:xfrm>
              <a:off x="1279525" y="2246313"/>
              <a:ext cx="658813" cy="2324100"/>
            </a:xfrm>
            <a:custGeom>
              <a:avLst/>
              <a:gdLst>
                <a:gd name="T0" fmla="*/ 0 w 415"/>
                <a:gd name="T1" fmla="*/ 2324100 h 1464"/>
                <a:gd name="T2" fmla="*/ 658813 w 415"/>
                <a:gd name="T3" fmla="*/ 1022350 h 1464"/>
                <a:gd name="T4" fmla="*/ 357188 w 415"/>
                <a:gd name="T5" fmla="*/ 0 h 1464"/>
                <a:gd name="T6" fmla="*/ 0 w 415"/>
                <a:gd name="T7" fmla="*/ 2324100 h 1464"/>
                <a:gd name="T8" fmla="*/ 0 60000 65536"/>
                <a:gd name="T9" fmla="*/ 0 60000 65536"/>
                <a:gd name="T10" fmla="*/ 0 60000 65536"/>
                <a:gd name="T11" fmla="*/ 0 60000 65536"/>
                <a:gd name="T12" fmla="*/ 0 w 415"/>
                <a:gd name="T13" fmla="*/ 0 h 1464"/>
                <a:gd name="T14" fmla="*/ 415 w 415"/>
                <a:gd name="T15" fmla="*/ 1464 h 1464"/>
              </a:gdLst>
              <a:ahLst/>
              <a:cxnLst>
                <a:cxn ang="T8">
                  <a:pos x="T0" y="T1"/>
                </a:cxn>
                <a:cxn ang="T9">
                  <a:pos x="T2" y="T3"/>
                </a:cxn>
                <a:cxn ang="T10">
                  <a:pos x="T4" y="T5"/>
                </a:cxn>
                <a:cxn ang="T11">
                  <a:pos x="T6" y="T7"/>
                </a:cxn>
              </a:cxnLst>
              <a:rect l="T12" t="T13" r="T14" b="T15"/>
              <a:pathLst>
                <a:path w="415" h="1464">
                  <a:moveTo>
                    <a:pt x="0" y="1464"/>
                  </a:moveTo>
                  <a:lnTo>
                    <a:pt x="415" y="644"/>
                  </a:lnTo>
                  <a:lnTo>
                    <a:pt x="225" y="0"/>
                  </a:lnTo>
                  <a:lnTo>
                    <a:pt x="0" y="1464"/>
                  </a:lnTo>
                  <a:close/>
                </a:path>
              </a:pathLst>
            </a:custGeom>
            <a:solidFill>
              <a:srgbClr val="14885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158" name="Freeform 94"/>
            <p:cNvSpPr>
              <a:spLocks noChangeArrowheads="1"/>
            </p:cNvSpPr>
            <p:nvPr/>
          </p:nvSpPr>
          <p:spPr bwMode="auto">
            <a:xfrm>
              <a:off x="1636713" y="1516063"/>
              <a:ext cx="303213" cy="1752600"/>
            </a:xfrm>
            <a:custGeom>
              <a:avLst/>
              <a:gdLst>
                <a:gd name="T0" fmla="*/ 301625 w 191"/>
                <a:gd name="T1" fmla="*/ 1752600 h 1104"/>
                <a:gd name="T2" fmla="*/ 303213 w 191"/>
                <a:gd name="T3" fmla="*/ 1752600 h 1104"/>
                <a:gd name="T4" fmla="*/ 271463 w 191"/>
                <a:gd name="T5" fmla="*/ 0 h 1104"/>
                <a:gd name="T6" fmla="*/ 0 w 191"/>
                <a:gd name="T7" fmla="*/ 730250 h 1104"/>
                <a:gd name="T8" fmla="*/ 301625 w 191"/>
                <a:gd name="T9" fmla="*/ 1752600 h 1104"/>
                <a:gd name="T10" fmla="*/ 0 60000 65536"/>
                <a:gd name="T11" fmla="*/ 0 60000 65536"/>
                <a:gd name="T12" fmla="*/ 0 60000 65536"/>
                <a:gd name="T13" fmla="*/ 0 60000 65536"/>
                <a:gd name="T14" fmla="*/ 0 60000 65536"/>
                <a:gd name="T15" fmla="*/ 0 w 191"/>
                <a:gd name="T16" fmla="*/ 0 h 1104"/>
                <a:gd name="T17" fmla="*/ 191 w 191"/>
                <a:gd name="T18" fmla="*/ 1104 h 1104"/>
              </a:gdLst>
              <a:ahLst/>
              <a:cxnLst>
                <a:cxn ang="T10">
                  <a:pos x="T0" y="T1"/>
                </a:cxn>
                <a:cxn ang="T11">
                  <a:pos x="T2" y="T3"/>
                </a:cxn>
                <a:cxn ang="T12">
                  <a:pos x="T4" y="T5"/>
                </a:cxn>
                <a:cxn ang="T13">
                  <a:pos x="T6" y="T7"/>
                </a:cxn>
                <a:cxn ang="T14">
                  <a:pos x="T8" y="T9"/>
                </a:cxn>
              </a:cxnLst>
              <a:rect l="T15" t="T16" r="T17" b="T18"/>
              <a:pathLst>
                <a:path w="191" h="1104">
                  <a:moveTo>
                    <a:pt x="190" y="1104"/>
                  </a:moveTo>
                  <a:lnTo>
                    <a:pt x="191" y="1104"/>
                  </a:lnTo>
                  <a:lnTo>
                    <a:pt x="171" y="0"/>
                  </a:lnTo>
                  <a:lnTo>
                    <a:pt x="0" y="460"/>
                  </a:lnTo>
                  <a:lnTo>
                    <a:pt x="190" y="1104"/>
                  </a:lnTo>
                  <a:close/>
                </a:path>
              </a:pathLst>
            </a:custGeom>
            <a:solidFill>
              <a:srgbClr val="24624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159" name="Oval 104"/>
            <p:cNvSpPr>
              <a:spLocks noChangeArrowheads="1"/>
            </p:cNvSpPr>
            <p:nvPr/>
          </p:nvSpPr>
          <p:spPr bwMode="auto">
            <a:xfrm>
              <a:off x="133350" y="3565525"/>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000000"/>
                </a:solidFill>
                <a:latin typeface="Calibri" panose="020F0502020204030204" pitchFamily="34" charset="0"/>
                <a:sym typeface="宋体" panose="02010600030101010101" pitchFamily="2" charset="-122"/>
              </a:endParaRPr>
            </a:p>
          </p:txBody>
        </p:sp>
        <p:sp>
          <p:nvSpPr>
            <p:cNvPr id="5160" name="Oval 105"/>
            <p:cNvSpPr>
              <a:spLocks noChangeArrowheads="1"/>
            </p:cNvSpPr>
            <p:nvPr/>
          </p:nvSpPr>
          <p:spPr bwMode="auto">
            <a:xfrm>
              <a:off x="171450" y="4113213"/>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000000"/>
                </a:solidFill>
                <a:latin typeface="Calibri" panose="020F0502020204030204" pitchFamily="34" charset="0"/>
                <a:sym typeface="宋体" panose="02010600030101010101" pitchFamily="2" charset="-122"/>
              </a:endParaRPr>
            </a:p>
          </p:txBody>
        </p:sp>
        <p:sp>
          <p:nvSpPr>
            <p:cNvPr id="5161" name="Oval 106"/>
            <p:cNvSpPr>
              <a:spLocks noChangeArrowheads="1"/>
            </p:cNvSpPr>
            <p:nvPr/>
          </p:nvSpPr>
          <p:spPr bwMode="auto">
            <a:xfrm>
              <a:off x="654050" y="2611438"/>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000000"/>
                </a:solidFill>
                <a:latin typeface="Calibri" panose="020F0502020204030204" pitchFamily="34" charset="0"/>
                <a:sym typeface="宋体" panose="02010600030101010101" pitchFamily="2" charset="-122"/>
              </a:endParaRPr>
            </a:p>
          </p:txBody>
        </p:sp>
        <p:sp>
          <p:nvSpPr>
            <p:cNvPr id="5162" name="Oval 107"/>
            <p:cNvSpPr>
              <a:spLocks noChangeArrowheads="1"/>
            </p:cNvSpPr>
            <p:nvPr/>
          </p:nvSpPr>
          <p:spPr bwMode="auto">
            <a:xfrm>
              <a:off x="1711325" y="2390775"/>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000000"/>
                </a:solidFill>
                <a:latin typeface="Calibri" panose="020F0502020204030204" pitchFamily="34" charset="0"/>
                <a:sym typeface="宋体" panose="02010600030101010101" pitchFamily="2" charset="-122"/>
              </a:endParaRPr>
            </a:p>
          </p:txBody>
        </p:sp>
        <p:sp>
          <p:nvSpPr>
            <p:cNvPr id="5163" name="Oval 108"/>
            <p:cNvSpPr>
              <a:spLocks noChangeArrowheads="1"/>
            </p:cNvSpPr>
            <p:nvPr/>
          </p:nvSpPr>
          <p:spPr bwMode="auto">
            <a:xfrm>
              <a:off x="1990725" y="1717675"/>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000000"/>
                </a:solidFill>
                <a:latin typeface="Calibri" panose="020F0502020204030204" pitchFamily="34" charset="0"/>
                <a:sym typeface="宋体" panose="02010600030101010101" pitchFamily="2" charset="-122"/>
              </a:endParaRPr>
            </a:p>
          </p:txBody>
        </p:sp>
        <p:sp>
          <p:nvSpPr>
            <p:cNvPr id="5164" name="Oval 109"/>
            <p:cNvSpPr>
              <a:spLocks noChangeArrowheads="1"/>
            </p:cNvSpPr>
            <p:nvPr/>
          </p:nvSpPr>
          <p:spPr bwMode="auto">
            <a:xfrm>
              <a:off x="2003425" y="3325813"/>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000000"/>
                </a:solidFill>
                <a:latin typeface="Calibri" panose="020F0502020204030204" pitchFamily="34" charset="0"/>
                <a:sym typeface="宋体" panose="02010600030101010101" pitchFamily="2" charset="-122"/>
              </a:endParaRPr>
            </a:p>
          </p:txBody>
        </p:sp>
        <p:sp>
          <p:nvSpPr>
            <p:cNvPr id="5165" name="Oval 110"/>
            <p:cNvSpPr>
              <a:spLocks noChangeArrowheads="1"/>
            </p:cNvSpPr>
            <p:nvPr/>
          </p:nvSpPr>
          <p:spPr bwMode="auto">
            <a:xfrm>
              <a:off x="2979738" y="2205038"/>
              <a:ext cx="58738" cy="79375"/>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000000"/>
                </a:solidFill>
                <a:latin typeface="Calibri" panose="020F0502020204030204" pitchFamily="34" charset="0"/>
                <a:sym typeface="宋体" panose="02010600030101010101" pitchFamily="2" charset="-122"/>
              </a:endParaRPr>
            </a:p>
          </p:txBody>
        </p:sp>
        <p:sp>
          <p:nvSpPr>
            <p:cNvPr id="5166" name="Oval 111"/>
            <p:cNvSpPr>
              <a:spLocks noChangeArrowheads="1"/>
            </p:cNvSpPr>
            <p:nvPr/>
          </p:nvSpPr>
          <p:spPr bwMode="auto">
            <a:xfrm>
              <a:off x="4024313" y="2819400"/>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000000"/>
                </a:solidFill>
                <a:latin typeface="Calibri" panose="020F0502020204030204" pitchFamily="34" charset="0"/>
                <a:sym typeface="宋体" panose="02010600030101010101" pitchFamily="2" charset="-122"/>
              </a:endParaRPr>
            </a:p>
          </p:txBody>
        </p:sp>
      </p:grpSp>
      <p:sp>
        <p:nvSpPr>
          <p:cNvPr id="5217" name="文本框 2"/>
          <p:cNvSpPr>
            <a:spLocks noChangeArrowheads="1"/>
          </p:cNvSpPr>
          <p:nvPr/>
        </p:nvSpPr>
        <p:spPr bwMode="auto">
          <a:xfrm>
            <a:off x="3803650" y="2630488"/>
            <a:ext cx="4884738"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5400" b="1" dirty="0">
                <a:solidFill>
                  <a:srgbClr val="000000"/>
                </a:solidFill>
                <a:latin typeface="Calibri" panose="020F0502020204030204" pitchFamily="34" charset="0"/>
                <a:cs typeface="Calibri" panose="020F0502020204030204" pitchFamily="34" charset="0"/>
                <a:sym typeface="Calibri" panose="020F0502020204030204" pitchFamily="34" charset="0"/>
              </a:rPr>
              <a:t>PART 1</a:t>
            </a:r>
          </a:p>
          <a:p>
            <a:pPr algn="ctr" eaLnBrk="1" hangingPunct="1"/>
            <a:r>
              <a:rPr lang="zh-CN" altLang="en-US" sz="3200" b="1" dirty="0">
                <a:solidFill>
                  <a:srgbClr val="000000"/>
                </a:solidFill>
                <a:latin typeface="Calibri" panose="020F0502020204030204" pitchFamily="34" charset="0"/>
                <a:sym typeface="宋体" panose="02010600030101010101" pitchFamily="2" charset="-122"/>
              </a:rPr>
              <a:t>项目立意</a:t>
            </a:r>
          </a:p>
        </p:txBody>
      </p:sp>
    </p:spTree>
  </p:cSld>
  <p:clrMapOvr>
    <a:masterClrMapping/>
  </p:clrMapOvr>
  <p:transition spd="slow" advClick="0" advTm="3000">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9" fill="hold" nodeType="afterEffect">
                                  <p:stCondLst>
                                    <p:cond delay="0"/>
                                  </p:stCondLst>
                                  <p:childTnLst>
                                    <p:set>
                                      <p:cBhvr>
                                        <p:cTn id="6" dur="1" fill="hold">
                                          <p:stCondLst>
                                            <p:cond delay="0"/>
                                          </p:stCondLst>
                                        </p:cTn>
                                        <p:tgtEl>
                                          <p:spTgt spid="5174"/>
                                        </p:tgtEl>
                                        <p:attrNameLst>
                                          <p:attrName>style.visibility</p:attrName>
                                        </p:attrNameLst>
                                      </p:cBhvr>
                                      <p:to>
                                        <p:strVal val="visible"/>
                                      </p:to>
                                    </p:set>
                                    <p:anim calcmode="lin" valueType="num">
                                      <p:cBhvr>
                                        <p:cTn id="7" dur="500" fill="hold"/>
                                        <p:tgtEl>
                                          <p:spTgt spid="5174"/>
                                        </p:tgtEl>
                                        <p:attrNameLst>
                                          <p:attrName>ppt_x</p:attrName>
                                        </p:attrNameLst>
                                      </p:cBhvr>
                                      <p:tavLst>
                                        <p:tav tm="0">
                                          <p:val>
                                            <p:strVal val="0-#ppt_w/2"/>
                                          </p:val>
                                        </p:tav>
                                        <p:tav tm="100000">
                                          <p:val>
                                            <p:strVal val="#ppt_x"/>
                                          </p:val>
                                        </p:tav>
                                      </p:tavLst>
                                    </p:anim>
                                    <p:anim calcmode="lin" valueType="num">
                                      <p:cBhvr>
                                        <p:cTn id="8" dur="500" fill="hold"/>
                                        <p:tgtEl>
                                          <p:spTgt spid="5174"/>
                                        </p:tgtEl>
                                        <p:attrNameLst>
                                          <p:attrName>ppt_y</p:attrName>
                                        </p:attrNameLst>
                                      </p:cBhvr>
                                      <p:tavLst>
                                        <p:tav tm="0">
                                          <p:val>
                                            <p:strVal val="0-#ppt_h/2"/>
                                          </p:val>
                                        </p:tav>
                                        <p:tav tm="100000">
                                          <p:val>
                                            <p:strVal val="#ppt_y"/>
                                          </p:val>
                                        </p:tav>
                                      </p:tavLst>
                                    </p:anim>
                                  </p:childTnLst>
                                </p:cTn>
                              </p:par>
                              <p:par>
                                <p:cTn id="9" presetID="2" presetClass="entr" presetSubtype="6" fill="hold" nodeType="withEffect">
                                  <p:stCondLst>
                                    <p:cond delay="0"/>
                                  </p:stCondLst>
                                  <p:childTnLst>
                                    <p:set>
                                      <p:cBhvr>
                                        <p:cTn id="10" dur="1" fill="hold">
                                          <p:stCondLst>
                                            <p:cond delay="0"/>
                                          </p:stCondLst>
                                        </p:cTn>
                                        <p:tgtEl>
                                          <p:spTgt spid="5122"/>
                                        </p:tgtEl>
                                        <p:attrNameLst>
                                          <p:attrName>style.visibility</p:attrName>
                                        </p:attrNameLst>
                                      </p:cBhvr>
                                      <p:to>
                                        <p:strVal val="visible"/>
                                      </p:to>
                                    </p:set>
                                    <p:anim calcmode="lin" valueType="num">
                                      <p:cBhvr>
                                        <p:cTn id="11" dur="500" fill="hold"/>
                                        <p:tgtEl>
                                          <p:spTgt spid="5122"/>
                                        </p:tgtEl>
                                        <p:attrNameLst>
                                          <p:attrName>ppt_x</p:attrName>
                                        </p:attrNameLst>
                                      </p:cBhvr>
                                      <p:tavLst>
                                        <p:tav tm="0">
                                          <p:val>
                                            <p:strVal val="1+#ppt_w/2"/>
                                          </p:val>
                                        </p:tav>
                                        <p:tav tm="100000">
                                          <p:val>
                                            <p:strVal val="#ppt_x"/>
                                          </p:val>
                                        </p:tav>
                                      </p:tavLst>
                                    </p:anim>
                                    <p:anim calcmode="lin" valueType="num">
                                      <p:cBhvr>
                                        <p:cTn id="12" dur="500" fill="hold"/>
                                        <p:tgtEl>
                                          <p:spTgt spid="5122"/>
                                        </p:tgtEl>
                                        <p:attrNameLst>
                                          <p:attrName>ppt_y</p:attrName>
                                        </p:attrNameLst>
                                      </p:cBhvr>
                                      <p:tavLst>
                                        <p:tav tm="0">
                                          <p:val>
                                            <p:strVal val="1+#ppt_h/2"/>
                                          </p:val>
                                        </p:tav>
                                        <p:tav tm="100000">
                                          <p:val>
                                            <p:strVal val="#ppt_y"/>
                                          </p:val>
                                        </p:tav>
                                      </p:tavLst>
                                    </p:anim>
                                  </p:childTnLst>
                                </p:cTn>
                              </p:par>
                            </p:childTnLst>
                          </p:cTn>
                        </p:par>
                        <p:par>
                          <p:cTn id="13" fill="hold" nodeType="afterGroup">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5217"/>
                                        </p:tgtEl>
                                        <p:attrNameLst>
                                          <p:attrName>style.visibility</p:attrName>
                                        </p:attrNameLst>
                                      </p:cBhvr>
                                      <p:to>
                                        <p:strVal val="visible"/>
                                      </p:to>
                                    </p:set>
                                    <p:anim calcmode="lin" valueType="num">
                                      <p:cBhvr>
                                        <p:cTn id="16" dur="500" fill="hold"/>
                                        <p:tgtEl>
                                          <p:spTgt spid="5217"/>
                                        </p:tgtEl>
                                        <p:attrNameLst>
                                          <p:attrName>ppt_w</p:attrName>
                                        </p:attrNameLst>
                                      </p:cBhvr>
                                      <p:tavLst>
                                        <p:tav tm="0">
                                          <p:val>
                                            <p:fltVal val="0"/>
                                          </p:val>
                                        </p:tav>
                                        <p:tav tm="100000">
                                          <p:val>
                                            <p:strVal val="#ppt_w"/>
                                          </p:val>
                                        </p:tav>
                                      </p:tavLst>
                                    </p:anim>
                                    <p:anim calcmode="lin" valueType="num">
                                      <p:cBhvr>
                                        <p:cTn id="17" dur="500" fill="hold"/>
                                        <p:tgtEl>
                                          <p:spTgt spid="5217"/>
                                        </p:tgtEl>
                                        <p:attrNameLst>
                                          <p:attrName>ppt_h</p:attrName>
                                        </p:attrNameLst>
                                      </p:cBhvr>
                                      <p:tavLst>
                                        <p:tav tm="0">
                                          <p:val>
                                            <p:fltVal val="0"/>
                                          </p:val>
                                        </p:tav>
                                        <p:tav tm="100000">
                                          <p:val>
                                            <p:strVal val="#ppt_h"/>
                                          </p:val>
                                        </p:tav>
                                      </p:tavLst>
                                    </p:anim>
                                    <p:animEffect>
                                      <p:cBhvr>
                                        <p:cTn id="18" dur="500"/>
                                        <p:tgtEl>
                                          <p:spTgt spid="52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17" grpId="0" bldLvl="0" autoUpdateAnimBg="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46" name="Group 2"/>
          <p:cNvGrpSpPr>
            <a:grpSpLocks/>
          </p:cNvGrpSpPr>
          <p:nvPr/>
        </p:nvGrpSpPr>
        <p:grpSpPr bwMode="auto">
          <a:xfrm rot="5400000" flipH="1">
            <a:off x="23749" y="-23749"/>
            <a:ext cx="2681056" cy="2728554"/>
            <a:chOff x="0" y="0"/>
            <a:chExt cx="4756151" cy="4570413"/>
          </a:xfrm>
        </p:grpSpPr>
        <p:sp>
          <p:nvSpPr>
            <p:cNvPr id="6205" name="Freeform 51"/>
            <p:cNvSpPr>
              <a:spLocks noChangeArrowheads="1"/>
            </p:cNvSpPr>
            <p:nvPr/>
          </p:nvSpPr>
          <p:spPr bwMode="auto">
            <a:xfrm>
              <a:off x="492125" y="581025"/>
              <a:ext cx="1258888" cy="2062162"/>
            </a:xfrm>
            <a:custGeom>
              <a:avLst/>
              <a:gdLst>
                <a:gd name="T0" fmla="*/ 0 w 793"/>
                <a:gd name="T1" fmla="*/ 0 h 1299"/>
                <a:gd name="T2" fmla="*/ 190500 w 793"/>
                <a:gd name="T3" fmla="*/ 2062162 h 1299"/>
                <a:gd name="T4" fmla="*/ 1258888 w 793"/>
                <a:gd name="T5" fmla="*/ 1857375 h 1299"/>
                <a:gd name="T6" fmla="*/ 0 w 793"/>
                <a:gd name="T7" fmla="*/ 0 h 1299"/>
                <a:gd name="T8" fmla="*/ 0 60000 65536"/>
                <a:gd name="T9" fmla="*/ 0 60000 65536"/>
                <a:gd name="T10" fmla="*/ 0 60000 65536"/>
                <a:gd name="T11" fmla="*/ 0 60000 65536"/>
                <a:gd name="T12" fmla="*/ 0 w 793"/>
                <a:gd name="T13" fmla="*/ 0 h 1299"/>
                <a:gd name="T14" fmla="*/ 793 w 793"/>
                <a:gd name="T15" fmla="*/ 1299 h 1299"/>
              </a:gdLst>
              <a:ahLst/>
              <a:cxnLst>
                <a:cxn ang="T8">
                  <a:pos x="T0" y="T1"/>
                </a:cxn>
                <a:cxn ang="T9">
                  <a:pos x="T2" y="T3"/>
                </a:cxn>
                <a:cxn ang="T10">
                  <a:pos x="T4" y="T5"/>
                </a:cxn>
                <a:cxn ang="T11">
                  <a:pos x="T6" y="T7"/>
                </a:cxn>
              </a:cxnLst>
              <a:rect l="T12" t="T13" r="T14" b="T15"/>
              <a:pathLst>
                <a:path w="793" h="1299">
                  <a:moveTo>
                    <a:pt x="0" y="0"/>
                  </a:moveTo>
                  <a:lnTo>
                    <a:pt x="120" y="1299"/>
                  </a:lnTo>
                  <a:lnTo>
                    <a:pt x="793" y="1170"/>
                  </a:lnTo>
                  <a:lnTo>
                    <a:pt x="0" y="0"/>
                  </a:lnTo>
                  <a:close/>
                </a:path>
              </a:pathLst>
            </a:custGeom>
            <a:solidFill>
              <a:srgbClr val="5DABC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6206" name="Freeform 52"/>
            <p:cNvSpPr>
              <a:spLocks noChangeArrowheads="1"/>
            </p:cNvSpPr>
            <p:nvPr/>
          </p:nvSpPr>
          <p:spPr bwMode="auto">
            <a:xfrm>
              <a:off x="682625" y="2438400"/>
              <a:ext cx="1068388" cy="2132012"/>
            </a:xfrm>
            <a:custGeom>
              <a:avLst/>
              <a:gdLst>
                <a:gd name="T0" fmla="*/ 725488 w 673"/>
                <a:gd name="T1" fmla="*/ 2132012 h 1343"/>
                <a:gd name="T2" fmla="*/ 0 w 673"/>
                <a:gd name="T3" fmla="*/ 204787 h 1343"/>
                <a:gd name="T4" fmla="*/ 1068388 w 673"/>
                <a:gd name="T5" fmla="*/ 0 h 1343"/>
                <a:gd name="T6" fmla="*/ 725488 w 673"/>
                <a:gd name="T7" fmla="*/ 2132012 h 1343"/>
                <a:gd name="T8" fmla="*/ 0 60000 65536"/>
                <a:gd name="T9" fmla="*/ 0 60000 65536"/>
                <a:gd name="T10" fmla="*/ 0 60000 65536"/>
                <a:gd name="T11" fmla="*/ 0 60000 65536"/>
                <a:gd name="T12" fmla="*/ 0 w 673"/>
                <a:gd name="T13" fmla="*/ 0 h 1343"/>
                <a:gd name="T14" fmla="*/ 673 w 673"/>
                <a:gd name="T15" fmla="*/ 1343 h 1343"/>
              </a:gdLst>
              <a:ahLst/>
              <a:cxnLst>
                <a:cxn ang="T8">
                  <a:pos x="T0" y="T1"/>
                </a:cxn>
                <a:cxn ang="T9">
                  <a:pos x="T2" y="T3"/>
                </a:cxn>
                <a:cxn ang="T10">
                  <a:pos x="T4" y="T5"/>
                </a:cxn>
                <a:cxn ang="T11">
                  <a:pos x="T6" y="T7"/>
                </a:cxn>
              </a:cxnLst>
              <a:rect l="T12" t="T13" r="T14" b="T15"/>
              <a:pathLst>
                <a:path w="673" h="1343">
                  <a:moveTo>
                    <a:pt x="457" y="1343"/>
                  </a:moveTo>
                  <a:lnTo>
                    <a:pt x="0" y="129"/>
                  </a:lnTo>
                  <a:lnTo>
                    <a:pt x="673" y="0"/>
                  </a:lnTo>
                  <a:lnTo>
                    <a:pt x="457" y="1343"/>
                  </a:lnTo>
                  <a:close/>
                </a:path>
              </a:pathLst>
            </a:custGeom>
            <a:solidFill>
              <a:srgbClr val="21AFD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6207" name="Freeform 53"/>
            <p:cNvSpPr>
              <a:spLocks noChangeArrowheads="1"/>
            </p:cNvSpPr>
            <p:nvPr/>
          </p:nvSpPr>
          <p:spPr bwMode="auto">
            <a:xfrm>
              <a:off x="174625" y="2643188"/>
              <a:ext cx="1233488" cy="1927225"/>
            </a:xfrm>
            <a:custGeom>
              <a:avLst/>
              <a:gdLst>
                <a:gd name="T0" fmla="*/ 0 w 777"/>
                <a:gd name="T1" fmla="*/ 949325 h 1214"/>
                <a:gd name="T2" fmla="*/ 508000 w 777"/>
                <a:gd name="T3" fmla="*/ 0 h 1214"/>
                <a:gd name="T4" fmla="*/ 1233488 w 777"/>
                <a:gd name="T5" fmla="*/ 1927225 h 1214"/>
                <a:gd name="T6" fmla="*/ 0 w 777"/>
                <a:gd name="T7" fmla="*/ 949325 h 1214"/>
                <a:gd name="T8" fmla="*/ 0 60000 65536"/>
                <a:gd name="T9" fmla="*/ 0 60000 65536"/>
                <a:gd name="T10" fmla="*/ 0 60000 65536"/>
                <a:gd name="T11" fmla="*/ 0 60000 65536"/>
                <a:gd name="T12" fmla="*/ 0 w 777"/>
                <a:gd name="T13" fmla="*/ 0 h 1214"/>
                <a:gd name="T14" fmla="*/ 777 w 777"/>
                <a:gd name="T15" fmla="*/ 1214 h 1214"/>
              </a:gdLst>
              <a:ahLst/>
              <a:cxnLst>
                <a:cxn ang="T8">
                  <a:pos x="T0" y="T1"/>
                </a:cxn>
                <a:cxn ang="T9">
                  <a:pos x="T2" y="T3"/>
                </a:cxn>
                <a:cxn ang="T10">
                  <a:pos x="T4" y="T5"/>
                </a:cxn>
                <a:cxn ang="T11">
                  <a:pos x="T6" y="T7"/>
                </a:cxn>
              </a:cxnLst>
              <a:rect l="T12" t="T13" r="T14" b="T15"/>
              <a:pathLst>
                <a:path w="777" h="1214">
                  <a:moveTo>
                    <a:pt x="0" y="598"/>
                  </a:moveTo>
                  <a:lnTo>
                    <a:pt x="320" y="0"/>
                  </a:lnTo>
                  <a:lnTo>
                    <a:pt x="777" y="1214"/>
                  </a:lnTo>
                  <a:lnTo>
                    <a:pt x="0" y="598"/>
                  </a:lnTo>
                  <a:close/>
                </a:path>
              </a:pathLst>
            </a:custGeom>
            <a:solidFill>
              <a:srgbClr val="2982B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6208" name="Freeform 54"/>
            <p:cNvSpPr>
              <a:spLocks noChangeArrowheads="1"/>
            </p:cNvSpPr>
            <p:nvPr/>
          </p:nvSpPr>
          <p:spPr bwMode="auto">
            <a:xfrm>
              <a:off x="174625" y="3592513"/>
              <a:ext cx="1233488" cy="977900"/>
            </a:xfrm>
            <a:custGeom>
              <a:avLst/>
              <a:gdLst>
                <a:gd name="T0" fmla="*/ 0 w 777"/>
                <a:gd name="T1" fmla="*/ 0 h 616"/>
                <a:gd name="T2" fmla="*/ 14288 w 777"/>
                <a:gd name="T3" fmla="*/ 574675 h 616"/>
                <a:gd name="T4" fmla="*/ 1233488 w 777"/>
                <a:gd name="T5" fmla="*/ 977900 h 616"/>
                <a:gd name="T6" fmla="*/ 0 w 777"/>
                <a:gd name="T7" fmla="*/ 0 h 616"/>
                <a:gd name="T8" fmla="*/ 0 60000 65536"/>
                <a:gd name="T9" fmla="*/ 0 60000 65536"/>
                <a:gd name="T10" fmla="*/ 0 60000 65536"/>
                <a:gd name="T11" fmla="*/ 0 60000 65536"/>
                <a:gd name="T12" fmla="*/ 0 w 777"/>
                <a:gd name="T13" fmla="*/ 0 h 616"/>
                <a:gd name="T14" fmla="*/ 777 w 777"/>
                <a:gd name="T15" fmla="*/ 616 h 616"/>
              </a:gdLst>
              <a:ahLst/>
              <a:cxnLst>
                <a:cxn ang="T8">
                  <a:pos x="T0" y="T1"/>
                </a:cxn>
                <a:cxn ang="T9">
                  <a:pos x="T2" y="T3"/>
                </a:cxn>
                <a:cxn ang="T10">
                  <a:pos x="T4" y="T5"/>
                </a:cxn>
                <a:cxn ang="T11">
                  <a:pos x="T6" y="T7"/>
                </a:cxn>
              </a:cxnLst>
              <a:rect l="T12" t="T13" r="T14" b="T15"/>
              <a:pathLst>
                <a:path w="777" h="616">
                  <a:moveTo>
                    <a:pt x="0" y="0"/>
                  </a:moveTo>
                  <a:lnTo>
                    <a:pt x="9" y="362"/>
                  </a:lnTo>
                  <a:lnTo>
                    <a:pt x="777" y="616"/>
                  </a:lnTo>
                  <a:lnTo>
                    <a:pt x="0" y="0"/>
                  </a:lnTo>
                  <a:close/>
                </a:path>
              </a:pathLst>
            </a:custGeom>
            <a:solidFill>
              <a:srgbClr val="085C9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6209" name="Freeform 58"/>
            <p:cNvSpPr>
              <a:spLocks noChangeArrowheads="1"/>
            </p:cNvSpPr>
            <p:nvPr/>
          </p:nvSpPr>
          <p:spPr bwMode="auto">
            <a:xfrm>
              <a:off x="1408113" y="3375025"/>
              <a:ext cx="976313" cy="1195387"/>
            </a:xfrm>
            <a:custGeom>
              <a:avLst/>
              <a:gdLst>
                <a:gd name="T0" fmla="*/ 0 w 615"/>
                <a:gd name="T1" fmla="*/ 1195387 h 753"/>
                <a:gd name="T2" fmla="*/ 633413 w 615"/>
                <a:gd name="T3" fmla="*/ 0 h 753"/>
                <a:gd name="T4" fmla="*/ 976313 w 615"/>
                <a:gd name="T5" fmla="*/ 1195387 h 753"/>
                <a:gd name="T6" fmla="*/ 0 w 615"/>
                <a:gd name="T7" fmla="*/ 1195387 h 753"/>
                <a:gd name="T8" fmla="*/ 0 60000 65536"/>
                <a:gd name="T9" fmla="*/ 0 60000 65536"/>
                <a:gd name="T10" fmla="*/ 0 60000 65536"/>
                <a:gd name="T11" fmla="*/ 0 60000 65536"/>
                <a:gd name="T12" fmla="*/ 0 w 615"/>
                <a:gd name="T13" fmla="*/ 0 h 753"/>
                <a:gd name="T14" fmla="*/ 615 w 615"/>
                <a:gd name="T15" fmla="*/ 753 h 753"/>
              </a:gdLst>
              <a:ahLst/>
              <a:cxnLst>
                <a:cxn ang="T8">
                  <a:pos x="T0" y="T1"/>
                </a:cxn>
                <a:cxn ang="T9">
                  <a:pos x="T2" y="T3"/>
                </a:cxn>
                <a:cxn ang="T10">
                  <a:pos x="T4" y="T5"/>
                </a:cxn>
                <a:cxn ang="T11">
                  <a:pos x="T6" y="T7"/>
                </a:cxn>
              </a:cxnLst>
              <a:rect l="T12" t="T13" r="T14" b="T15"/>
              <a:pathLst>
                <a:path w="615" h="753">
                  <a:moveTo>
                    <a:pt x="0" y="753"/>
                  </a:moveTo>
                  <a:lnTo>
                    <a:pt x="399" y="0"/>
                  </a:lnTo>
                  <a:lnTo>
                    <a:pt x="615" y="753"/>
                  </a:lnTo>
                  <a:lnTo>
                    <a:pt x="0" y="753"/>
                  </a:lnTo>
                  <a:close/>
                </a:path>
              </a:pathLst>
            </a:custGeom>
            <a:solidFill>
              <a:srgbClr val="93C52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6210" name="Freeform 59"/>
            <p:cNvSpPr>
              <a:spLocks noChangeArrowheads="1"/>
            </p:cNvSpPr>
            <p:nvPr/>
          </p:nvSpPr>
          <p:spPr bwMode="auto">
            <a:xfrm>
              <a:off x="492125" y="581025"/>
              <a:ext cx="1519238" cy="1857375"/>
            </a:xfrm>
            <a:custGeom>
              <a:avLst/>
              <a:gdLst>
                <a:gd name="T0" fmla="*/ 1519238 w 957"/>
                <a:gd name="T1" fmla="*/ 1189038 h 1170"/>
                <a:gd name="T2" fmla="*/ 1258888 w 957"/>
                <a:gd name="T3" fmla="*/ 1857375 h 1170"/>
                <a:gd name="T4" fmla="*/ 0 w 957"/>
                <a:gd name="T5" fmla="*/ 0 h 1170"/>
                <a:gd name="T6" fmla="*/ 1519238 w 957"/>
                <a:gd name="T7" fmla="*/ 1189038 h 1170"/>
                <a:gd name="T8" fmla="*/ 0 60000 65536"/>
                <a:gd name="T9" fmla="*/ 0 60000 65536"/>
                <a:gd name="T10" fmla="*/ 0 60000 65536"/>
                <a:gd name="T11" fmla="*/ 0 60000 65536"/>
                <a:gd name="T12" fmla="*/ 0 w 957"/>
                <a:gd name="T13" fmla="*/ 0 h 1170"/>
                <a:gd name="T14" fmla="*/ 957 w 957"/>
                <a:gd name="T15" fmla="*/ 1170 h 1170"/>
              </a:gdLst>
              <a:ahLst/>
              <a:cxnLst>
                <a:cxn ang="T8">
                  <a:pos x="T0" y="T1"/>
                </a:cxn>
                <a:cxn ang="T9">
                  <a:pos x="T2" y="T3"/>
                </a:cxn>
                <a:cxn ang="T10">
                  <a:pos x="T4" y="T5"/>
                </a:cxn>
                <a:cxn ang="T11">
                  <a:pos x="T6" y="T7"/>
                </a:cxn>
              </a:cxnLst>
              <a:rect l="T12" t="T13" r="T14" b="T15"/>
              <a:pathLst>
                <a:path w="957" h="1170">
                  <a:moveTo>
                    <a:pt x="957" y="749"/>
                  </a:moveTo>
                  <a:lnTo>
                    <a:pt x="793" y="1170"/>
                  </a:lnTo>
                  <a:lnTo>
                    <a:pt x="0" y="0"/>
                  </a:lnTo>
                  <a:lnTo>
                    <a:pt x="957" y="749"/>
                  </a:lnTo>
                  <a:close/>
                </a:path>
              </a:pathLst>
            </a:custGeom>
            <a:solidFill>
              <a:srgbClr val="4CBAC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6211" name="Freeform 60"/>
            <p:cNvSpPr>
              <a:spLocks noChangeArrowheads="1"/>
            </p:cNvSpPr>
            <p:nvPr/>
          </p:nvSpPr>
          <p:spPr bwMode="auto">
            <a:xfrm>
              <a:off x="2011363" y="1770063"/>
              <a:ext cx="1000125" cy="1604962"/>
            </a:xfrm>
            <a:custGeom>
              <a:avLst/>
              <a:gdLst>
                <a:gd name="T0" fmla="*/ 1000125 w 630"/>
                <a:gd name="T1" fmla="*/ 474662 h 1011"/>
                <a:gd name="T2" fmla="*/ 30163 w 630"/>
                <a:gd name="T3" fmla="*/ 1604962 h 1011"/>
                <a:gd name="T4" fmla="*/ 0 w 630"/>
                <a:gd name="T5" fmla="*/ 0 h 1011"/>
                <a:gd name="T6" fmla="*/ 1000125 w 630"/>
                <a:gd name="T7" fmla="*/ 474662 h 1011"/>
                <a:gd name="T8" fmla="*/ 0 60000 65536"/>
                <a:gd name="T9" fmla="*/ 0 60000 65536"/>
                <a:gd name="T10" fmla="*/ 0 60000 65536"/>
                <a:gd name="T11" fmla="*/ 0 60000 65536"/>
                <a:gd name="T12" fmla="*/ 0 w 630"/>
                <a:gd name="T13" fmla="*/ 0 h 1011"/>
                <a:gd name="T14" fmla="*/ 630 w 630"/>
                <a:gd name="T15" fmla="*/ 1011 h 1011"/>
              </a:gdLst>
              <a:ahLst/>
              <a:cxnLst>
                <a:cxn ang="T8">
                  <a:pos x="T0" y="T1"/>
                </a:cxn>
                <a:cxn ang="T9">
                  <a:pos x="T2" y="T3"/>
                </a:cxn>
                <a:cxn ang="T10">
                  <a:pos x="T4" y="T5"/>
                </a:cxn>
                <a:cxn ang="T11">
                  <a:pos x="T6" y="T7"/>
                </a:cxn>
              </a:cxnLst>
              <a:rect l="T12" t="T13" r="T14" b="T15"/>
              <a:pathLst>
                <a:path w="630" h="1011">
                  <a:moveTo>
                    <a:pt x="630" y="299"/>
                  </a:moveTo>
                  <a:lnTo>
                    <a:pt x="19" y="1011"/>
                  </a:lnTo>
                  <a:lnTo>
                    <a:pt x="0" y="0"/>
                  </a:lnTo>
                  <a:lnTo>
                    <a:pt x="630" y="299"/>
                  </a:lnTo>
                  <a:close/>
                </a:path>
              </a:pathLst>
            </a:custGeom>
            <a:solidFill>
              <a:srgbClr val="27AB7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6212" name="Freeform 61"/>
            <p:cNvSpPr>
              <a:spLocks noChangeArrowheads="1"/>
            </p:cNvSpPr>
            <p:nvPr/>
          </p:nvSpPr>
          <p:spPr bwMode="auto">
            <a:xfrm>
              <a:off x="2011363" y="382588"/>
              <a:ext cx="998538" cy="1860550"/>
            </a:xfrm>
            <a:custGeom>
              <a:avLst/>
              <a:gdLst>
                <a:gd name="T0" fmla="*/ 0 w 629"/>
                <a:gd name="T1" fmla="*/ 1387475 h 1172"/>
                <a:gd name="T2" fmla="*/ 520700 w 629"/>
                <a:gd name="T3" fmla="*/ 0 h 1172"/>
                <a:gd name="T4" fmla="*/ 998538 w 629"/>
                <a:gd name="T5" fmla="*/ 1860550 h 1172"/>
                <a:gd name="T6" fmla="*/ 0 w 629"/>
                <a:gd name="T7" fmla="*/ 1387475 h 1172"/>
                <a:gd name="T8" fmla="*/ 0 60000 65536"/>
                <a:gd name="T9" fmla="*/ 0 60000 65536"/>
                <a:gd name="T10" fmla="*/ 0 60000 65536"/>
                <a:gd name="T11" fmla="*/ 0 60000 65536"/>
                <a:gd name="T12" fmla="*/ 0 w 629"/>
                <a:gd name="T13" fmla="*/ 0 h 1172"/>
                <a:gd name="T14" fmla="*/ 629 w 629"/>
                <a:gd name="T15" fmla="*/ 1172 h 1172"/>
              </a:gdLst>
              <a:ahLst/>
              <a:cxnLst>
                <a:cxn ang="T8">
                  <a:pos x="T0" y="T1"/>
                </a:cxn>
                <a:cxn ang="T9">
                  <a:pos x="T2" y="T3"/>
                </a:cxn>
                <a:cxn ang="T10">
                  <a:pos x="T4" y="T5"/>
                </a:cxn>
                <a:cxn ang="T11">
                  <a:pos x="T6" y="T7"/>
                </a:cxn>
              </a:cxnLst>
              <a:rect l="T12" t="T13" r="T14" b="T15"/>
              <a:pathLst>
                <a:path w="629" h="1172">
                  <a:moveTo>
                    <a:pt x="0" y="874"/>
                  </a:moveTo>
                  <a:lnTo>
                    <a:pt x="328" y="0"/>
                  </a:lnTo>
                  <a:lnTo>
                    <a:pt x="629" y="1172"/>
                  </a:lnTo>
                  <a:lnTo>
                    <a:pt x="0" y="874"/>
                  </a:lnTo>
                  <a:close/>
                </a:path>
              </a:pathLst>
            </a:custGeom>
            <a:solidFill>
              <a:srgbClr val="65BA9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6213" name="Freeform 62"/>
            <p:cNvSpPr>
              <a:spLocks noChangeArrowheads="1"/>
            </p:cNvSpPr>
            <p:nvPr/>
          </p:nvSpPr>
          <p:spPr bwMode="auto">
            <a:xfrm>
              <a:off x="2532063" y="382588"/>
              <a:ext cx="1524000" cy="2509837"/>
            </a:xfrm>
            <a:custGeom>
              <a:avLst/>
              <a:gdLst>
                <a:gd name="T0" fmla="*/ 479425 w 960"/>
                <a:gd name="T1" fmla="*/ 1862137 h 1581"/>
                <a:gd name="T2" fmla="*/ 477838 w 960"/>
                <a:gd name="T3" fmla="*/ 1860550 h 1581"/>
                <a:gd name="T4" fmla="*/ 0 w 960"/>
                <a:gd name="T5" fmla="*/ 0 h 1581"/>
                <a:gd name="T6" fmla="*/ 0 w 960"/>
                <a:gd name="T7" fmla="*/ 0 h 1581"/>
                <a:gd name="T8" fmla="*/ 1524000 w 960"/>
                <a:gd name="T9" fmla="*/ 2509837 h 1581"/>
                <a:gd name="T10" fmla="*/ 479425 w 960"/>
                <a:gd name="T11" fmla="*/ 1862137 h 1581"/>
                <a:gd name="T12" fmla="*/ 0 60000 65536"/>
                <a:gd name="T13" fmla="*/ 0 60000 65536"/>
                <a:gd name="T14" fmla="*/ 0 60000 65536"/>
                <a:gd name="T15" fmla="*/ 0 60000 65536"/>
                <a:gd name="T16" fmla="*/ 0 60000 65536"/>
                <a:gd name="T17" fmla="*/ 0 60000 65536"/>
                <a:gd name="T18" fmla="*/ 0 w 960"/>
                <a:gd name="T19" fmla="*/ 0 h 1581"/>
                <a:gd name="T20" fmla="*/ 960 w 960"/>
                <a:gd name="T21" fmla="*/ 1581 h 1581"/>
              </a:gdLst>
              <a:ahLst/>
              <a:cxnLst>
                <a:cxn ang="T12">
                  <a:pos x="T0" y="T1"/>
                </a:cxn>
                <a:cxn ang="T13">
                  <a:pos x="T2" y="T3"/>
                </a:cxn>
                <a:cxn ang="T14">
                  <a:pos x="T4" y="T5"/>
                </a:cxn>
                <a:cxn ang="T15">
                  <a:pos x="T6" y="T7"/>
                </a:cxn>
                <a:cxn ang="T16">
                  <a:pos x="T8" y="T9"/>
                </a:cxn>
                <a:cxn ang="T17">
                  <a:pos x="T10" y="T11"/>
                </a:cxn>
              </a:cxnLst>
              <a:rect l="T18" t="T19" r="T20" b="T21"/>
              <a:pathLst>
                <a:path w="960" h="1581">
                  <a:moveTo>
                    <a:pt x="302" y="1173"/>
                  </a:moveTo>
                  <a:lnTo>
                    <a:pt x="301" y="1172"/>
                  </a:lnTo>
                  <a:lnTo>
                    <a:pt x="0" y="0"/>
                  </a:lnTo>
                  <a:lnTo>
                    <a:pt x="960" y="1581"/>
                  </a:lnTo>
                  <a:lnTo>
                    <a:pt x="302" y="1173"/>
                  </a:lnTo>
                  <a:close/>
                </a:path>
              </a:pathLst>
            </a:custGeom>
            <a:solidFill>
              <a:srgbClr val="F4E67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6214" name="Freeform 63"/>
            <p:cNvSpPr>
              <a:spLocks noChangeArrowheads="1"/>
            </p:cNvSpPr>
            <p:nvPr/>
          </p:nvSpPr>
          <p:spPr bwMode="auto">
            <a:xfrm>
              <a:off x="2532063" y="379413"/>
              <a:ext cx="2224088" cy="2513012"/>
            </a:xfrm>
            <a:custGeom>
              <a:avLst/>
              <a:gdLst>
                <a:gd name="T0" fmla="*/ 2224088 w 1401"/>
                <a:gd name="T1" fmla="*/ 2020887 h 1583"/>
                <a:gd name="T2" fmla="*/ 1524000 w 1401"/>
                <a:gd name="T3" fmla="*/ 2513012 h 1583"/>
                <a:gd name="T4" fmla="*/ 0 w 1401"/>
                <a:gd name="T5" fmla="*/ 3175 h 1583"/>
                <a:gd name="T6" fmla="*/ 14288 w 1401"/>
                <a:gd name="T7" fmla="*/ 0 h 1583"/>
                <a:gd name="T8" fmla="*/ 2224088 w 1401"/>
                <a:gd name="T9" fmla="*/ 1439862 h 1583"/>
                <a:gd name="T10" fmla="*/ 2224088 w 1401"/>
                <a:gd name="T11" fmla="*/ 2020887 h 1583"/>
                <a:gd name="T12" fmla="*/ 0 60000 65536"/>
                <a:gd name="T13" fmla="*/ 0 60000 65536"/>
                <a:gd name="T14" fmla="*/ 0 60000 65536"/>
                <a:gd name="T15" fmla="*/ 0 60000 65536"/>
                <a:gd name="T16" fmla="*/ 0 60000 65536"/>
                <a:gd name="T17" fmla="*/ 0 60000 65536"/>
                <a:gd name="T18" fmla="*/ 0 w 1401"/>
                <a:gd name="T19" fmla="*/ 0 h 1583"/>
                <a:gd name="T20" fmla="*/ 1401 w 1401"/>
                <a:gd name="T21" fmla="*/ 1583 h 1583"/>
              </a:gdLst>
              <a:ahLst/>
              <a:cxnLst>
                <a:cxn ang="T12">
                  <a:pos x="T0" y="T1"/>
                </a:cxn>
                <a:cxn ang="T13">
                  <a:pos x="T2" y="T3"/>
                </a:cxn>
                <a:cxn ang="T14">
                  <a:pos x="T4" y="T5"/>
                </a:cxn>
                <a:cxn ang="T15">
                  <a:pos x="T6" y="T7"/>
                </a:cxn>
                <a:cxn ang="T16">
                  <a:pos x="T8" y="T9"/>
                </a:cxn>
                <a:cxn ang="T17">
                  <a:pos x="T10" y="T11"/>
                </a:cxn>
              </a:cxnLst>
              <a:rect l="T18" t="T19" r="T20" b="T21"/>
              <a:pathLst>
                <a:path w="1401" h="1583">
                  <a:moveTo>
                    <a:pt x="1401" y="1273"/>
                  </a:moveTo>
                  <a:lnTo>
                    <a:pt x="960" y="1583"/>
                  </a:lnTo>
                  <a:lnTo>
                    <a:pt x="0" y="2"/>
                  </a:lnTo>
                  <a:lnTo>
                    <a:pt x="9" y="0"/>
                  </a:lnTo>
                  <a:lnTo>
                    <a:pt x="1401" y="907"/>
                  </a:lnTo>
                  <a:lnTo>
                    <a:pt x="1401" y="1273"/>
                  </a:lnTo>
                  <a:close/>
                </a:path>
              </a:pathLst>
            </a:custGeom>
            <a:solidFill>
              <a:srgbClr val="E58A2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6215" name="Freeform 64"/>
            <p:cNvSpPr>
              <a:spLocks noChangeArrowheads="1"/>
            </p:cNvSpPr>
            <p:nvPr/>
          </p:nvSpPr>
          <p:spPr bwMode="auto">
            <a:xfrm>
              <a:off x="2546350" y="379413"/>
              <a:ext cx="2209800" cy="1439862"/>
            </a:xfrm>
            <a:custGeom>
              <a:avLst/>
              <a:gdLst>
                <a:gd name="T0" fmla="*/ 2209800 w 1392"/>
                <a:gd name="T1" fmla="*/ 1439862 h 907"/>
                <a:gd name="T2" fmla="*/ 0 w 1392"/>
                <a:gd name="T3" fmla="*/ 0 h 907"/>
                <a:gd name="T4" fmla="*/ 2209800 w 1392"/>
                <a:gd name="T5" fmla="*/ 379412 h 907"/>
                <a:gd name="T6" fmla="*/ 2209800 w 1392"/>
                <a:gd name="T7" fmla="*/ 1439862 h 907"/>
                <a:gd name="T8" fmla="*/ 0 60000 65536"/>
                <a:gd name="T9" fmla="*/ 0 60000 65536"/>
                <a:gd name="T10" fmla="*/ 0 60000 65536"/>
                <a:gd name="T11" fmla="*/ 0 60000 65536"/>
                <a:gd name="T12" fmla="*/ 0 w 1392"/>
                <a:gd name="T13" fmla="*/ 0 h 907"/>
                <a:gd name="T14" fmla="*/ 1392 w 1392"/>
                <a:gd name="T15" fmla="*/ 907 h 907"/>
              </a:gdLst>
              <a:ahLst/>
              <a:cxnLst>
                <a:cxn ang="T8">
                  <a:pos x="T0" y="T1"/>
                </a:cxn>
                <a:cxn ang="T9">
                  <a:pos x="T2" y="T3"/>
                </a:cxn>
                <a:cxn ang="T10">
                  <a:pos x="T4" y="T5"/>
                </a:cxn>
                <a:cxn ang="T11">
                  <a:pos x="T6" y="T7"/>
                </a:cxn>
              </a:cxnLst>
              <a:rect l="T12" t="T13" r="T14" b="T15"/>
              <a:pathLst>
                <a:path w="1392" h="907">
                  <a:moveTo>
                    <a:pt x="1392" y="907"/>
                  </a:moveTo>
                  <a:lnTo>
                    <a:pt x="0" y="0"/>
                  </a:lnTo>
                  <a:lnTo>
                    <a:pt x="1392" y="239"/>
                  </a:lnTo>
                  <a:lnTo>
                    <a:pt x="1392" y="907"/>
                  </a:lnTo>
                  <a:close/>
                </a:path>
              </a:pathLst>
            </a:custGeom>
            <a:solidFill>
              <a:srgbClr val="E25D2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6216" name="Freeform 65"/>
            <p:cNvSpPr>
              <a:spLocks noChangeArrowheads="1"/>
            </p:cNvSpPr>
            <p:nvPr/>
          </p:nvSpPr>
          <p:spPr bwMode="auto">
            <a:xfrm>
              <a:off x="4056063" y="2400300"/>
              <a:ext cx="700088" cy="2170112"/>
            </a:xfrm>
            <a:custGeom>
              <a:avLst/>
              <a:gdLst>
                <a:gd name="T0" fmla="*/ 700088 w 441"/>
                <a:gd name="T1" fmla="*/ 0 h 1367"/>
                <a:gd name="T2" fmla="*/ 0 w 441"/>
                <a:gd name="T3" fmla="*/ 492125 h 1367"/>
                <a:gd name="T4" fmla="*/ 700088 w 441"/>
                <a:gd name="T5" fmla="*/ 2170112 h 1367"/>
                <a:gd name="T6" fmla="*/ 700088 w 441"/>
                <a:gd name="T7" fmla="*/ 0 h 1367"/>
                <a:gd name="T8" fmla="*/ 0 60000 65536"/>
                <a:gd name="T9" fmla="*/ 0 60000 65536"/>
                <a:gd name="T10" fmla="*/ 0 60000 65536"/>
                <a:gd name="T11" fmla="*/ 0 60000 65536"/>
                <a:gd name="T12" fmla="*/ 0 w 441"/>
                <a:gd name="T13" fmla="*/ 0 h 1367"/>
                <a:gd name="T14" fmla="*/ 441 w 441"/>
                <a:gd name="T15" fmla="*/ 1367 h 1367"/>
              </a:gdLst>
              <a:ahLst/>
              <a:cxnLst>
                <a:cxn ang="T8">
                  <a:pos x="T0" y="T1"/>
                </a:cxn>
                <a:cxn ang="T9">
                  <a:pos x="T2" y="T3"/>
                </a:cxn>
                <a:cxn ang="T10">
                  <a:pos x="T4" y="T5"/>
                </a:cxn>
                <a:cxn ang="T11">
                  <a:pos x="T6" y="T7"/>
                </a:cxn>
              </a:cxnLst>
              <a:rect l="T12" t="T13" r="T14" b="T15"/>
              <a:pathLst>
                <a:path w="441" h="1367">
                  <a:moveTo>
                    <a:pt x="441" y="0"/>
                  </a:moveTo>
                  <a:lnTo>
                    <a:pt x="0" y="310"/>
                  </a:lnTo>
                  <a:lnTo>
                    <a:pt x="441" y="1367"/>
                  </a:lnTo>
                  <a:lnTo>
                    <a:pt x="441" y="0"/>
                  </a:lnTo>
                  <a:close/>
                </a:path>
              </a:pathLst>
            </a:custGeom>
            <a:solidFill>
              <a:srgbClr val="F4C51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6217" name="Freeform 66"/>
            <p:cNvSpPr>
              <a:spLocks noChangeArrowheads="1"/>
            </p:cNvSpPr>
            <p:nvPr/>
          </p:nvSpPr>
          <p:spPr bwMode="auto">
            <a:xfrm>
              <a:off x="3011488" y="2244725"/>
              <a:ext cx="1744663" cy="2325687"/>
            </a:xfrm>
            <a:custGeom>
              <a:avLst/>
              <a:gdLst>
                <a:gd name="T0" fmla="*/ 785813 w 1099"/>
                <a:gd name="T1" fmla="*/ 2325687 h 1465"/>
                <a:gd name="T2" fmla="*/ 1744663 w 1099"/>
                <a:gd name="T3" fmla="*/ 2325687 h 1465"/>
                <a:gd name="T4" fmla="*/ 1744663 w 1099"/>
                <a:gd name="T5" fmla="*/ 2325687 h 1465"/>
                <a:gd name="T6" fmla="*/ 1044575 w 1099"/>
                <a:gd name="T7" fmla="*/ 647700 h 1465"/>
                <a:gd name="T8" fmla="*/ 0 w 1099"/>
                <a:gd name="T9" fmla="*/ 0 h 1465"/>
                <a:gd name="T10" fmla="*/ 785813 w 1099"/>
                <a:gd name="T11" fmla="*/ 2325687 h 1465"/>
                <a:gd name="T12" fmla="*/ 0 60000 65536"/>
                <a:gd name="T13" fmla="*/ 0 60000 65536"/>
                <a:gd name="T14" fmla="*/ 0 60000 65536"/>
                <a:gd name="T15" fmla="*/ 0 60000 65536"/>
                <a:gd name="T16" fmla="*/ 0 60000 65536"/>
                <a:gd name="T17" fmla="*/ 0 60000 65536"/>
                <a:gd name="T18" fmla="*/ 0 w 1099"/>
                <a:gd name="T19" fmla="*/ 0 h 1465"/>
                <a:gd name="T20" fmla="*/ 1099 w 1099"/>
                <a:gd name="T21" fmla="*/ 1465 h 1465"/>
              </a:gdLst>
              <a:ahLst/>
              <a:cxnLst>
                <a:cxn ang="T12">
                  <a:pos x="T0" y="T1"/>
                </a:cxn>
                <a:cxn ang="T13">
                  <a:pos x="T2" y="T3"/>
                </a:cxn>
                <a:cxn ang="T14">
                  <a:pos x="T4" y="T5"/>
                </a:cxn>
                <a:cxn ang="T15">
                  <a:pos x="T6" y="T7"/>
                </a:cxn>
                <a:cxn ang="T16">
                  <a:pos x="T8" y="T9"/>
                </a:cxn>
                <a:cxn ang="T17">
                  <a:pos x="T10" y="T11"/>
                </a:cxn>
              </a:cxnLst>
              <a:rect l="T18" t="T19" r="T20" b="T21"/>
              <a:pathLst>
                <a:path w="1099" h="1465">
                  <a:moveTo>
                    <a:pt x="495" y="1465"/>
                  </a:moveTo>
                  <a:lnTo>
                    <a:pt x="1099" y="1465"/>
                  </a:lnTo>
                  <a:lnTo>
                    <a:pt x="658" y="408"/>
                  </a:lnTo>
                  <a:lnTo>
                    <a:pt x="0" y="0"/>
                  </a:lnTo>
                  <a:lnTo>
                    <a:pt x="495" y="1465"/>
                  </a:lnTo>
                  <a:close/>
                </a:path>
              </a:pathLst>
            </a:custGeom>
            <a:solidFill>
              <a:srgbClr val="E7AC2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6218" name="Freeform 67"/>
            <p:cNvSpPr>
              <a:spLocks noChangeArrowheads="1"/>
            </p:cNvSpPr>
            <p:nvPr/>
          </p:nvSpPr>
          <p:spPr bwMode="auto">
            <a:xfrm>
              <a:off x="2041525" y="2244725"/>
              <a:ext cx="1755775" cy="2325687"/>
            </a:xfrm>
            <a:custGeom>
              <a:avLst/>
              <a:gdLst>
                <a:gd name="T0" fmla="*/ 1181100 w 1106"/>
                <a:gd name="T1" fmla="*/ 2325687 h 1465"/>
                <a:gd name="T2" fmla="*/ 0 w 1106"/>
                <a:gd name="T3" fmla="*/ 1130300 h 1465"/>
                <a:gd name="T4" fmla="*/ 969963 w 1106"/>
                <a:gd name="T5" fmla="*/ 0 h 1465"/>
                <a:gd name="T6" fmla="*/ 1755775 w 1106"/>
                <a:gd name="T7" fmla="*/ 2325687 h 1465"/>
                <a:gd name="T8" fmla="*/ 1181100 w 1106"/>
                <a:gd name="T9" fmla="*/ 2325687 h 1465"/>
                <a:gd name="T10" fmla="*/ 0 60000 65536"/>
                <a:gd name="T11" fmla="*/ 0 60000 65536"/>
                <a:gd name="T12" fmla="*/ 0 60000 65536"/>
                <a:gd name="T13" fmla="*/ 0 60000 65536"/>
                <a:gd name="T14" fmla="*/ 0 60000 65536"/>
                <a:gd name="T15" fmla="*/ 0 w 1106"/>
                <a:gd name="T16" fmla="*/ 0 h 1465"/>
                <a:gd name="T17" fmla="*/ 1106 w 1106"/>
                <a:gd name="T18" fmla="*/ 1465 h 1465"/>
              </a:gdLst>
              <a:ahLst/>
              <a:cxnLst>
                <a:cxn ang="T10">
                  <a:pos x="T0" y="T1"/>
                </a:cxn>
                <a:cxn ang="T11">
                  <a:pos x="T2" y="T3"/>
                </a:cxn>
                <a:cxn ang="T12">
                  <a:pos x="T4" y="T5"/>
                </a:cxn>
                <a:cxn ang="T13">
                  <a:pos x="T6" y="T7"/>
                </a:cxn>
                <a:cxn ang="T14">
                  <a:pos x="T8" y="T9"/>
                </a:cxn>
              </a:cxnLst>
              <a:rect l="T15" t="T16" r="T17" b="T18"/>
              <a:pathLst>
                <a:path w="1106" h="1465">
                  <a:moveTo>
                    <a:pt x="744" y="1465"/>
                  </a:moveTo>
                  <a:lnTo>
                    <a:pt x="0" y="712"/>
                  </a:lnTo>
                  <a:lnTo>
                    <a:pt x="611" y="0"/>
                  </a:lnTo>
                  <a:lnTo>
                    <a:pt x="1106" y="1465"/>
                  </a:lnTo>
                  <a:lnTo>
                    <a:pt x="744" y="1465"/>
                  </a:lnTo>
                  <a:close/>
                </a:path>
              </a:pathLst>
            </a:custGeom>
            <a:solidFill>
              <a:srgbClr val="E9DB2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6219" name="Freeform 68"/>
            <p:cNvSpPr>
              <a:spLocks noChangeArrowheads="1"/>
            </p:cNvSpPr>
            <p:nvPr/>
          </p:nvSpPr>
          <p:spPr bwMode="auto">
            <a:xfrm>
              <a:off x="2041525" y="3375025"/>
              <a:ext cx="1181100" cy="1195387"/>
            </a:xfrm>
            <a:custGeom>
              <a:avLst/>
              <a:gdLst>
                <a:gd name="T0" fmla="*/ 342900 w 744"/>
                <a:gd name="T1" fmla="*/ 1195387 h 753"/>
                <a:gd name="T2" fmla="*/ 1181100 w 744"/>
                <a:gd name="T3" fmla="*/ 1195387 h 753"/>
                <a:gd name="T4" fmla="*/ 0 w 744"/>
                <a:gd name="T5" fmla="*/ 0 h 753"/>
                <a:gd name="T6" fmla="*/ 342900 w 744"/>
                <a:gd name="T7" fmla="*/ 1195387 h 753"/>
                <a:gd name="T8" fmla="*/ 0 60000 65536"/>
                <a:gd name="T9" fmla="*/ 0 60000 65536"/>
                <a:gd name="T10" fmla="*/ 0 60000 65536"/>
                <a:gd name="T11" fmla="*/ 0 60000 65536"/>
                <a:gd name="T12" fmla="*/ 0 w 744"/>
                <a:gd name="T13" fmla="*/ 0 h 753"/>
                <a:gd name="T14" fmla="*/ 744 w 744"/>
                <a:gd name="T15" fmla="*/ 753 h 753"/>
              </a:gdLst>
              <a:ahLst/>
              <a:cxnLst>
                <a:cxn ang="T8">
                  <a:pos x="T0" y="T1"/>
                </a:cxn>
                <a:cxn ang="T9">
                  <a:pos x="T2" y="T3"/>
                </a:cxn>
                <a:cxn ang="T10">
                  <a:pos x="T4" y="T5"/>
                </a:cxn>
                <a:cxn ang="T11">
                  <a:pos x="T6" y="T7"/>
                </a:cxn>
              </a:cxnLst>
              <a:rect l="T12" t="T13" r="T14" b="T15"/>
              <a:pathLst>
                <a:path w="744" h="753">
                  <a:moveTo>
                    <a:pt x="216" y="753"/>
                  </a:moveTo>
                  <a:lnTo>
                    <a:pt x="744" y="753"/>
                  </a:lnTo>
                  <a:lnTo>
                    <a:pt x="0" y="0"/>
                  </a:lnTo>
                  <a:lnTo>
                    <a:pt x="216" y="753"/>
                  </a:lnTo>
                  <a:close/>
                </a:path>
              </a:pathLst>
            </a:custGeom>
            <a:solidFill>
              <a:srgbClr val="B2CB3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6220" name="Freeform 69"/>
            <p:cNvSpPr>
              <a:spLocks noChangeArrowheads="1"/>
            </p:cNvSpPr>
            <p:nvPr/>
          </p:nvSpPr>
          <p:spPr bwMode="auto">
            <a:xfrm>
              <a:off x="1408113" y="2438400"/>
              <a:ext cx="633413" cy="2132012"/>
            </a:xfrm>
            <a:custGeom>
              <a:avLst/>
              <a:gdLst>
                <a:gd name="T0" fmla="*/ 0 w 399"/>
                <a:gd name="T1" fmla="*/ 2132012 h 1343"/>
                <a:gd name="T2" fmla="*/ 633413 w 399"/>
                <a:gd name="T3" fmla="*/ 938212 h 1343"/>
                <a:gd name="T4" fmla="*/ 342900 w 399"/>
                <a:gd name="T5" fmla="*/ 0 h 1343"/>
                <a:gd name="T6" fmla="*/ 0 w 399"/>
                <a:gd name="T7" fmla="*/ 2132012 h 1343"/>
                <a:gd name="T8" fmla="*/ 0 60000 65536"/>
                <a:gd name="T9" fmla="*/ 0 60000 65536"/>
                <a:gd name="T10" fmla="*/ 0 60000 65536"/>
                <a:gd name="T11" fmla="*/ 0 60000 65536"/>
                <a:gd name="T12" fmla="*/ 0 w 399"/>
                <a:gd name="T13" fmla="*/ 0 h 1343"/>
                <a:gd name="T14" fmla="*/ 399 w 399"/>
                <a:gd name="T15" fmla="*/ 1343 h 1343"/>
              </a:gdLst>
              <a:ahLst/>
              <a:cxnLst>
                <a:cxn ang="T8">
                  <a:pos x="T0" y="T1"/>
                </a:cxn>
                <a:cxn ang="T9">
                  <a:pos x="T2" y="T3"/>
                </a:cxn>
                <a:cxn ang="T10">
                  <a:pos x="T4" y="T5"/>
                </a:cxn>
                <a:cxn ang="T11">
                  <a:pos x="T6" y="T7"/>
                </a:cxn>
              </a:cxnLst>
              <a:rect l="T12" t="T13" r="T14" b="T15"/>
              <a:pathLst>
                <a:path w="399" h="1343">
                  <a:moveTo>
                    <a:pt x="0" y="1343"/>
                  </a:moveTo>
                  <a:lnTo>
                    <a:pt x="399" y="591"/>
                  </a:lnTo>
                  <a:lnTo>
                    <a:pt x="216" y="0"/>
                  </a:lnTo>
                  <a:lnTo>
                    <a:pt x="0" y="1343"/>
                  </a:lnTo>
                  <a:close/>
                </a:path>
              </a:pathLst>
            </a:custGeom>
            <a:solidFill>
              <a:srgbClr val="14885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6221" name="Freeform 70"/>
            <p:cNvSpPr>
              <a:spLocks noChangeArrowheads="1"/>
            </p:cNvSpPr>
            <p:nvPr/>
          </p:nvSpPr>
          <p:spPr bwMode="auto">
            <a:xfrm>
              <a:off x="1751013" y="1770063"/>
              <a:ext cx="290513" cy="1606550"/>
            </a:xfrm>
            <a:custGeom>
              <a:avLst/>
              <a:gdLst>
                <a:gd name="T0" fmla="*/ 290513 w 183"/>
                <a:gd name="T1" fmla="*/ 1606550 h 1012"/>
                <a:gd name="T2" fmla="*/ 290513 w 183"/>
                <a:gd name="T3" fmla="*/ 1604963 h 1012"/>
                <a:gd name="T4" fmla="*/ 260350 w 183"/>
                <a:gd name="T5" fmla="*/ 0 h 1012"/>
                <a:gd name="T6" fmla="*/ 0 w 183"/>
                <a:gd name="T7" fmla="*/ 668338 h 1012"/>
                <a:gd name="T8" fmla="*/ 290513 w 183"/>
                <a:gd name="T9" fmla="*/ 1606550 h 1012"/>
                <a:gd name="T10" fmla="*/ 0 60000 65536"/>
                <a:gd name="T11" fmla="*/ 0 60000 65536"/>
                <a:gd name="T12" fmla="*/ 0 60000 65536"/>
                <a:gd name="T13" fmla="*/ 0 60000 65536"/>
                <a:gd name="T14" fmla="*/ 0 60000 65536"/>
                <a:gd name="T15" fmla="*/ 0 w 183"/>
                <a:gd name="T16" fmla="*/ 0 h 1012"/>
                <a:gd name="T17" fmla="*/ 183 w 183"/>
                <a:gd name="T18" fmla="*/ 1012 h 1012"/>
              </a:gdLst>
              <a:ahLst/>
              <a:cxnLst>
                <a:cxn ang="T10">
                  <a:pos x="T0" y="T1"/>
                </a:cxn>
                <a:cxn ang="T11">
                  <a:pos x="T2" y="T3"/>
                </a:cxn>
                <a:cxn ang="T12">
                  <a:pos x="T4" y="T5"/>
                </a:cxn>
                <a:cxn ang="T13">
                  <a:pos x="T6" y="T7"/>
                </a:cxn>
                <a:cxn ang="T14">
                  <a:pos x="T8" y="T9"/>
                </a:cxn>
              </a:cxnLst>
              <a:rect l="T15" t="T16" r="T17" b="T18"/>
              <a:pathLst>
                <a:path w="183" h="1012">
                  <a:moveTo>
                    <a:pt x="183" y="1012"/>
                  </a:moveTo>
                  <a:lnTo>
                    <a:pt x="183" y="1011"/>
                  </a:lnTo>
                  <a:lnTo>
                    <a:pt x="164" y="0"/>
                  </a:lnTo>
                  <a:lnTo>
                    <a:pt x="0" y="421"/>
                  </a:lnTo>
                  <a:lnTo>
                    <a:pt x="183" y="1012"/>
                  </a:lnTo>
                  <a:close/>
                </a:path>
              </a:pathLst>
            </a:custGeom>
            <a:solidFill>
              <a:srgbClr val="24624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6222" name="Freeform 75"/>
            <p:cNvSpPr>
              <a:spLocks noChangeArrowheads="1"/>
            </p:cNvSpPr>
            <p:nvPr/>
          </p:nvSpPr>
          <p:spPr bwMode="auto">
            <a:xfrm>
              <a:off x="330200" y="220663"/>
              <a:ext cx="1306513" cy="2249487"/>
            </a:xfrm>
            <a:custGeom>
              <a:avLst/>
              <a:gdLst>
                <a:gd name="T0" fmla="*/ 0 w 823"/>
                <a:gd name="T1" fmla="*/ 0 h 1417"/>
                <a:gd name="T2" fmla="*/ 198438 w 823"/>
                <a:gd name="T3" fmla="*/ 2249487 h 1417"/>
                <a:gd name="T4" fmla="*/ 1306513 w 823"/>
                <a:gd name="T5" fmla="*/ 2025650 h 1417"/>
                <a:gd name="T6" fmla="*/ 0 w 823"/>
                <a:gd name="T7" fmla="*/ 0 h 1417"/>
                <a:gd name="T8" fmla="*/ 0 60000 65536"/>
                <a:gd name="T9" fmla="*/ 0 60000 65536"/>
                <a:gd name="T10" fmla="*/ 0 60000 65536"/>
                <a:gd name="T11" fmla="*/ 0 60000 65536"/>
                <a:gd name="T12" fmla="*/ 0 w 823"/>
                <a:gd name="T13" fmla="*/ 0 h 1417"/>
                <a:gd name="T14" fmla="*/ 823 w 823"/>
                <a:gd name="T15" fmla="*/ 1417 h 1417"/>
              </a:gdLst>
              <a:ahLst/>
              <a:cxnLst>
                <a:cxn ang="T8">
                  <a:pos x="T0" y="T1"/>
                </a:cxn>
                <a:cxn ang="T9">
                  <a:pos x="T2" y="T3"/>
                </a:cxn>
                <a:cxn ang="T10">
                  <a:pos x="T4" y="T5"/>
                </a:cxn>
                <a:cxn ang="T11">
                  <a:pos x="T6" y="T7"/>
                </a:cxn>
              </a:cxnLst>
              <a:rect l="T12" t="T13" r="T14" b="T15"/>
              <a:pathLst>
                <a:path w="823" h="1417">
                  <a:moveTo>
                    <a:pt x="0" y="0"/>
                  </a:moveTo>
                  <a:lnTo>
                    <a:pt x="125" y="1417"/>
                  </a:lnTo>
                  <a:lnTo>
                    <a:pt x="823" y="1276"/>
                  </a:lnTo>
                  <a:lnTo>
                    <a:pt x="0" y="0"/>
                  </a:lnTo>
                  <a:close/>
                </a:path>
              </a:pathLst>
            </a:custGeom>
            <a:solidFill>
              <a:srgbClr val="5DABC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6223" name="Freeform 76"/>
            <p:cNvSpPr>
              <a:spLocks noChangeArrowheads="1"/>
            </p:cNvSpPr>
            <p:nvPr/>
          </p:nvSpPr>
          <p:spPr bwMode="auto">
            <a:xfrm>
              <a:off x="528638" y="2246313"/>
              <a:ext cx="1108075" cy="2324100"/>
            </a:xfrm>
            <a:custGeom>
              <a:avLst/>
              <a:gdLst>
                <a:gd name="T0" fmla="*/ 750888 w 698"/>
                <a:gd name="T1" fmla="*/ 2324100 h 1464"/>
                <a:gd name="T2" fmla="*/ 0 w 698"/>
                <a:gd name="T3" fmla="*/ 223838 h 1464"/>
                <a:gd name="T4" fmla="*/ 1108075 w 698"/>
                <a:gd name="T5" fmla="*/ 0 h 1464"/>
                <a:gd name="T6" fmla="*/ 750888 w 698"/>
                <a:gd name="T7" fmla="*/ 2324100 h 1464"/>
                <a:gd name="T8" fmla="*/ 0 60000 65536"/>
                <a:gd name="T9" fmla="*/ 0 60000 65536"/>
                <a:gd name="T10" fmla="*/ 0 60000 65536"/>
                <a:gd name="T11" fmla="*/ 0 60000 65536"/>
                <a:gd name="T12" fmla="*/ 0 w 698"/>
                <a:gd name="T13" fmla="*/ 0 h 1464"/>
                <a:gd name="T14" fmla="*/ 698 w 698"/>
                <a:gd name="T15" fmla="*/ 1464 h 1464"/>
              </a:gdLst>
              <a:ahLst/>
              <a:cxnLst>
                <a:cxn ang="T8">
                  <a:pos x="T0" y="T1"/>
                </a:cxn>
                <a:cxn ang="T9">
                  <a:pos x="T2" y="T3"/>
                </a:cxn>
                <a:cxn ang="T10">
                  <a:pos x="T4" y="T5"/>
                </a:cxn>
                <a:cxn ang="T11">
                  <a:pos x="T6" y="T7"/>
                </a:cxn>
              </a:cxnLst>
              <a:rect l="T12" t="T13" r="T14" b="T15"/>
              <a:pathLst>
                <a:path w="698" h="1464">
                  <a:moveTo>
                    <a:pt x="473" y="1464"/>
                  </a:moveTo>
                  <a:lnTo>
                    <a:pt x="0" y="141"/>
                  </a:lnTo>
                  <a:lnTo>
                    <a:pt x="698" y="0"/>
                  </a:lnTo>
                  <a:lnTo>
                    <a:pt x="473" y="1464"/>
                  </a:lnTo>
                  <a:close/>
                </a:path>
              </a:pathLst>
            </a:custGeom>
            <a:solidFill>
              <a:srgbClr val="21AFD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6224" name="Freeform 77"/>
            <p:cNvSpPr>
              <a:spLocks noChangeArrowheads="1"/>
            </p:cNvSpPr>
            <p:nvPr/>
          </p:nvSpPr>
          <p:spPr bwMode="auto">
            <a:xfrm>
              <a:off x="0" y="2470150"/>
              <a:ext cx="1279525" cy="2100262"/>
            </a:xfrm>
            <a:custGeom>
              <a:avLst/>
              <a:gdLst>
                <a:gd name="T0" fmla="*/ 0 w 806"/>
                <a:gd name="T1" fmla="*/ 1033462 h 1323"/>
                <a:gd name="T2" fmla="*/ 528638 w 806"/>
                <a:gd name="T3" fmla="*/ 0 h 1323"/>
                <a:gd name="T4" fmla="*/ 1279525 w 806"/>
                <a:gd name="T5" fmla="*/ 2100262 h 1323"/>
                <a:gd name="T6" fmla="*/ 0 w 806"/>
                <a:gd name="T7" fmla="*/ 1033462 h 1323"/>
                <a:gd name="T8" fmla="*/ 0 60000 65536"/>
                <a:gd name="T9" fmla="*/ 0 60000 65536"/>
                <a:gd name="T10" fmla="*/ 0 60000 65536"/>
                <a:gd name="T11" fmla="*/ 0 60000 65536"/>
                <a:gd name="T12" fmla="*/ 0 w 806"/>
                <a:gd name="T13" fmla="*/ 0 h 1323"/>
                <a:gd name="T14" fmla="*/ 806 w 806"/>
                <a:gd name="T15" fmla="*/ 1323 h 1323"/>
              </a:gdLst>
              <a:ahLst/>
              <a:cxnLst>
                <a:cxn ang="T8">
                  <a:pos x="T0" y="T1"/>
                </a:cxn>
                <a:cxn ang="T9">
                  <a:pos x="T2" y="T3"/>
                </a:cxn>
                <a:cxn ang="T10">
                  <a:pos x="T4" y="T5"/>
                </a:cxn>
                <a:cxn ang="T11">
                  <a:pos x="T6" y="T7"/>
                </a:cxn>
              </a:cxnLst>
              <a:rect l="T12" t="T13" r="T14" b="T15"/>
              <a:pathLst>
                <a:path w="806" h="1323">
                  <a:moveTo>
                    <a:pt x="0" y="651"/>
                  </a:moveTo>
                  <a:lnTo>
                    <a:pt x="333" y="0"/>
                  </a:lnTo>
                  <a:lnTo>
                    <a:pt x="806" y="1323"/>
                  </a:lnTo>
                  <a:lnTo>
                    <a:pt x="0" y="651"/>
                  </a:lnTo>
                  <a:close/>
                </a:path>
              </a:pathLst>
            </a:custGeom>
            <a:solidFill>
              <a:srgbClr val="2982B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6225" name="Freeform 78"/>
            <p:cNvSpPr>
              <a:spLocks noChangeArrowheads="1"/>
            </p:cNvSpPr>
            <p:nvPr/>
          </p:nvSpPr>
          <p:spPr bwMode="auto">
            <a:xfrm>
              <a:off x="0" y="3503613"/>
              <a:ext cx="1279525" cy="1066800"/>
            </a:xfrm>
            <a:custGeom>
              <a:avLst/>
              <a:gdLst>
                <a:gd name="T0" fmla="*/ 0 w 806"/>
                <a:gd name="T1" fmla="*/ 0 h 672"/>
                <a:gd name="T2" fmla="*/ 15875 w 806"/>
                <a:gd name="T3" fmla="*/ 628650 h 672"/>
                <a:gd name="T4" fmla="*/ 1279525 w 806"/>
                <a:gd name="T5" fmla="*/ 1066800 h 672"/>
                <a:gd name="T6" fmla="*/ 0 w 806"/>
                <a:gd name="T7" fmla="*/ 0 h 672"/>
                <a:gd name="T8" fmla="*/ 0 60000 65536"/>
                <a:gd name="T9" fmla="*/ 0 60000 65536"/>
                <a:gd name="T10" fmla="*/ 0 60000 65536"/>
                <a:gd name="T11" fmla="*/ 0 60000 65536"/>
                <a:gd name="T12" fmla="*/ 0 w 806"/>
                <a:gd name="T13" fmla="*/ 0 h 672"/>
                <a:gd name="T14" fmla="*/ 806 w 806"/>
                <a:gd name="T15" fmla="*/ 672 h 672"/>
              </a:gdLst>
              <a:ahLst/>
              <a:cxnLst>
                <a:cxn ang="T8">
                  <a:pos x="T0" y="T1"/>
                </a:cxn>
                <a:cxn ang="T9">
                  <a:pos x="T2" y="T3"/>
                </a:cxn>
                <a:cxn ang="T10">
                  <a:pos x="T4" y="T5"/>
                </a:cxn>
                <a:cxn ang="T11">
                  <a:pos x="T6" y="T7"/>
                </a:cxn>
              </a:cxnLst>
              <a:rect l="T12" t="T13" r="T14" b="T15"/>
              <a:pathLst>
                <a:path w="806" h="672">
                  <a:moveTo>
                    <a:pt x="0" y="0"/>
                  </a:moveTo>
                  <a:lnTo>
                    <a:pt x="10" y="396"/>
                  </a:lnTo>
                  <a:lnTo>
                    <a:pt x="806" y="672"/>
                  </a:lnTo>
                  <a:lnTo>
                    <a:pt x="0" y="0"/>
                  </a:lnTo>
                  <a:close/>
                </a:path>
              </a:pathLst>
            </a:custGeom>
            <a:solidFill>
              <a:srgbClr val="085C9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6226" name="Freeform 82"/>
            <p:cNvSpPr>
              <a:spLocks noChangeArrowheads="1"/>
            </p:cNvSpPr>
            <p:nvPr/>
          </p:nvSpPr>
          <p:spPr bwMode="auto">
            <a:xfrm>
              <a:off x="1279525" y="3268663"/>
              <a:ext cx="1014413" cy="1301750"/>
            </a:xfrm>
            <a:custGeom>
              <a:avLst/>
              <a:gdLst>
                <a:gd name="T0" fmla="*/ 0 w 639"/>
                <a:gd name="T1" fmla="*/ 1301750 h 820"/>
                <a:gd name="T2" fmla="*/ 660400 w 639"/>
                <a:gd name="T3" fmla="*/ 0 h 820"/>
                <a:gd name="T4" fmla="*/ 1014413 w 639"/>
                <a:gd name="T5" fmla="*/ 1301750 h 820"/>
                <a:gd name="T6" fmla="*/ 0 w 639"/>
                <a:gd name="T7" fmla="*/ 1301750 h 820"/>
                <a:gd name="T8" fmla="*/ 0 60000 65536"/>
                <a:gd name="T9" fmla="*/ 0 60000 65536"/>
                <a:gd name="T10" fmla="*/ 0 60000 65536"/>
                <a:gd name="T11" fmla="*/ 0 60000 65536"/>
                <a:gd name="T12" fmla="*/ 0 w 639"/>
                <a:gd name="T13" fmla="*/ 0 h 820"/>
                <a:gd name="T14" fmla="*/ 639 w 639"/>
                <a:gd name="T15" fmla="*/ 820 h 820"/>
              </a:gdLst>
              <a:ahLst/>
              <a:cxnLst>
                <a:cxn ang="T8">
                  <a:pos x="T0" y="T1"/>
                </a:cxn>
                <a:cxn ang="T9">
                  <a:pos x="T2" y="T3"/>
                </a:cxn>
                <a:cxn ang="T10">
                  <a:pos x="T4" y="T5"/>
                </a:cxn>
                <a:cxn ang="T11">
                  <a:pos x="T6" y="T7"/>
                </a:cxn>
              </a:cxnLst>
              <a:rect l="T12" t="T13" r="T14" b="T15"/>
              <a:pathLst>
                <a:path w="639" h="820">
                  <a:moveTo>
                    <a:pt x="0" y="820"/>
                  </a:moveTo>
                  <a:lnTo>
                    <a:pt x="416" y="0"/>
                  </a:lnTo>
                  <a:lnTo>
                    <a:pt x="639" y="820"/>
                  </a:lnTo>
                  <a:lnTo>
                    <a:pt x="0" y="820"/>
                  </a:lnTo>
                  <a:close/>
                </a:path>
              </a:pathLst>
            </a:custGeom>
            <a:solidFill>
              <a:srgbClr val="93C52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6227" name="Freeform 83"/>
            <p:cNvSpPr>
              <a:spLocks noChangeArrowheads="1"/>
            </p:cNvSpPr>
            <p:nvPr/>
          </p:nvSpPr>
          <p:spPr bwMode="auto">
            <a:xfrm>
              <a:off x="330200" y="220663"/>
              <a:ext cx="1577975" cy="2025650"/>
            </a:xfrm>
            <a:custGeom>
              <a:avLst/>
              <a:gdLst>
                <a:gd name="T0" fmla="*/ 1577975 w 994"/>
                <a:gd name="T1" fmla="*/ 1295400 h 1276"/>
                <a:gd name="T2" fmla="*/ 1306513 w 994"/>
                <a:gd name="T3" fmla="*/ 2025650 h 1276"/>
                <a:gd name="T4" fmla="*/ 0 w 994"/>
                <a:gd name="T5" fmla="*/ 0 h 1276"/>
                <a:gd name="T6" fmla="*/ 1577975 w 994"/>
                <a:gd name="T7" fmla="*/ 1295400 h 1276"/>
                <a:gd name="T8" fmla="*/ 0 60000 65536"/>
                <a:gd name="T9" fmla="*/ 0 60000 65536"/>
                <a:gd name="T10" fmla="*/ 0 60000 65536"/>
                <a:gd name="T11" fmla="*/ 0 60000 65536"/>
                <a:gd name="T12" fmla="*/ 0 w 994"/>
                <a:gd name="T13" fmla="*/ 0 h 1276"/>
                <a:gd name="T14" fmla="*/ 994 w 994"/>
                <a:gd name="T15" fmla="*/ 1276 h 1276"/>
              </a:gdLst>
              <a:ahLst/>
              <a:cxnLst>
                <a:cxn ang="T8">
                  <a:pos x="T0" y="T1"/>
                </a:cxn>
                <a:cxn ang="T9">
                  <a:pos x="T2" y="T3"/>
                </a:cxn>
                <a:cxn ang="T10">
                  <a:pos x="T4" y="T5"/>
                </a:cxn>
                <a:cxn ang="T11">
                  <a:pos x="T6" y="T7"/>
                </a:cxn>
              </a:cxnLst>
              <a:rect l="T12" t="T13" r="T14" b="T15"/>
              <a:pathLst>
                <a:path w="994" h="1276">
                  <a:moveTo>
                    <a:pt x="994" y="816"/>
                  </a:moveTo>
                  <a:lnTo>
                    <a:pt x="823" y="1276"/>
                  </a:lnTo>
                  <a:lnTo>
                    <a:pt x="0" y="0"/>
                  </a:lnTo>
                  <a:lnTo>
                    <a:pt x="994" y="816"/>
                  </a:lnTo>
                  <a:close/>
                </a:path>
              </a:pathLst>
            </a:custGeom>
            <a:solidFill>
              <a:srgbClr val="4CBAC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6228" name="Freeform 84"/>
            <p:cNvSpPr>
              <a:spLocks noChangeArrowheads="1"/>
            </p:cNvSpPr>
            <p:nvPr/>
          </p:nvSpPr>
          <p:spPr bwMode="auto">
            <a:xfrm>
              <a:off x="1908175" y="1516063"/>
              <a:ext cx="1036638" cy="1752600"/>
            </a:xfrm>
            <a:custGeom>
              <a:avLst/>
              <a:gdLst>
                <a:gd name="T0" fmla="*/ 1036638 w 653"/>
                <a:gd name="T1" fmla="*/ 519113 h 1104"/>
                <a:gd name="T2" fmla="*/ 31750 w 653"/>
                <a:gd name="T3" fmla="*/ 1752600 h 1104"/>
                <a:gd name="T4" fmla="*/ 0 w 653"/>
                <a:gd name="T5" fmla="*/ 0 h 1104"/>
                <a:gd name="T6" fmla="*/ 1036638 w 653"/>
                <a:gd name="T7" fmla="*/ 519113 h 1104"/>
                <a:gd name="T8" fmla="*/ 0 60000 65536"/>
                <a:gd name="T9" fmla="*/ 0 60000 65536"/>
                <a:gd name="T10" fmla="*/ 0 60000 65536"/>
                <a:gd name="T11" fmla="*/ 0 60000 65536"/>
                <a:gd name="T12" fmla="*/ 0 w 653"/>
                <a:gd name="T13" fmla="*/ 0 h 1104"/>
                <a:gd name="T14" fmla="*/ 653 w 653"/>
                <a:gd name="T15" fmla="*/ 1104 h 1104"/>
              </a:gdLst>
              <a:ahLst/>
              <a:cxnLst>
                <a:cxn ang="T8">
                  <a:pos x="T0" y="T1"/>
                </a:cxn>
                <a:cxn ang="T9">
                  <a:pos x="T2" y="T3"/>
                </a:cxn>
                <a:cxn ang="T10">
                  <a:pos x="T4" y="T5"/>
                </a:cxn>
                <a:cxn ang="T11">
                  <a:pos x="T6" y="T7"/>
                </a:cxn>
              </a:cxnLst>
              <a:rect l="T12" t="T13" r="T14" b="T15"/>
              <a:pathLst>
                <a:path w="653" h="1104">
                  <a:moveTo>
                    <a:pt x="653" y="327"/>
                  </a:moveTo>
                  <a:lnTo>
                    <a:pt x="20" y="1104"/>
                  </a:lnTo>
                  <a:lnTo>
                    <a:pt x="0" y="0"/>
                  </a:lnTo>
                  <a:lnTo>
                    <a:pt x="653" y="327"/>
                  </a:lnTo>
                  <a:close/>
                </a:path>
              </a:pathLst>
            </a:custGeom>
            <a:solidFill>
              <a:srgbClr val="27AB7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6229" name="Freeform 85"/>
            <p:cNvSpPr>
              <a:spLocks noChangeArrowheads="1"/>
            </p:cNvSpPr>
            <p:nvPr/>
          </p:nvSpPr>
          <p:spPr bwMode="auto">
            <a:xfrm>
              <a:off x="1908175" y="6350"/>
              <a:ext cx="1035050" cy="2027237"/>
            </a:xfrm>
            <a:custGeom>
              <a:avLst/>
              <a:gdLst>
                <a:gd name="T0" fmla="*/ 0 w 652"/>
                <a:gd name="T1" fmla="*/ 1509712 h 1277"/>
                <a:gd name="T2" fmla="*/ 538163 w 652"/>
                <a:gd name="T3" fmla="*/ 0 h 1277"/>
                <a:gd name="T4" fmla="*/ 1035050 w 652"/>
                <a:gd name="T5" fmla="*/ 2027237 h 1277"/>
                <a:gd name="T6" fmla="*/ 0 w 652"/>
                <a:gd name="T7" fmla="*/ 1509712 h 1277"/>
                <a:gd name="T8" fmla="*/ 0 60000 65536"/>
                <a:gd name="T9" fmla="*/ 0 60000 65536"/>
                <a:gd name="T10" fmla="*/ 0 60000 65536"/>
                <a:gd name="T11" fmla="*/ 0 60000 65536"/>
                <a:gd name="T12" fmla="*/ 0 w 652"/>
                <a:gd name="T13" fmla="*/ 0 h 1277"/>
                <a:gd name="T14" fmla="*/ 652 w 652"/>
                <a:gd name="T15" fmla="*/ 1277 h 1277"/>
              </a:gdLst>
              <a:ahLst/>
              <a:cxnLst>
                <a:cxn ang="T8">
                  <a:pos x="T0" y="T1"/>
                </a:cxn>
                <a:cxn ang="T9">
                  <a:pos x="T2" y="T3"/>
                </a:cxn>
                <a:cxn ang="T10">
                  <a:pos x="T4" y="T5"/>
                </a:cxn>
                <a:cxn ang="T11">
                  <a:pos x="T6" y="T7"/>
                </a:cxn>
              </a:cxnLst>
              <a:rect l="T12" t="T13" r="T14" b="T15"/>
              <a:pathLst>
                <a:path w="652" h="1277">
                  <a:moveTo>
                    <a:pt x="0" y="951"/>
                  </a:moveTo>
                  <a:lnTo>
                    <a:pt x="339" y="0"/>
                  </a:lnTo>
                  <a:lnTo>
                    <a:pt x="652" y="1277"/>
                  </a:lnTo>
                  <a:lnTo>
                    <a:pt x="0" y="951"/>
                  </a:lnTo>
                  <a:close/>
                </a:path>
              </a:pathLst>
            </a:custGeom>
            <a:solidFill>
              <a:srgbClr val="65BA9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6230" name="Freeform 86"/>
            <p:cNvSpPr>
              <a:spLocks noChangeArrowheads="1"/>
            </p:cNvSpPr>
            <p:nvPr/>
          </p:nvSpPr>
          <p:spPr bwMode="auto">
            <a:xfrm>
              <a:off x="2446338" y="4763"/>
              <a:ext cx="1582738" cy="2736850"/>
            </a:xfrm>
            <a:custGeom>
              <a:avLst/>
              <a:gdLst>
                <a:gd name="T0" fmla="*/ 498475 w 997"/>
                <a:gd name="T1" fmla="*/ 2030413 h 1724"/>
                <a:gd name="T2" fmla="*/ 496888 w 997"/>
                <a:gd name="T3" fmla="*/ 2028825 h 1724"/>
                <a:gd name="T4" fmla="*/ 0 w 997"/>
                <a:gd name="T5" fmla="*/ 1588 h 1724"/>
                <a:gd name="T6" fmla="*/ 3175 w 997"/>
                <a:gd name="T7" fmla="*/ 0 h 1724"/>
                <a:gd name="T8" fmla="*/ 1582738 w 997"/>
                <a:gd name="T9" fmla="*/ 2736850 h 1724"/>
                <a:gd name="T10" fmla="*/ 498475 w 997"/>
                <a:gd name="T11" fmla="*/ 2030413 h 1724"/>
                <a:gd name="T12" fmla="*/ 0 60000 65536"/>
                <a:gd name="T13" fmla="*/ 0 60000 65536"/>
                <a:gd name="T14" fmla="*/ 0 60000 65536"/>
                <a:gd name="T15" fmla="*/ 0 60000 65536"/>
                <a:gd name="T16" fmla="*/ 0 60000 65536"/>
                <a:gd name="T17" fmla="*/ 0 60000 65536"/>
                <a:gd name="T18" fmla="*/ 0 w 997"/>
                <a:gd name="T19" fmla="*/ 0 h 1724"/>
                <a:gd name="T20" fmla="*/ 997 w 997"/>
                <a:gd name="T21" fmla="*/ 1724 h 1724"/>
              </a:gdLst>
              <a:ahLst/>
              <a:cxnLst>
                <a:cxn ang="T12">
                  <a:pos x="T0" y="T1"/>
                </a:cxn>
                <a:cxn ang="T13">
                  <a:pos x="T2" y="T3"/>
                </a:cxn>
                <a:cxn ang="T14">
                  <a:pos x="T4" y="T5"/>
                </a:cxn>
                <a:cxn ang="T15">
                  <a:pos x="T6" y="T7"/>
                </a:cxn>
                <a:cxn ang="T16">
                  <a:pos x="T8" y="T9"/>
                </a:cxn>
                <a:cxn ang="T17">
                  <a:pos x="T10" y="T11"/>
                </a:cxn>
              </a:cxnLst>
              <a:rect l="T18" t="T19" r="T20" b="T21"/>
              <a:pathLst>
                <a:path w="997" h="1724">
                  <a:moveTo>
                    <a:pt x="314" y="1279"/>
                  </a:moveTo>
                  <a:lnTo>
                    <a:pt x="313" y="1278"/>
                  </a:lnTo>
                  <a:lnTo>
                    <a:pt x="0" y="1"/>
                  </a:lnTo>
                  <a:lnTo>
                    <a:pt x="2" y="0"/>
                  </a:lnTo>
                  <a:lnTo>
                    <a:pt x="997" y="1724"/>
                  </a:lnTo>
                  <a:lnTo>
                    <a:pt x="314" y="1279"/>
                  </a:lnTo>
                  <a:close/>
                </a:path>
              </a:pathLst>
            </a:custGeom>
            <a:solidFill>
              <a:srgbClr val="F4E67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6231" name="Freeform 87"/>
            <p:cNvSpPr>
              <a:spLocks noChangeArrowheads="1"/>
            </p:cNvSpPr>
            <p:nvPr/>
          </p:nvSpPr>
          <p:spPr bwMode="auto">
            <a:xfrm>
              <a:off x="2449513" y="0"/>
              <a:ext cx="2306638" cy="2741612"/>
            </a:xfrm>
            <a:custGeom>
              <a:avLst/>
              <a:gdLst>
                <a:gd name="T0" fmla="*/ 2306638 w 1453"/>
                <a:gd name="T1" fmla="*/ 2205037 h 1727"/>
                <a:gd name="T2" fmla="*/ 1579563 w 1453"/>
                <a:gd name="T3" fmla="*/ 2741612 h 1727"/>
                <a:gd name="T4" fmla="*/ 0 w 1453"/>
                <a:gd name="T5" fmla="*/ 4762 h 1727"/>
                <a:gd name="T6" fmla="*/ 12700 w 1453"/>
                <a:gd name="T7" fmla="*/ 0 h 1727"/>
                <a:gd name="T8" fmla="*/ 2306638 w 1453"/>
                <a:gd name="T9" fmla="*/ 1570037 h 1727"/>
                <a:gd name="T10" fmla="*/ 2306638 w 1453"/>
                <a:gd name="T11" fmla="*/ 2205037 h 1727"/>
                <a:gd name="T12" fmla="*/ 0 60000 65536"/>
                <a:gd name="T13" fmla="*/ 0 60000 65536"/>
                <a:gd name="T14" fmla="*/ 0 60000 65536"/>
                <a:gd name="T15" fmla="*/ 0 60000 65536"/>
                <a:gd name="T16" fmla="*/ 0 60000 65536"/>
                <a:gd name="T17" fmla="*/ 0 60000 65536"/>
                <a:gd name="T18" fmla="*/ 0 w 1453"/>
                <a:gd name="T19" fmla="*/ 0 h 1727"/>
                <a:gd name="T20" fmla="*/ 1453 w 1453"/>
                <a:gd name="T21" fmla="*/ 1727 h 1727"/>
              </a:gdLst>
              <a:ahLst/>
              <a:cxnLst>
                <a:cxn ang="T12">
                  <a:pos x="T0" y="T1"/>
                </a:cxn>
                <a:cxn ang="T13">
                  <a:pos x="T2" y="T3"/>
                </a:cxn>
                <a:cxn ang="T14">
                  <a:pos x="T4" y="T5"/>
                </a:cxn>
                <a:cxn ang="T15">
                  <a:pos x="T6" y="T7"/>
                </a:cxn>
                <a:cxn ang="T16">
                  <a:pos x="T8" y="T9"/>
                </a:cxn>
                <a:cxn ang="T17">
                  <a:pos x="T10" y="T11"/>
                </a:cxn>
              </a:cxnLst>
              <a:rect l="T18" t="T19" r="T20" b="T21"/>
              <a:pathLst>
                <a:path w="1453" h="1727">
                  <a:moveTo>
                    <a:pt x="1453" y="1389"/>
                  </a:moveTo>
                  <a:lnTo>
                    <a:pt x="995" y="1727"/>
                  </a:lnTo>
                  <a:lnTo>
                    <a:pt x="0" y="3"/>
                  </a:lnTo>
                  <a:lnTo>
                    <a:pt x="8" y="0"/>
                  </a:lnTo>
                  <a:lnTo>
                    <a:pt x="1453" y="989"/>
                  </a:lnTo>
                  <a:lnTo>
                    <a:pt x="1453" y="1389"/>
                  </a:lnTo>
                  <a:close/>
                </a:path>
              </a:pathLst>
            </a:custGeom>
            <a:solidFill>
              <a:srgbClr val="E58A2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6232" name="Freeform 88"/>
            <p:cNvSpPr>
              <a:spLocks noChangeArrowheads="1"/>
            </p:cNvSpPr>
            <p:nvPr/>
          </p:nvSpPr>
          <p:spPr bwMode="auto">
            <a:xfrm>
              <a:off x="2462213" y="0"/>
              <a:ext cx="2293938" cy="1570037"/>
            </a:xfrm>
            <a:custGeom>
              <a:avLst/>
              <a:gdLst>
                <a:gd name="T0" fmla="*/ 2293938 w 1445"/>
                <a:gd name="T1" fmla="*/ 1570037 h 989"/>
                <a:gd name="T2" fmla="*/ 0 w 1445"/>
                <a:gd name="T3" fmla="*/ 0 h 989"/>
                <a:gd name="T4" fmla="*/ 2293938 w 1445"/>
                <a:gd name="T5" fmla="*/ 415925 h 989"/>
                <a:gd name="T6" fmla="*/ 2293938 w 1445"/>
                <a:gd name="T7" fmla="*/ 1570037 h 989"/>
                <a:gd name="T8" fmla="*/ 0 60000 65536"/>
                <a:gd name="T9" fmla="*/ 0 60000 65536"/>
                <a:gd name="T10" fmla="*/ 0 60000 65536"/>
                <a:gd name="T11" fmla="*/ 0 60000 65536"/>
                <a:gd name="T12" fmla="*/ 0 w 1445"/>
                <a:gd name="T13" fmla="*/ 0 h 989"/>
                <a:gd name="T14" fmla="*/ 1445 w 1445"/>
                <a:gd name="T15" fmla="*/ 989 h 989"/>
              </a:gdLst>
              <a:ahLst/>
              <a:cxnLst>
                <a:cxn ang="T8">
                  <a:pos x="T0" y="T1"/>
                </a:cxn>
                <a:cxn ang="T9">
                  <a:pos x="T2" y="T3"/>
                </a:cxn>
                <a:cxn ang="T10">
                  <a:pos x="T4" y="T5"/>
                </a:cxn>
                <a:cxn ang="T11">
                  <a:pos x="T6" y="T7"/>
                </a:cxn>
              </a:cxnLst>
              <a:rect l="T12" t="T13" r="T14" b="T15"/>
              <a:pathLst>
                <a:path w="1445" h="989">
                  <a:moveTo>
                    <a:pt x="1445" y="989"/>
                  </a:moveTo>
                  <a:lnTo>
                    <a:pt x="0" y="0"/>
                  </a:lnTo>
                  <a:lnTo>
                    <a:pt x="1445" y="262"/>
                  </a:lnTo>
                  <a:lnTo>
                    <a:pt x="1445" y="989"/>
                  </a:lnTo>
                  <a:close/>
                </a:path>
              </a:pathLst>
            </a:custGeom>
            <a:solidFill>
              <a:srgbClr val="E25D2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6233" name="Freeform 89"/>
            <p:cNvSpPr>
              <a:spLocks noChangeArrowheads="1"/>
            </p:cNvSpPr>
            <p:nvPr/>
          </p:nvSpPr>
          <p:spPr bwMode="auto">
            <a:xfrm>
              <a:off x="4029075" y="2205038"/>
              <a:ext cx="727075" cy="2365375"/>
            </a:xfrm>
            <a:custGeom>
              <a:avLst/>
              <a:gdLst>
                <a:gd name="T0" fmla="*/ 727075 w 458"/>
                <a:gd name="T1" fmla="*/ 0 h 1490"/>
                <a:gd name="T2" fmla="*/ 0 w 458"/>
                <a:gd name="T3" fmla="*/ 536575 h 1490"/>
                <a:gd name="T4" fmla="*/ 727075 w 458"/>
                <a:gd name="T5" fmla="*/ 2365375 h 1490"/>
                <a:gd name="T6" fmla="*/ 727075 w 458"/>
                <a:gd name="T7" fmla="*/ 0 h 1490"/>
                <a:gd name="T8" fmla="*/ 0 60000 65536"/>
                <a:gd name="T9" fmla="*/ 0 60000 65536"/>
                <a:gd name="T10" fmla="*/ 0 60000 65536"/>
                <a:gd name="T11" fmla="*/ 0 60000 65536"/>
                <a:gd name="T12" fmla="*/ 0 w 458"/>
                <a:gd name="T13" fmla="*/ 0 h 1490"/>
                <a:gd name="T14" fmla="*/ 458 w 458"/>
                <a:gd name="T15" fmla="*/ 1490 h 1490"/>
              </a:gdLst>
              <a:ahLst/>
              <a:cxnLst>
                <a:cxn ang="T8">
                  <a:pos x="T0" y="T1"/>
                </a:cxn>
                <a:cxn ang="T9">
                  <a:pos x="T2" y="T3"/>
                </a:cxn>
                <a:cxn ang="T10">
                  <a:pos x="T4" y="T5"/>
                </a:cxn>
                <a:cxn ang="T11">
                  <a:pos x="T6" y="T7"/>
                </a:cxn>
              </a:cxnLst>
              <a:rect l="T12" t="T13" r="T14" b="T15"/>
              <a:pathLst>
                <a:path w="458" h="1490">
                  <a:moveTo>
                    <a:pt x="458" y="0"/>
                  </a:moveTo>
                  <a:lnTo>
                    <a:pt x="0" y="338"/>
                  </a:lnTo>
                  <a:lnTo>
                    <a:pt x="458" y="1490"/>
                  </a:lnTo>
                  <a:lnTo>
                    <a:pt x="458" y="0"/>
                  </a:lnTo>
                  <a:close/>
                </a:path>
              </a:pathLst>
            </a:custGeom>
            <a:solidFill>
              <a:srgbClr val="F4C51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6234" name="Freeform 90"/>
            <p:cNvSpPr>
              <a:spLocks noChangeArrowheads="1"/>
            </p:cNvSpPr>
            <p:nvPr/>
          </p:nvSpPr>
          <p:spPr bwMode="auto">
            <a:xfrm>
              <a:off x="2944813" y="2035175"/>
              <a:ext cx="1811338" cy="2535237"/>
            </a:xfrm>
            <a:custGeom>
              <a:avLst/>
              <a:gdLst>
                <a:gd name="T0" fmla="*/ 815975 w 1141"/>
                <a:gd name="T1" fmla="*/ 2535237 h 1597"/>
                <a:gd name="T2" fmla="*/ 1811338 w 1141"/>
                <a:gd name="T3" fmla="*/ 2535237 h 1597"/>
                <a:gd name="T4" fmla="*/ 1811338 w 1141"/>
                <a:gd name="T5" fmla="*/ 2535237 h 1597"/>
                <a:gd name="T6" fmla="*/ 1084263 w 1141"/>
                <a:gd name="T7" fmla="*/ 706437 h 1597"/>
                <a:gd name="T8" fmla="*/ 0 w 1141"/>
                <a:gd name="T9" fmla="*/ 0 h 1597"/>
                <a:gd name="T10" fmla="*/ 815975 w 1141"/>
                <a:gd name="T11" fmla="*/ 2535237 h 1597"/>
                <a:gd name="T12" fmla="*/ 0 60000 65536"/>
                <a:gd name="T13" fmla="*/ 0 60000 65536"/>
                <a:gd name="T14" fmla="*/ 0 60000 65536"/>
                <a:gd name="T15" fmla="*/ 0 60000 65536"/>
                <a:gd name="T16" fmla="*/ 0 60000 65536"/>
                <a:gd name="T17" fmla="*/ 0 60000 65536"/>
                <a:gd name="T18" fmla="*/ 0 w 1141"/>
                <a:gd name="T19" fmla="*/ 0 h 1597"/>
                <a:gd name="T20" fmla="*/ 1141 w 1141"/>
                <a:gd name="T21" fmla="*/ 1597 h 1597"/>
              </a:gdLst>
              <a:ahLst/>
              <a:cxnLst>
                <a:cxn ang="T12">
                  <a:pos x="T0" y="T1"/>
                </a:cxn>
                <a:cxn ang="T13">
                  <a:pos x="T2" y="T3"/>
                </a:cxn>
                <a:cxn ang="T14">
                  <a:pos x="T4" y="T5"/>
                </a:cxn>
                <a:cxn ang="T15">
                  <a:pos x="T6" y="T7"/>
                </a:cxn>
                <a:cxn ang="T16">
                  <a:pos x="T8" y="T9"/>
                </a:cxn>
                <a:cxn ang="T17">
                  <a:pos x="T10" y="T11"/>
                </a:cxn>
              </a:cxnLst>
              <a:rect l="T18" t="T19" r="T20" b="T21"/>
              <a:pathLst>
                <a:path w="1141" h="1597">
                  <a:moveTo>
                    <a:pt x="514" y="1597"/>
                  </a:moveTo>
                  <a:lnTo>
                    <a:pt x="1141" y="1597"/>
                  </a:lnTo>
                  <a:lnTo>
                    <a:pt x="683" y="445"/>
                  </a:lnTo>
                  <a:lnTo>
                    <a:pt x="0" y="0"/>
                  </a:lnTo>
                  <a:lnTo>
                    <a:pt x="514" y="1597"/>
                  </a:lnTo>
                  <a:close/>
                </a:path>
              </a:pathLst>
            </a:custGeom>
            <a:solidFill>
              <a:srgbClr val="E7AC2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6235" name="Freeform 91"/>
            <p:cNvSpPr>
              <a:spLocks noChangeArrowheads="1"/>
            </p:cNvSpPr>
            <p:nvPr/>
          </p:nvSpPr>
          <p:spPr bwMode="auto">
            <a:xfrm>
              <a:off x="1939925" y="2035175"/>
              <a:ext cx="1820863" cy="2535237"/>
            </a:xfrm>
            <a:custGeom>
              <a:avLst/>
              <a:gdLst>
                <a:gd name="T0" fmla="*/ 1223963 w 1147"/>
                <a:gd name="T1" fmla="*/ 2535237 h 1597"/>
                <a:gd name="T2" fmla="*/ 0 w 1147"/>
                <a:gd name="T3" fmla="*/ 1233487 h 1597"/>
                <a:gd name="T4" fmla="*/ 1004888 w 1147"/>
                <a:gd name="T5" fmla="*/ 0 h 1597"/>
                <a:gd name="T6" fmla="*/ 1820863 w 1147"/>
                <a:gd name="T7" fmla="*/ 2535237 h 1597"/>
                <a:gd name="T8" fmla="*/ 1223963 w 1147"/>
                <a:gd name="T9" fmla="*/ 2535237 h 1597"/>
                <a:gd name="T10" fmla="*/ 0 60000 65536"/>
                <a:gd name="T11" fmla="*/ 0 60000 65536"/>
                <a:gd name="T12" fmla="*/ 0 60000 65536"/>
                <a:gd name="T13" fmla="*/ 0 60000 65536"/>
                <a:gd name="T14" fmla="*/ 0 60000 65536"/>
                <a:gd name="T15" fmla="*/ 0 w 1147"/>
                <a:gd name="T16" fmla="*/ 0 h 1597"/>
                <a:gd name="T17" fmla="*/ 1147 w 1147"/>
                <a:gd name="T18" fmla="*/ 1597 h 1597"/>
              </a:gdLst>
              <a:ahLst/>
              <a:cxnLst>
                <a:cxn ang="T10">
                  <a:pos x="T0" y="T1"/>
                </a:cxn>
                <a:cxn ang="T11">
                  <a:pos x="T2" y="T3"/>
                </a:cxn>
                <a:cxn ang="T12">
                  <a:pos x="T4" y="T5"/>
                </a:cxn>
                <a:cxn ang="T13">
                  <a:pos x="T6" y="T7"/>
                </a:cxn>
                <a:cxn ang="T14">
                  <a:pos x="T8" y="T9"/>
                </a:cxn>
              </a:cxnLst>
              <a:rect l="T15" t="T16" r="T17" b="T18"/>
              <a:pathLst>
                <a:path w="1147" h="1597">
                  <a:moveTo>
                    <a:pt x="771" y="1597"/>
                  </a:moveTo>
                  <a:lnTo>
                    <a:pt x="0" y="777"/>
                  </a:lnTo>
                  <a:lnTo>
                    <a:pt x="633" y="0"/>
                  </a:lnTo>
                  <a:lnTo>
                    <a:pt x="1147" y="1597"/>
                  </a:lnTo>
                  <a:lnTo>
                    <a:pt x="771" y="1597"/>
                  </a:lnTo>
                  <a:close/>
                </a:path>
              </a:pathLst>
            </a:custGeom>
            <a:solidFill>
              <a:srgbClr val="E9DB2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6236" name="Freeform 92"/>
            <p:cNvSpPr>
              <a:spLocks noChangeArrowheads="1"/>
            </p:cNvSpPr>
            <p:nvPr/>
          </p:nvSpPr>
          <p:spPr bwMode="auto">
            <a:xfrm>
              <a:off x="1939925" y="3268663"/>
              <a:ext cx="1223963" cy="1301750"/>
            </a:xfrm>
            <a:custGeom>
              <a:avLst/>
              <a:gdLst>
                <a:gd name="T0" fmla="*/ 354013 w 771"/>
                <a:gd name="T1" fmla="*/ 1301750 h 820"/>
                <a:gd name="T2" fmla="*/ 1223963 w 771"/>
                <a:gd name="T3" fmla="*/ 1301750 h 820"/>
                <a:gd name="T4" fmla="*/ 0 w 771"/>
                <a:gd name="T5" fmla="*/ 0 h 820"/>
                <a:gd name="T6" fmla="*/ 354013 w 771"/>
                <a:gd name="T7" fmla="*/ 1301750 h 820"/>
                <a:gd name="T8" fmla="*/ 0 60000 65536"/>
                <a:gd name="T9" fmla="*/ 0 60000 65536"/>
                <a:gd name="T10" fmla="*/ 0 60000 65536"/>
                <a:gd name="T11" fmla="*/ 0 60000 65536"/>
                <a:gd name="T12" fmla="*/ 0 w 771"/>
                <a:gd name="T13" fmla="*/ 0 h 820"/>
                <a:gd name="T14" fmla="*/ 771 w 771"/>
                <a:gd name="T15" fmla="*/ 820 h 820"/>
              </a:gdLst>
              <a:ahLst/>
              <a:cxnLst>
                <a:cxn ang="T8">
                  <a:pos x="T0" y="T1"/>
                </a:cxn>
                <a:cxn ang="T9">
                  <a:pos x="T2" y="T3"/>
                </a:cxn>
                <a:cxn ang="T10">
                  <a:pos x="T4" y="T5"/>
                </a:cxn>
                <a:cxn ang="T11">
                  <a:pos x="T6" y="T7"/>
                </a:cxn>
              </a:cxnLst>
              <a:rect l="T12" t="T13" r="T14" b="T15"/>
              <a:pathLst>
                <a:path w="771" h="820">
                  <a:moveTo>
                    <a:pt x="223" y="820"/>
                  </a:moveTo>
                  <a:lnTo>
                    <a:pt x="771" y="820"/>
                  </a:lnTo>
                  <a:lnTo>
                    <a:pt x="0" y="0"/>
                  </a:lnTo>
                  <a:lnTo>
                    <a:pt x="223" y="820"/>
                  </a:lnTo>
                  <a:close/>
                </a:path>
              </a:pathLst>
            </a:custGeom>
            <a:solidFill>
              <a:srgbClr val="B2CB3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6237" name="Freeform 93"/>
            <p:cNvSpPr>
              <a:spLocks noChangeArrowheads="1"/>
            </p:cNvSpPr>
            <p:nvPr/>
          </p:nvSpPr>
          <p:spPr bwMode="auto">
            <a:xfrm>
              <a:off x="1279525" y="2246313"/>
              <a:ext cx="658813" cy="2324100"/>
            </a:xfrm>
            <a:custGeom>
              <a:avLst/>
              <a:gdLst>
                <a:gd name="T0" fmla="*/ 0 w 415"/>
                <a:gd name="T1" fmla="*/ 2324100 h 1464"/>
                <a:gd name="T2" fmla="*/ 658813 w 415"/>
                <a:gd name="T3" fmla="*/ 1022350 h 1464"/>
                <a:gd name="T4" fmla="*/ 357188 w 415"/>
                <a:gd name="T5" fmla="*/ 0 h 1464"/>
                <a:gd name="T6" fmla="*/ 0 w 415"/>
                <a:gd name="T7" fmla="*/ 2324100 h 1464"/>
                <a:gd name="T8" fmla="*/ 0 60000 65536"/>
                <a:gd name="T9" fmla="*/ 0 60000 65536"/>
                <a:gd name="T10" fmla="*/ 0 60000 65536"/>
                <a:gd name="T11" fmla="*/ 0 60000 65536"/>
                <a:gd name="T12" fmla="*/ 0 w 415"/>
                <a:gd name="T13" fmla="*/ 0 h 1464"/>
                <a:gd name="T14" fmla="*/ 415 w 415"/>
                <a:gd name="T15" fmla="*/ 1464 h 1464"/>
              </a:gdLst>
              <a:ahLst/>
              <a:cxnLst>
                <a:cxn ang="T8">
                  <a:pos x="T0" y="T1"/>
                </a:cxn>
                <a:cxn ang="T9">
                  <a:pos x="T2" y="T3"/>
                </a:cxn>
                <a:cxn ang="T10">
                  <a:pos x="T4" y="T5"/>
                </a:cxn>
                <a:cxn ang="T11">
                  <a:pos x="T6" y="T7"/>
                </a:cxn>
              </a:cxnLst>
              <a:rect l="T12" t="T13" r="T14" b="T15"/>
              <a:pathLst>
                <a:path w="415" h="1464">
                  <a:moveTo>
                    <a:pt x="0" y="1464"/>
                  </a:moveTo>
                  <a:lnTo>
                    <a:pt x="415" y="644"/>
                  </a:lnTo>
                  <a:lnTo>
                    <a:pt x="225" y="0"/>
                  </a:lnTo>
                  <a:lnTo>
                    <a:pt x="0" y="1464"/>
                  </a:lnTo>
                  <a:close/>
                </a:path>
              </a:pathLst>
            </a:custGeom>
            <a:solidFill>
              <a:srgbClr val="14885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6238" name="Freeform 94"/>
            <p:cNvSpPr>
              <a:spLocks noChangeArrowheads="1"/>
            </p:cNvSpPr>
            <p:nvPr/>
          </p:nvSpPr>
          <p:spPr bwMode="auto">
            <a:xfrm>
              <a:off x="1636713" y="1516063"/>
              <a:ext cx="303213" cy="1752600"/>
            </a:xfrm>
            <a:custGeom>
              <a:avLst/>
              <a:gdLst>
                <a:gd name="T0" fmla="*/ 301625 w 191"/>
                <a:gd name="T1" fmla="*/ 1752600 h 1104"/>
                <a:gd name="T2" fmla="*/ 303213 w 191"/>
                <a:gd name="T3" fmla="*/ 1752600 h 1104"/>
                <a:gd name="T4" fmla="*/ 271463 w 191"/>
                <a:gd name="T5" fmla="*/ 0 h 1104"/>
                <a:gd name="T6" fmla="*/ 0 w 191"/>
                <a:gd name="T7" fmla="*/ 730250 h 1104"/>
                <a:gd name="T8" fmla="*/ 301625 w 191"/>
                <a:gd name="T9" fmla="*/ 1752600 h 1104"/>
                <a:gd name="T10" fmla="*/ 0 60000 65536"/>
                <a:gd name="T11" fmla="*/ 0 60000 65536"/>
                <a:gd name="T12" fmla="*/ 0 60000 65536"/>
                <a:gd name="T13" fmla="*/ 0 60000 65536"/>
                <a:gd name="T14" fmla="*/ 0 60000 65536"/>
                <a:gd name="T15" fmla="*/ 0 w 191"/>
                <a:gd name="T16" fmla="*/ 0 h 1104"/>
                <a:gd name="T17" fmla="*/ 191 w 191"/>
                <a:gd name="T18" fmla="*/ 1104 h 1104"/>
              </a:gdLst>
              <a:ahLst/>
              <a:cxnLst>
                <a:cxn ang="T10">
                  <a:pos x="T0" y="T1"/>
                </a:cxn>
                <a:cxn ang="T11">
                  <a:pos x="T2" y="T3"/>
                </a:cxn>
                <a:cxn ang="T12">
                  <a:pos x="T4" y="T5"/>
                </a:cxn>
                <a:cxn ang="T13">
                  <a:pos x="T6" y="T7"/>
                </a:cxn>
                <a:cxn ang="T14">
                  <a:pos x="T8" y="T9"/>
                </a:cxn>
              </a:cxnLst>
              <a:rect l="T15" t="T16" r="T17" b="T18"/>
              <a:pathLst>
                <a:path w="191" h="1104">
                  <a:moveTo>
                    <a:pt x="190" y="1104"/>
                  </a:moveTo>
                  <a:lnTo>
                    <a:pt x="191" y="1104"/>
                  </a:lnTo>
                  <a:lnTo>
                    <a:pt x="171" y="0"/>
                  </a:lnTo>
                  <a:lnTo>
                    <a:pt x="0" y="460"/>
                  </a:lnTo>
                  <a:lnTo>
                    <a:pt x="190" y="1104"/>
                  </a:lnTo>
                  <a:close/>
                </a:path>
              </a:pathLst>
            </a:custGeom>
            <a:solidFill>
              <a:srgbClr val="24624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6239" name="Oval 104"/>
            <p:cNvSpPr>
              <a:spLocks noChangeArrowheads="1"/>
            </p:cNvSpPr>
            <p:nvPr/>
          </p:nvSpPr>
          <p:spPr bwMode="auto">
            <a:xfrm>
              <a:off x="133350" y="3565525"/>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000000"/>
                </a:solidFill>
                <a:latin typeface="Calibri" panose="020F0502020204030204" pitchFamily="34" charset="0"/>
                <a:sym typeface="宋体" panose="02010600030101010101" pitchFamily="2" charset="-122"/>
              </a:endParaRPr>
            </a:p>
          </p:txBody>
        </p:sp>
        <p:sp>
          <p:nvSpPr>
            <p:cNvPr id="6240" name="Oval 105"/>
            <p:cNvSpPr>
              <a:spLocks noChangeArrowheads="1"/>
            </p:cNvSpPr>
            <p:nvPr/>
          </p:nvSpPr>
          <p:spPr bwMode="auto">
            <a:xfrm>
              <a:off x="171450" y="4113213"/>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000000"/>
                </a:solidFill>
                <a:latin typeface="Calibri" panose="020F0502020204030204" pitchFamily="34" charset="0"/>
                <a:sym typeface="宋体" panose="02010600030101010101" pitchFamily="2" charset="-122"/>
              </a:endParaRPr>
            </a:p>
          </p:txBody>
        </p:sp>
        <p:sp>
          <p:nvSpPr>
            <p:cNvPr id="6241" name="Oval 106"/>
            <p:cNvSpPr>
              <a:spLocks noChangeArrowheads="1"/>
            </p:cNvSpPr>
            <p:nvPr/>
          </p:nvSpPr>
          <p:spPr bwMode="auto">
            <a:xfrm>
              <a:off x="654050" y="2611438"/>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000000"/>
                </a:solidFill>
                <a:latin typeface="Calibri" panose="020F0502020204030204" pitchFamily="34" charset="0"/>
                <a:sym typeface="宋体" panose="02010600030101010101" pitchFamily="2" charset="-122"/>
              </a:endParaRPr>
            </a:p>
          </p:txBody>
        </p:sp>
        <p:sp>
          <p:nvSpPr>
            <p:cNvPr id="6242" name="Oval 107"/>
            <p:cNvSpPr>
              <a:spLocks noChangeArrowheads="1"/>
            </p:cNvSpPr>
            <p:nvPr/>
          </p:nvSpPr>
          <p:spPr bwMode="auto">
            <a:xfrm>
              <a:off x="1711325" y="2390775"/>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000000"/>
                </a:solidFill>
                <a:latin typeface="Calibri" panose="020F0502020204030204" pitchFamily="34" charset="0"/>
                <a:sym typeface="宋体" panose="02010600030101010101" pitchFamily="2" charset="-122"/>
              </a:endParaRPr>
            </a:p>
          </p:txBody>
        </p:sp>
        <p:sp>
          <p:nvSpPr>
            <p:cNvPr id="6243" name="Oval 108"/>
            <p:cNvSpPr>
              <a:spLocks noChangeArrowheads="1"/>
            </p:cNvSpPr>
            <p:nvPr/>
          </p:nvSpPr>
          <p:spPr bwMode="auto">
            <a:xfrm>
              <a:off x="1990725" y="1717675"/>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000000"/>
                </a:solidFill>
                <a:latin typeface="Calibri" panose="020F0502020204030204" pitchFamily="34" charset="0"/>
                <a:sym typeface="宋体" panose="02010600030101010101" pitchFamily="2" charset="-122"/>
              </a:endParaRPr>
            </a:p>
          </p:txBody>
        </p:sp>
        <p:sp>
          <p:nvSpPr>
            <p:cNvPr id="6244" name="Oval 109"/>
            <p:cNvSpPr>
              <a:spLocks noChangeArrowheads="1"/>
            </p:cNvSpPr>
            <p:nvPr/>
          </p:nvSpPr>
          <p:spPr bwMode="auto">
            <a:xfrm>
              <a:off x="2003425" y="3325813"/>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000000"/>
                </a:solidFill>
                <a:latin typeface="Calibri" panose="020F0502020204030204" pitchFamily="34" charset="0"/>
                <a:sym typeface="宋体" panose="02010600030101010101" pitchFamily="2" charset="-122"/>
              </a:endParaRPr>
            </a:p>
          </p:txBody>
        </p:sp>
        <p:sp>
          <p:nvSpPr>
            <p:cNvPr id="6245" name="Oval 110"/>
            <p:cNvSpPr>
              <a:spLocks noChangeArrowheads="1"/>
            </p:cNvSpPr>
            <p:nvPr/>
          </p:nvSpPr>
          <p:spPr bwMode="auto">
            <a:xfrm>
              <a:off x="2979738" y="2205038"/>
              <a:ext cx="58738" cy="79375"/>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000000"/>
                </a:solidFill>
                <a:latin typeface="Calibri" panose="020F0502020204030204" pitchFamily="34" charset="0"/>
                <a:sym typeface="宋体" panose="02010600030101010101" pitchFamily="2" charset="-122"/>
              </a:endParaRPr>
            </a:p>
          </p:txBody>
        </p:sp>
        <p:sp>
          <p:nvSpPr>
            <p:cNvPr id="6246" name="Oval 111"/>
            <p:cNvSpPr>
              <a:spLocks noChangeArrowheads="1"/>
            </p:cNvSpPr>
            <p:nvPr/>
          </p:nvSpPr>
          <p:spPr bwMode="auto">
            <a:xfrm>
              <a:off x="4024313" y="2819400"/>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000000"/>
                </a:solidFill>
                <a:latin typeface="Calibri" panose="020F0502020204030204" pitchFamily="34" charset="0"/>
                <a:sym typeface="宋体" panose="02010600030101010101" pitchFamily="2" charset="-122"/>
              </a:endParaRPr>
            </a:p>
          </p:txBody>
        </p:sp>
      </p:grpSp>
      <p:sp>
        <p:nvSpPr>
          <p:cNvPr id="6190" name="矩形 55"/>
          <p:cNvSpPr>
            <a:spLocks noChangeArrowheads="1"/>
          </p:cNvSpPr>
          <p:nvPr/>
        </p:nvSpPr>
        <p:spPr bwMode="auto">
          <a:xfrm>
            <a:off x="2065845" y="1989288"/>
            <a:ext cx="8623300" cy="36671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6191" name="矩形 56"/>
          <p:cNvSpPr>
            <a:spLocks noChangeArrowheads="1"/>
          </p:cNvSpPr>
          <p:nvPr/>
        </p:nvSpPr>
        <p:spPr bwMode="auto">
          <a:xfrm>
            <a:off x="2065134" y="860034"/>
            <a:ext cx="2744767" cy="787384"/>
          </a:xfrm>
          <a:prstGeom prst="rect">
            <a:avLst/>
          </a:prstGeom>
          <a:solidFill>
            <a:srgbClr val="27AB7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3200" dirty="0">
                <a:solidFill>
                  <a:srgbClr val="FFFFFF"/>
                </a:solidFill>
                <a:latin typeface="宋体" panose="02010600030101010101" pitchFamily="2" charset="-122"/>
                <a:sym typeface="宋体" panose="02010600030101010101" pitchFamily="2" charset="-122"/>
              </a:rPr>
              <a:t>当前环境</a:t>
            </a:r>
          </a:p>
        </p:txBody>
      </p:sp>
      <p:sp>
        <p:nvSpPr>
          <p:cNvPr id="6192" name="矩形 57"/>
          <p:cNvSpPr>
            <a:spLocks noChangeArrowheads="1"/>
          </p:cNvSpPr>
          <p:nvPr/>
        </p:nvSpPr>
        <p:spPr bwMode="auto">
          <a:xfrm>
            <a:off x="2348886" y="2254824"/>
            <a:ext cx="7230948" cy="31700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dirty="0">
                <a:solidFill>
                  <a:srgbClr val="262626"/>
                </a:solidFill>
                <a:latin typeface="微软雅黑" panose="020B0503020204020204" pitchFamily="34" charset="-122"/>
                <a:ea typeface="微软雅黑" panose="020B0503020204020204" pitchFamily="34" charset="-122"/>
                <a:cs typeface="Calibri" panose="020F0502020204030204" pitchFamily="34" charset="0"/>
                <a:sym typeface="Calibri" panose="020F0502020204030204" pitchFamily="34" charset="0"/>
              </a:rPr>
              <a:t>        </a:t>
            </a:r>
            <a:r>
              <a:rPr lang="en-US" altLang="zh-CN" sz="2000" dirty="0">
                <a:solidFill>
                  <a:srgbClr val="262626"/>
                </a:solidFill>
                <a:latin typeface="微软雅黑" panose="020B0503020204020204" pitchFamily="34" charset="-122"/>
                <a:ea typeface="微软雅黑" panose="020B0503020204020204" pitchFamily="34" charset="-122"/>
                <a:cs typeface="Calibri" panose="020F0502020204030204" pitchFamily="34" charset="0"/>
                <a:sym typeface="Calibri" panose="020F0502020204030204" pitchFamily="34" charset="0"/>
              </a:rPr>
              <a:t>VR</a:t>
            </a:r>
            <a:r>
              <a:rPr lang="zh-CN" altLang="en-US" sz="2000" dirty="0">
                <a:solidFill>
                  <a:srgbClr val="262626"/>
                </a:solidFill>
                <a:latin typeface="微软雅黑" panose="020B0503020204020204" pitchFamily="34" charset="-122"/>
                <a:ea typeface="微软雅黑" panose="020B0503020204020204" pitchFamily="34" charset="-122"/>
                <a:cs typeface="Calibri" panose="020F0502020204030204" pitchFamily="34" charset="0"/>
                <a:sym typeface="Calibri" panose="020F0502020204030204" pitchFamily="34" charset="0"/>
              </a:rPr>
              <a:t>游戏可以说是近年来最为火爆的热词之一，随着</a:t>
            </a:r>
            <a:r>
              <a:rPr lang="en-US" altLang="zh-CN" sz="2000" dirty="0">
                <a:solidFill>
                  <a:srgbClr val="262626"/>
                </a:solidFill>
                <a:latin typeface="微软雅黑" panose="020B0503020204020204" pitchFamily="34" charset="-122"/>
                <a:ea typeface="微软雅黑" panose="020B0503020204020204" pitchFamily="34" charset="-122"/>
                <a:cs typeface="Calibri" panose="020F0502020204030204" pitchFamily="34" charset="0"/>
                <a:sym typeface="Calibri" panose="020F0502020204030204" pitchFamily="34" charset="0"/>
              </a:rPr>
              <a:t>VR</a:t>
            </a:r>
            <a:r>
              <a:rPr lang="zh-CN" altLang="en-US" sz="2000" dirty="0">
                <a:solidFill>
                  <a:srgbClr val="262626"/>
                </a:solidFill>
                <a:latin typeface="微软雅黑" panose="020B0503020204020204" pitchFamily="34" charset="-122"/>
                <a:ea typeface="微软雅黑" panose="020B0503020204020204" pitchFamily="34" charset="-122"/>
                <a:cs typeface="Calibri" panose="020F0502020204030204" pitchFamily="34" charset="0"/>
                <a:sym typeface="Calibri" panose="020F0502020204030204" pitchFamily="34" charset="0"/>
              </a:rPr>
              <a:t>设备的快速发展，各式各样的</a:t>
            </a:r>
            <a:r>
              <a:rPr lang="en-US" altLang="zh-CN" sz="2000" dirty="0">
                <a:solidFill>
                  <a:srgbClr val="262626"/>
                </a:solidFill>
                <a:latin typeface="微软雅黑" panose="020B0503020204020204" pitchFamily="34" charset="-122"/>
                <a:ea typeface="微软雅黑" panose="020B0503020204020204" pitchFamily="34" charset="-122"/>
                <a:cs typeface="Calibri" panose="020F0502020204030204" pitchFamily="34" charset="0"/>
                <a:sym typeface="Calibri" panose="020F0502020204030204" pitchFamily="34" charset="0"/>
              </a:rPr>
              <a:t>VR</a:t>
            </a:r>
            <a:r>
              <a:rPr lang="zh-CN" altLang="en-US" sz="2000" dirty="0">
                <a:solidFill>
                  <a:srgbClr val="262626"/>
                </a:solidFill>
                <a:latin typeface="微软雅黑" panose="020B0503020204020204" pitchFamily="34" charset="-122"/>
                <a:ea typeface="微软雅黑" panose="020B0503020204020204" pitchFamily="34" charset="-122"/>
                <a:cs typeface="Calibri" panose="020F0502020204030204" pitchFamily="34" charset="0"/>
                <a:sym typeface="Calibri" panose="020F0502020204030204" pitchFamily="34" charset="0"/>
              </a:rPr>
              <a:t>游戏也是越来越多。但当我们怀着激动的心情带上</a:t>
            </a:r>
            <a:r>
              <a:rPr lang="en-US" altLang="zh-CN" sz="2000" dirty="0">
                <a:solidFill>
                  <a:srgbClr val="262626"/>
                </a:solidFill>
                <a:latin typeface="微软雅黑" panose="020B0503020204020204" pitchFamily="34" charset="-122"/>
                <a:ea typeface="微软雅黑" panose="020B0503020204020204" pitchFamily="34" charset="-122"/>
                <a:cs typeface="Calibri" panose="020F0502020204030204" pitchFamily="34" charset="0"/>
                <a:sym typeface="Calibri" panose="020F0502020204030204" pitchFamily="34" charset="0"/>
              </a:rPr>
              <a:t>VR</a:t>
            </a:r>
            <a:r>
              <a:rPr lang="zh-CN" altLang="en-US" sz="2000" dirty="0">
                <a:solidFill>
                  <a:srgbClr val="262626"/>
                </a:solidFill>
                <a:latin typeface="微软雅黑" panose="020B0503020204020204" pitchFamily="34" charset="-122"/>
                <a:ea typeface="微软雅黑" panose="020B0503020204020204" pitchFamily="34" charset="-122"/>
                <a:cs typeface="Calibri" panose="020F0502020204030204" pitchFamily="34" charset="0"/>
                <a:sym typeface="Calibri" panose="020F0502020204030204" pitchFamily="34" charset="0"/>
              </a:rPr>
              <a:t>头显去体     验</a:t>
            </a:r>
            <a:r>
              <a:rPr lang="en-US" altLang="zh-CN" sz="2000" dirty="0">
                <a:solidFill>
                  <a:srgbClr val="262626"/>
                </a:solidFill>
                <a:latin typeface="微软雅黑" panose="020B0503020204020204" pitchFamily="34" charset="-122"/>
                <a:ea typeface="微软雅黑" panose="020B0503020204020204" pitchFamily="34" charset="-122"/>
                <a:cs typeface="Calibri" panose="020F0502020204030204" pitchFamily="34" charset="0"/>
                <a:sym typeface="Calibri" panose="020F0502020204030204" pitchFamily="34" charset="0"/>
              </a:rPr>
              <a:t>VR</a:t>
            </a:r>
            <a:r>
              <a:rPr lang="zh-CN" altLang="en-US" sz="2000" dirty="0">
                <a:solidFill>
                  <a:srgbClr val="262626"/>
                </a:solidFill>
                <a:latin typeface="微软雅黑" panose="020B0503020204020204" pitchFamily="34" charset="-122"/>
                <a:ea typeface="微软雅黑" panose="020B0503020204020204" pitchFamily="34" charset="-122"/>
                <a:cs typeface="Calibri" panose="020F0502020204030204" pitchFamily="34" charset="0"/>
                <a:sym typeface="Calibri" panose="020F0502020204030204" pitchFamily="34" charset="0"/>
              </a:rPr>
              <a:t>游戏之后，多多少少都会有些失望。</a:t>
            </a:r>
            <a:endParaRPr lang="en-US" altLang="zh-CN" sz="2000" dirty="0">
              <a:solidFill>
                <a:srgbClr val="262626"/>
              </a:solidFill>
              <a:latin typeface="微软雅黑" panose="020B0503020204020204" pitchFamily="34" charset="-122"/>
              <a:ea typeface="微软雅黑" panose="020B0503020204020204" pitchFamily="34" charset="-122"/>
              <a:cs typeface="Calibri" panose="020F0502020204030204" pitchFamily="34" charset="0"/>
              <a:sym typeface="Calibri" panose="020F0502020204030204" pitchFamily="34" charset="0"/>
            </a:endParaRPr>
          </a:p>
          <a:p>
            <a:pPr eaLnBrk="1" hangingPunct="1"/>
            <a:r>
              <a:rPr lang="zh-CN" altLang="en-US" sz="2000" dirty="0">
                <a:solidFill>
                  <a:srgbClr val="262626"/>
                </a:solidFill>
                <a:latin typeface="微软雅黑" panose="020B0503020204020204" pitchFamily="34" charset="-122"/>
                <a:ea typeface="微软雅黑" panose="020B0503020204020204" pitchFamily="34" charset="-122"/>
                <a:cs typeface="Calibri" panose="020F0502020204030204" pitchFamily="34" charset="0"/>
                <a:sym typeface="Calibri" panose="020F0502020204030204" pitchFamily="34" charset="0"/>
              </a:rPr>
              <a:t>        一方面来自技术的局限：现今的技术无法让我们完完全全沉浸于游戏之中，诸如：帧数、分辨率、可视范围、异步感都会影响我们的体验。</a:t>
            </a:r>
            <a:endParaRPr lang="en-US" altLang="zh-CN" sz="2000" dirty="0">
              <a:solidFill>
                <a:srgbClr val="262626"/>
              </a:solidFill>
              <a:latin typeface="微软雅黑" panose="020B0503020204020204" pitchFamily="34" charset="-122"/>
              <a:ea typeface="微软雅黑" panose="020B0503020204020204" pitchFamily="34" charset="-122"/>
              <a:cs typeface="Calibri" panose="020F0502020204030204" pitchFamily="34" charset="0"/>
              <a:sym typeface="Calibri" panose="020F0502020204030204" pitchFamily="34" charset="0"/>
            </a:endParaRPr>
          </a:p>
          <a:p>
            <a:pPr eaLnBrk="1" hangingPunct="1"/>
            <a:r>
              <a:rPr lang="en-US" altLang="zh-CN" sz="2000" dirty="0">
                <a:solidFill>
                  <a:srgbClr val="262626"/>
                </a:solidFill>
                <a:latin typeface="微软雅黑" panose="020B0503020204020204" pitchFamily="34" charset="-122"/>
                <a:ea typeface="微软雅黑" panose="020B0503020204020204" pitchFamily="34" charset="-122"/>
                <a:cs typeface="Calibri" panose="020F0502020204030204" pitchFamily="34" charset="0"/>
                <a:sym typeface="Calibri" panose="020F0502020204030204" pitchFamily="34" charset="0"/>
              </a:rPr>
              <a:t>        </a:t>
            </a:r>
            <a:r>
              <a:rPr lang="zh-CN" altLang="en-US" sz="2000" dirty="0">
                <a:solidFill>
                  <a:srgbClr val="262626"/>
                </a:solidFill>
                <a:latin typeface="微软雅黑" panose="020B0503020204020204" pitchFamily="34" charset="-122"/>
                <a:ea typeface="微软雅黑" panose="020B0503020204020204" pitchFamily="34" charset="-122"/>
                <a:cs typeface="Calibri" panose="020F0502020204030204" pitchFamily="34" charset="0"/>
                <a:sym typeface="Calibri" panose="020F0502020204030204" pitchFamily="34" charset="0"/>
              </a:rPr>
              <a:t>另一方面则是：</a:t>
            </a:r>
            <a:r>
              <a:rPr lang="en-US" altLang="zh-CN" sz="2000" dirty="0">
                <a:solidFill>
                  <a:srgbClr val="262626"/>
                </a:solidFill>
                <a:latin typeface="微软雅黑" panose="020B0503020204020204" pitchFamily="34" charset="-122"/>
                <a:ea typeface="微软雅黑" panose="020B0503020204020204" pitchFamily="34" charset="-122"/>
                <a:cs typeface="Calibri" panose="020F0502020204030204" pitchFamily="34" charset="0"/>
                <a:sym typeface="Calibri" panose="020F0502020204030204" pitchFamily="34" charset="0"/>
              </a:rPr>
              <a:t>VR</a:t>
            </a:r>
            <a:r>
              <a:rPr lang="zh-CN" altLang="en-US" sz="2000" dirty="0">
                <a:solidFill>
                  <a:srgbClr val="262626"/>
                </a:solidFill>
                <a:latin typeface="微软雅黑" panose="020B0503020204020204" pitchFamily="34" charset="-122"/>
                <a:ea typeface="微软雅黑" panose="020B0503020204020204" pitchFamily="34" charset="-122"/>
                <a:cs typeface="Calibri" panose="020F0502020204030204" pitchFamily="34" charset="0"/>
                <a:sym typeface="Calibri" panose="020F0502020204030204" pitchFamily="34" charset="0"/>
              </a:rPr>
              <a:t>游戏刚刚处于萌芽阶段，许多传统游戏的交互设计都需要进行改变，而如何改变，则需要我们不断地进行尝试。</a:t>
            </a:r>
            <a:endParaRPr lang="zh-CN" altLang="en-US" sz="2000" dirty="0">
              <a:solidFill>
                <a:srgbClr val="262626"/>
              </a:solidFill>
              <a:latin typeface="微软雅黑" panose="020B0503020204020204" pitchFamily="34" charset="-122"/>
              <a:ea typeface="微软雅黑" panose="020B0503020204020204" pitchFamily="34" charset="-122"/>
              <a:sym typeface="宋体" panose="02010600030101010101" pitchFamily="2" charset="-122"/>
            </a:endParaRPr>
          </a:p>
        </p:txBody>
      </p:sp>
      <p:grpSp>
        <p:nvGrpSpPr>
          <p:cNvPr id="6153" name="Group 51"/>
          <p:cNvGrpSpPr>
            <a:grpSpLocks/>
          </p:cNvGrpSpPr>
          <p:nvPr/>
        </p:nvGrpSpPr>
        <p:grpSpPr bwMode="auto">
          <a:xfrm rot="-5400000">
            <a:off x="9284040" y="3943691"/>
            <a:ext cx="2590369" cy="3225550"/>
            <a:chOff x="0" y="0"/>
            <a:chExt cx="4570414" cy="5137881"/>
          </a:xfrm>
        </p:grpSpPr>
        <p:sp>
          <p:nvSpPr>
            <p:cNvPr id="6154" name="Freeform 5"/>
            <p:cNvSpPr>
              <a:spLocks noChangeArrowheads="1"/>
            </p:cNvSpPr>
            <p:nvPr/>
          </p:nvSpPr>
          <p:spPr bwMode="auto">
            <a:xfrm>
              <a:off x="0" y="1283431"/>
              <a:ext cx="1301750" cy="850900"/>
            </a:xfrm>
            <a:custGeom>
              <a:avLst/>
              <a:gdLst>
                <a:gd name="T0" fmla="*/ 0 w 820"/>
                <a:gd name="T1" fmla="*/ 850900 h 536"/>
                <a:gd name="T2" fmla="*/ 0 w 820"/>
                <a:gd name="T3" fmla="*/ 0 h 536"/>
                <a:gd name="T4" fmla="*/ 1301750 w 820"/>
                <a:gd name="T5" fmla="*/ 592138 h 536"/>
                <a:gd name="T6" fmla="*/ 0 w 820"/>
                <a:gd name="T7" fmla="*/ 850900 h 536"/>
                <a:gd name="T8" fmla="*/ 0 60000 65536"/>
                <a:gd name="T9" fmla="*/ 0 60000 65536"/>
                <a:gd name="T10" fmla="*/ 0 60000 65536"/>
                <a:gd name="T11" fmla="*/ 0 60000 65536"/>
                <a:gd name="T12" fmla="*/ 0 w 820"/>
                <a:gd name="T13" fmla="*/ 0 h 536"/>
                <a:gd name="T14" fmla="*/ 820 w 820"/>
                <a:gd name="T15" fmla="*/ 536 h 536"/>
              </a:gdLst>
              <a:ahLst/>
              <a:cxnLst>
                <a:cxn ang="T8">
                  <a:pos x="T0" y="T1"/>
                </a:cxn>
                <a:cxn ang="T9">
                  <a:pos x="T2" y="T3"/>
                </a:cxn>
                <a:cxn ang="T10">
                  <a:pos x="T4" y="T5"/>
                </a:cxn>
                <a:cxn ang="T11">
                  <a:pos x="T6" y="T7"/>
                </a:cxn>
              </a:cxnLst>
              <a:rect l="T12" t="T13" r="T14" b="T15"/>
              <a:pathLst>
                <a:path w="820" h="536">
                  <a:moveTo>
                    <a:pt x="0" y="536"/>
                  </a:moveTo>
                  <a:lnTo>
                    <a:pt x="0" y="0"/>
                  </a:lnTo>
                  <a:lnTo>
                    <a:pt x="820" y="373"/>
                  </a:lnTo>
                  <a:lnTo>
                    <a:pt x="0" y="536"/>
                  </a:lnTo>
                  <a:close/>
                </a:path>
              </a:pathLst>
            </a:custGeom>
            <a:solidFill>
              <a:srgbClr val="E8CB2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6155" name="Freeform 6"/>
            <p:cNvSpPr>
              <a:spLocks noChangeArrowheads="1"/>
            </p:cNvSpPr>
            <p:nvPr/>
          </p:nvSpPr>
          <p:spPr bwMode="auto">
            <a:xfrm>
              <a:off x="0" y="826231"/>
              <a:ext cx="1847850" cy="1049337"/>
            </a:xfrm>
            <a:custGeom>
              <a:avLst/>
              <a:gdLst>
                <a:gd name="T0" fmla="*/ 0 w 1164"/>
                <a:gd name="T1" fmla="*/ 457200 h 661"/>
                <a:gd name="T2" fmla="*/ 1847850 w 1164"/>
                <a:gd name="T3" fmla="*/ 0 h 661"/>
                <a:gd name="T4" fmla="*/ 1301750 w 1164"/>
                <a:gd name="T5" fmla="*/ 1049337 h 661"/>
                <a:gd name="T6" fmla="*/ 0 w 1164"/>
                <a:gd name="T7" fmla="*/ 457200 h 661"/>
                <a:gd name="T8" fmla="*/ 0 60000 65536"/>
                <a:gd name="T9" fmla="*/ 0 60000 65536"/>
                <a:gd name="T10" fmla="*/ 0 60000 65536"/>
                <a:gd name="T11" fmla="*/ 0 60000 65536"/>
                <a:gd name="T12" fmla="*/ 0 w 1164"/>
                <a:gd name="T13" fmla="*/ 0 h 661"/>
                <a:gd name="T14" fmla="*/ 1164 w 1164"/>
                <a:gd name="T15" fmla="*/ 661 h 661"/>
              </a:gdLst>
              <a:ahLst/>
              <a:cxnLst>
                <a:cxn ang="T8">
                  <a:pos x="T0" y="T1"/>
                </a:cxn>
                <a:cxn ang="T9">
                  <a:pos x="T2" y="T3"/>
                </a:cxn>
                <a:cxn ang="T10">
                  <a:pos x="T4" y="T5"/>
                </a:cxn>
                <a:cxn ang="T11">
                  <a:pos x="T6" y="T7"/>
                </a:cxn>
              </a:cxnLst>
              <a:rect l="T12" t="T13" r="T14" b="T15"/>
              <a:pathLst>
                <a:path w="1164" h="661">
                  <a:moveTo>
                    <a:pt x="0" y="288"/>
                  </a:moveTo>
                  <a:lnTo>
                    <a:pt x="1164" y="0"/>
                  </a:lnTo>
                  <a:lnTo>
                    <a:pt x="820" y="661"/>
                  </a:lnTo>
                  <a:lnTo>
                    <a:pt x="0" y="288"/>
                  </a:lnTo>
                  <a:close/>
                </a:path>
              </a:pathLst>
            </a:custGeom>
            <a:solidFill>
              <a:srgbClr val="E7AC2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6156" name="Freeform 7"/>
            <p:cNvSpPr>
              <a:spLocks noChangeArrowheads="1"/>
            </p:cNvSpPr>
            <p:nvPr/>
          </p:nvSpPr>
          <p:spPr bwMode="auto">
            <a:xfrm>
              <a:off x="0" y="2134331"/>
              <a:ext cx="719138" cy="2290762"/>
            </a:xfrm>
            <a:custGeom>
              <a:avLst/>
              <a:gdLst>
                <a:gd name="T0" fmla="*/ 0 w 453"/>
                <a:gd name="T1" fmla="*/ 2290762 h 1443"/>
                <a:gd name="T2" fmla="*/ 0 w 453"/>
                <a:gd name="T3" fmla="*/ 0 h 1443"/>
                <a:gd name="T4" fmla="*/ 719138 w 453"/>
                <a:gd name="T5" fmla="*/ 1557337 h 1443"/>
                <a:gd name="T6" fmla="*/ 0 w 453"/>
                <a:gd name="T7" fmla="*/ 2290762 h 1443"/>
                <a:gd name="T8" fmla="*/ 0 60000 65536"/>
                <a:gd name="T9" fmla="*/ 0 60000 65536"/>
                <a:gd name="T10" fmla="*/ 0 60000 65536"/>
                <a:gd name="T11" fmla="*/ 0 60000 65536"/>
                <a:gd name="T12" fmla="*/ 0 w 453"/>
                <a:gd name="T13" fmla="*/ 0 h 1443"/>
                <a:gd name="T14" fmla="*/ 453 w 453"/>
                <a:gd name="T15" fmla="*/ 1443 h 1443"/>
              </a:gdLst>
              <a:ahLst/>
              <a:cxnLst>
                <a:cxn ang="T8">
                  <a:pos x="T0" y="T1"/>
                </a:cxn>
                <a:cxn ang="T9">
                  <a:pos x="T2" y="T3"/>
                </a:cxn>
                <a:cxn ang="T10">
                  <a:pos x="T4" y="T5"/>
                </a:cxn>
                <a:cxn ang="T11">
                  <a:pos x="T6" y="T7"/>
                </a:cxn>
              </a:cxnLst>
              <a:rect l="T12" t="T13" r="T14" b="T15"/>
              <a:pathLst>
                <a:path w="453" h="1443">
                  <a:moveTo>
                    <a:pt x="0" y="1443"/>
                  </a:moveTo>
                  <a:lnTo>
                    <a:pt x="0" y="0"/>
                  </a:lnTo>
                  <a:lnTo>
                    <a:pt x="453" y="981"/>
                  </a:lnTo>
                  <a:lnTo>
                    <a:pt x="0" y="1443"/>
                  </a:lnTo>
                  <a:close/>
                </a:path>
              </a:pathLst>
            </a:custGeom>
            <a:solidFill>
              <a:srgbClr val="E24C2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6157" name="Freeform 8"/>
            <p:cNvSpPr>
              <a:spLocks noChangeArrowheads="1"/>
            </p:cNvSpPr>
            <p:nvPr/>
          </p:nvSpPr>
          <p:spPr bwMode="auto">
            <a:xfrm>
              <a:off x="0" y="2134331"/>
              <a:ext cx="2316163" cy="1557337"/>
            </a:xfrm>
            <a:custGeom>
              <a:avLst/>
              <a:gdLst>
                <a:gd name="T0" fmla="*/ 0 w 1459"/>
                <a:gd name="T1" fmla="*/ 0 h 981"/>
                <a:gd name="T2" fmla="*/ 2316163 w 1459"/>
                <a:gd name="T3" fmla="*/ 398462 h 981"/>
                <a:gd name="T4" fmla="*/ 719138 w 1459"/>
                <a:gd name="T5" fmla="*/ 1557337 h 981"/>
                <a:gd name="T6" fmla="*/ 0 w 1459"/>
                <a:gd name="T7" fmla="*/ 0 h 981"/>
                <a:gd name="T8" fmla="*/ 0 60000 65536"/>
                <a:gd name="T9" fmla="*/ 0 60000 65536"/>
                <a:gd name="T10" fmla="*/ 0 60000 65536"/>
                <a:gd name="T11" fmla="*/ 0 60000 65536"/>
                <a:gd name="T12" fmla="*/ 0 w 1459"/>
                <a:gd name="T13" fmla="*/ 0 h 981"/>
                <a:gd name="T14" fmla="*/ 1459 w 1459"/>
                <a:gd name="T15" fmla="*/ 981 h 981"/>
              </a:gdLst>
              <a:ahLst/>
              <a:cxnLst>
                <a:cxn ang="T8">
                  <a:pos x="T0" y="T1"/>
                </a:cxn>
                <a:cxn ang="T9">
                  <a:pos x="T2" y="T3"/>
                </a:cxn>
                <a:cxn ang="T10">
                  <a:pos x="T4" y="T5"/>
                </a:cxn>
                <a:cxn ang="T11">
                  <a:pos x="T6" y="T7"/>
                </a:cxn>
              </a:cxnLst>
              <a:rect l="T12" t="T13" r="T14" b="T15"/>
              <a:pathLst>
                <a:path w="1459" h="981">
                  <a:moveTo>
                    <a:pt x="0" y="0"/>
                  </a:moveTo>
                  <a:lnTo>
                    <a:pt x="1459" y="251"/>
                  </a:lnTo>
                  <a:lnTo>
                    <a:pt x="453" y="981"/>
                  </a:lnTo>
                  <a:lnTo>
                    <a:pt x="0" y="0"/>
                  </a:lnTo>
                  <a:close/>
                </a:path>
              </a:pathLst>
            </a:custGeom>
            <a:solidFill>
              <a:srgbClr val="E25D2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6158" name="Freeform 9"/>
            <p:cNvSpPr>
              <a:spLocks noChangeArrowheads="1"/>
            </p:cNvSpPr>
            <p:nvPr/>
          </p:nvSpPr>
          <p:spPr bwMode="auto">
            <a:xfrm>
              <a:off x="0" y="3691668"/>
              <a:ext cx="719138" cy="1446212"/>
            </a:xfrm>
            <a:custGeom>
              <a:avLst/>
              <a:gdLst>
                <a:gd name="T0" fmla="*/ 719138 w 453"/>
                <a:gd name="T1" fmla="*/ 0 h 911"/>
                <a:gd name="T2" fmla="*/ 620713 w 453"/>
                <a:gd name="T3" fmla="*/ 1446212 h 911"/>
                <a:gd name="T4" fmla="*/ 0 w 453"/>
                <a:gd name="T5" fmla="*/ 733425 h 911"/>
                <a:gd name="T6" fmla="*/ 719138 w 453"/>
                <a:gd name="T7" fmla="*/ 0 h 911"/>
                <a:gd name="T8" fmla="*/ 0 60000 65536"/>
                <a:gd name="T9" fmla="*/ 0 60000 65536"/>
                <a:gd name="T10" fmla="*/ 0 60000 65536"/>
                <a:gd name="T11" fmla="*/ 0 60000 65536"/>
                <a:gd name="T12" fmla="*/ 0 w 453"/>
                <a:gd name="T13" fmla="*/ 0 h 911"/>
                <a:gd name="T14" fmla="*/ 453 w 453"/>
                <a:gd name="T15" fmla="*/ 911 h 911"/>
              </a:gdLst>
              <a:ahLst/>
              <a:cxnLst>
                <a:cxn ang="T8">
                  <a:pos x="T0" y="T1"/>
                </a:cxn>
                <a:cxn ang="T9">
                  <a:pos x="T2" y="T3"/>
                </a:cxn>
                <a:cxn ang="T10">
                  <a:pos x="T4" y="T5"/>
                </a:cxn>
                <a:cxn ang="T11">
                  <a:pos x="T6" y="T7"/>
                </a:cxn>
              </a:cxnLst>
              <a:rect l="T12" t="T13" r="T14" b="T15"/>
              <a:pathLst>
                <a:path w="453" h="911">
                  <a:moveTo>
                    <a:pt x="453" y="0"/>
                  </a:moveTo>
                  <a:lnTo>
                    <a:pt x="391" y="911"/>
                  </a:lnTo>
                  <a:lnTo>
                    <a:pt x="0" y="462"/>
                  </a:lnTo>
                  <a:lnTo>
                    <a:pt x="453" y="0"/>
                  </a:lnTo>
                  <a:close/>
                </a:path>
              </a:pathLst>
            </a:custGeom>
            <a:solidFill>
              <a:srgbClr val="DD272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6159" name="Freeform 10"/>
            <p:cNvSpPr>
              <a:spLocks noChangeArrowheads="1"/>
            </p:cNvSpPr>
            <p:nvPr/>
          </p:nvSpPr>
          <p:spPr bwMode="auto">
            <a:xfrm>
              <a:off x="620713" y="3691668"/>
              <a:ext cx="1046163" cy="1446212"/>
            </a:xfrm>
            <a:custGeom>
              <a:avLst/>
              <a:gdLst>
                <a:gd name="T0" fmla="*/ 98425 w 659"/>
                <a:gd name="T1" fmla="*/ 0 h 911"/>
                <a:gd name="T2" fmla="*/ 1046163 w 659"/>
                <a:gd name="T3" fmla="*/ 1446212 h 911"/>
                <a:gd name="T4" fmla="*/ 0 w 659"/>
                <a:gd name="T5" fmla="*/ 1446212 h 911"/>
                <a:gd name="T6" fmla="*/ 98425 w 659"/>
                <a:gd name="T7" fmla="*/ 0 h 911"/>
                <a:gd name="T8" fmla="*/ 0 60000 65536"/>
                <a:gd name="T9" fmla="*/ 0 60000 65536"/>
                <a:gd name="T10" fmla="*/ 0 60000 65536"/>
                <a:gd name="T11" fmla="*/ 0 60000 65536"/>
                <a:gd name="T12" fmla="*/ 0 w 659"/>
                <a:gd name="T13" fmla="*/ 0 h 911"/>
                <a:gd name="T14" fmla="*/ 659 w 659"/>
                <a:gd name="T15" fmla="*/ 911 h 911"/>
              </a:gdLst>
              <a:ahLst/>
              <a:cxnLst>
                <a:cxn ang="T8">
                  <a:pos x="T0" y="T1"/>
                </a:cxn>
                <a:cxn ang="T9">
                  <a:pos x="T2" y="T3"/>
                </a:cxn>
                <a:cxn ang="T10">
                  <a:pos x="T4" y="T5"/>
                </a:cxn>
                <a:cxn ang="T11">
                  <a:pos x="T6" y="T7"/>
                </a:cxn>
              </a:cxnLst>
              <a:rect l="T12" t="T13" r="T14" b="T15"/>
              <a:pathLst>
                <a:path w="659" h="911">
                  <a:moveTo>
                    <a:pt x="62" y="0"/>
                  </a:moveTo>
                  <a:lnTo>
                    <a:pt x="659" y="911"/>
                  </a:lnTo>
                  <a:lnTo>
                    <a:pt x="0" y="911"/>
                  </a:lnTo>
                  <a:lnTo>
                    <a:pt x="62" y="0"/>
                  </a:lnTo>
                  <a:close/>
                </a:path>
              </a:pathLst>
            </a:custGeom>
            <a:solidFill>
              <a:srgbClr val="AD232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6160" name="Freeform 11"/>
            <p:cNvSpPr>
              <a:spLocks noChangeArrowheads="1"/>
            </p:cNvSpPr>
            <p:nvPr/>
          </p:nvSpPr>
          <p:spPr bwMode="auto">
            <a:xfrm>
              <a:off x="719138" y="3691668"/>
              <a:ext cx="1901825" cy="1446212"/>
            </a:xfrm>
            <a:custGeom>
              <a:avLst/>
              <a:gdLst>
                <a:gd name="T0" fmla="*/ 0 w 1198"/>
                <a:gd name="T1" fmla="*/ 0 h 911"/>
                <a:gd name="T2" fmla="*/ 1901825 w 1198"/>
                <a:gd name="T3" fmla="*/ 1446212 h 911"/>
                <a:gd name="T4" fmla="*/ 947738 w 1198"/>
                <a:gd name="T5" fmla="*/ 1446212 h 911"/>
                <a:gd name="T6" fmla="*/ 0 w 1198"/>
                <a:gd name="T7" fmla="*/ 0 h 911"/>
                <a:gd name="T8" fmla="*/ 0 60000 65536"/>
                <a:gd name="T9" fmla="*/ 0 60000 65536"/>
                <a:gd name="T10" fmla="*/ 0 60000 65536"/>
                <a:gd name="T11" fmla="*/ 0 60000 65536"/>
                <a:gd name="T12" fmla="*/ 0 w 1198"/>
                <a:gd name="T13" fmla="*/ 0 h 911"/>
                <a:gd name="T14" fmla="*/ 1198 w 1198"/>
                <a:gd name="T15" fmla="*/ 911 h 911"/>
              </a:gdLst>
              <a:ahLst/>
              <a:cxnLst>
                <a:cxn ang="T8">
                  <a:pos x="T0" y="T1"/>
                </a:cxn>
                <a:cxn ang="T9">
                  <a:pos x="T2" y="T3"/>
                </a:cxn>
                <a:cxn ang="T10">
                  <a:pos x="T4" y="T5"/>
                </a:cxn>
                <a:cxn ang="T11">
                  <a:pos x="T6" y="T7"/>
                </a:cxn>
              </a:cxnLst>
              <a:rect l="T12" t="T13" r="T14" b="T15"/>
              <a:pathLst>
                <a:path w="1198" h="911">
                  <a:moveTo>
                    <a:pt x="0" y="0"/>
                  </a:moveTo>
                  <a:lnTo>
                    <a:pt x="1198" y="911"/>
                  </a:lnTo>
                  <a:lnTo>
                    <a:pt x="597" y="911"/>
                  </a:lnTo>
                  <a:lnTo>
                    <a:pt x="0" y="0"/>
                  </a:lnTo>
                  <a:close/>
                </a:path>
              </a:pathLst>
            </a:custGeom>
            <a:solidFill>
              <a:srgbClr val="DD272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6161" name="Freeform 12"/>
            <p:cNvSpPr>
              <a:spLocks noChangeArrowheads="1"/>
            </p:cNvSpPr>
            <p:nvPr/>
          </p:nvSpPr>
          <p:spPr bwMode="auto">
            <a:xfrm>
              <a:off x="719138" y="3691668"/>
              <a:ext cx="2022475" cy="1446212"/>
            </a:xfrm>
            <a:custGeom>
              <a:avLst/>
              <a:gdLst>
                <a:gd name="T0" fmla="*/ 1901825 w 1274"/>
                <a:gd name="T1" fmla="*/ 1446212 h 911"/>
                <a:gd name="T2" fmla="*/ 2022475 w 1274"/>
                <a:gd name="T3" fmla="*/ 169862 h 911"/>
                <a:gd name="T4" fmla="*/ 0 w 1274"/>
                <a:gd name="T5" fmla="*/ 0 h 911"/>
                <a:gd name="T6" fmla="*/ 1901825 w 1274"/>
                <a:gd name="T7" fmla="*/ 1446212 h 911"/>
                <a:gd name="T8" fmla="*/ 0 60000 65536"/>
                <a:gd name="T9" fmla="*/ 0 60000 65536"/>
                <a:gd name="T10" fmla="*/ 0 60000 65536"/>
                <a:gd name="T11" fmla="*/ 0 60000 65536"/>
                <a:gd name="T12" fmla="*/ 0 w 1274"/>
                <a:gd name="T13" fmla="*/ 0 h 911"/>
                <a:gd name="T14" fmla="*/ 1274 w 1274"/>
                <a:gd name="T15" fmla="*/ 911 h 911"/>
              </a:gdLst>
              <a:ahLst/>
              <a:cxnLst>
                <a:cxn ang="T8">
                  <a:pos x="T0" y="T1"/>
                </a:cxn>
                <a:cxn ang="T9">
                  <a:pos x="T2" y="T3"/>
                </a:cxn>
                <a:cxn ang="T10">
                  <a:pos x="T4" y="T5"/>
                </a:cxn>
                <a:cxn ang="T11">
                  <a:pos x="T6" y="T7"/>
                </a:cxn>
              </a:cxnLst>
              <a:rect l="T12" t="T13" r="T14" b="T15"/>
              <a:pathLst>
                <a:path w="1274" h="911">
                  <a:moveTo>
                    <a:pt x="1198" y="911"/>
                  </a:moveTo>
                  <a:lnTo>
                    <a:pt x="1274" y="107"/>
                  </a:lnTo>
                  <a:lnTo>
                    <a:pt x="0" y="0"/>
                  </a:lnTo>
                  <a:lnTo>
                    <a:pt x="1198" y="911"/>
                  </a:lnTo>
                  <a:close/>
                </a:path>
              </a:pathLst>
            </a:custGeom>
            <a:solidFill>
              <a:srgbClr val="E24C2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6162" name="Freeform 13"/>
            <p:cNvSpPr>
              <a:spLocks noChangeArrowheads="1"/>
            </p:cNvSpPr>
            <p:nvPr/>
          </p:nvSpPr>
          <p:spPr bwMode="auto">
            <a:xfrm>
              <a:off x="719138" y="2532793"/>
              <a:ext cx="2022475" cy="1328737"/>
            </a:xfrm>
            <a:custGeom>
              <a:avLst/>
              <a:gdLst>
                <a:gd name="T0" fmla="*/ 1597025 w 1274"/>
                <a:gd name="T1" fmla="*/ 0 h 837"/>
                <a:gd name="T2" fmla="*/ 0 w 1274"/>
                <a:gd name="T3" fmla="*/ 1158875 h 837"/>
                <a:gd name="T4" fmla="*/ 2022475 w 1274"/>
                <a:gd name="T5" fmla="*/ 1328737 h 837"/>
                <a:gd name="T6" fmla="*/ 1597025 w 1274"/>
                <a:gd name="T7" fmla="*/ 0 h 837"/>
                <a:gd name="T8" fmla="*/ 0 60000 65536"/>
                <a:gd name="T9" fmla="*/ 0 60000 65536"/>
                <a:gd name="T10" fmla="*/ 0 60000 65536"/>
                <a:gd name="T11" fmla="*/ 0 60000 65536"/>
                <a:gd name="T12" fmla="*/ 0 w 1274"/>
                <a:gd name="T13" fmla="*/ 0 h 837"/>
                <a:gd name="T14" fmla="*/ 1274 w 1274"/>
                <a:gd name="T15" fmla="*/ 837 h 837"/>
              </a:gdLst>
              <a:ahLst/>
              <a:cxnLst>
                <a:cxn ang="T8">
                  <a:pos x="T0" y="T1"/>
                </a:cxn>
                <a:cxn ang="T9">
                  <a:pos x="T2" y="T3"/>
                </a:cxn>
                <a:cxn ang="T10">
                  <a:pos x="T4" y="T5"/>
                </a:cxn>
                <a:cxn ang="T11">
                  <a:pos x="T6" y="T7"/>
                </a:cxn>
              </a:cxnLst>
              <a:rect l="T12" t="T13" r="T14" b="T15"/>
              <a:pathLst>
                <a:path w="1274" h="837">
                  <a:moveTo>
                    <a:pt x="1006" y="0"/>
                  </a:moveTo>
                  <a:lnTo>
                    <a:pt x="0" y="730"/>
                  </a:lnTo>
                  <a:lnTo>
                    <a:pt x="1274" y="837"/>
                  </a:lnTo>
                  <a:lnTo>
                    <a:pt x="1006" y="0"/>
                  </a:lnTo>
                  <a:close/>
                </a:path>
              </a:pathLst>
            </a:custGeom>
            <a:solidFill>
              <a:srgbClr val="C3549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6163" name="Freeform 14"/>
            <p:cNvSpPr>
              <a:spLocks noChangeArrowheads="1"/>
            </p:cNvSpPr>
            <p:nvPr/>
          </p:nvSpPr>
          <p:spPr bwMode="auto">
            <a:xfrm>
              <a:off x="2316163" y="2532793"/>
              <a:ext cx="1555750" cy="1627187"/>
            </a:xfrm>
            <a:custGeom>
              <a:avLst/>
              <a:gdLst>
                <a:gd name="T0" fmla="*/ 0 w 980"/>
                <a:gd name="T1" fmla="*/ 0 h 1025"/>
                <a:gd name="T2" fmla="*/ 1555750 w 980"/>
                <a:gd name="T3" fmla="*/ 1627187 h 1025"/>
                <a:gd name="T4" fmla="*/ 425450 w 980"/>
                <a:gd name="T5" fmla="*/ 1328737 h 1025"/>
                <a:gd name="T6" fmla="*/ 0 w 980"/>
                <a:gd name="T7" fmla="*/ 0 h 1025"/>
                <a:gd name="T8" fmla="*/ 0 60000 65536"/>
                <a:gd name="T9" fmla="*/ 0 60000 65536"/>
                <a:gd name="T10" fmla="*/ 0 60000 65536"/>
                <a:gd name="T11" fmla="*/ 0 60000 65536"/>
                <a:gd name="T12" fmla="*/ 0 w 980"/>
                <a:gd name="T13" fmla="*/ 0 h 1025"/>
                <a:gd name="T14" fmla="*/ 980 w 980"/>
                <a:gd name="T15" fmla="*/ 1025 h 1025"/>
              </a:gdLst>
              <a:ahLst/>
              <a:cxnLst>
                <a:cxn ang="T8">
                  <a:pos x="T0" y="T1"/>
                </a:cxn>
                <a:cxn ang="T9">
                  <a:pos x="T2" y="T3"/>
                </a:cxn>
                <a:cxn ang="T10">
                  <a:pos x="T4" y="T5"/>
                </a:cxn>
                <a:cxn ang="T11">
                  <a:pos x="T6" y="T7"/>
                </a:cxn>
              </a:cxnLst>
              <a:rect l="T12" t="T13" r="T14" b="T15"/>
              <a:pathLst>
                <a:path w="980" h="1025">
                  <a:moveTo>
                    <a:pt x="0" y="0"/>
                  </a:moveTo>
                  <a:lnTo>
                    <a:pt x="980" y="1025"/>
                  </a:lnTo>
                  <a:lnTo>
                    <a:pt x="268" y="837"/>
                  </a:lnTo>
                  <a:lnTo>
                    <a:pt x="0" y="0"/>
                  </a:lnTo>
                  <a:close/>
                </a:path>
              </a:pathLst>
            </a:custGeom>
            <a:solidFill>
              <a:srgbClr val="DA368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6164" name="Freeform 15"/>
            <p:cNvSpPr>
              <a:spLocks noChangeArrowheads="1"/>
            </p:cNvSpPr>
            <p:nvPr/>
          </p:nvSpPr>
          <p:spPr bwMode="auto">
            <a:xfrm>
              <a:off x="2316163" y="1699356"/>
              <a:ext cx="1555750" cy="2460625"/>
            </a:xfrm>
            <a:custGeom>
              <a:avLst/>
              <a:gdLst>
                <a:gd name="T0" fmla="*/ 0 w 980"/>
                <a:gd name="T1" fmla="*/ 833438 h 1550"/>
                <a:gd name="T2" fmla="*/ 903288 w 980"/>
                <a:gd name="T3" fmla="*/ 0 h 1550"/>
                <a:gd name="T4" fmla="*/ 1555750 w 980"/>
                <a:gd name="T5" fmla="*/ 2460625 h 1550"/>
                <a:gd name="T6" fmla="*/ 0 w 980"/>
                <a:gd name="T7" fmla="*/ 833438 h 1550"/>
                <a:gd name="T8" fmla="*/ 0 60000 65536"/>
                <a:gd name="T9" fmla="*/ 0 60000 65536"/>
                <a:gd name="T10" fmla="*/ 0 60000 65536"/>
                <a:gd name="T11" fmla="*/ 0 60000 65536"/>
                <a:gd name="T12" fmla="*/ 0 w 980"/>
                <a:gd name="T13" fmla="*/ 0 h 1550"/>
                <a:gd name="T14" fmla="*/ 980 w 980"/>
                <a:gd name="T15" fmla="*/ 1550 h 1550"/>
              </a:gdLst>
              <a:ahLst/>
              <a:cxnLst>
                <a:cxn ang="T8">
                  <a:pos x="T0" y="T1"/>
                </a:cxn>
                <a:cxn ang="T9">
                  <a:pos x="T2" y="T3"/>
                </a:cxn>
                <a:cxn ang="T10">
                  <a:pos x="T4" y="T5"/>
                </a:cxn>
                <a:cxn ang="T11">
                  <a:pos x="T6" y="T7"/>
                </a:cxn>
              </a:cxnLst>
              <a:rect l="T12" t="T13" r="T14" b="T15"/>
              <a:pathLst>
                <a:path w="980" h="1550">
                  <a:moveTo>
                    <a:pt x="0" y="525"/>
                  </a:moveTo>
                  <a:lnTo>
                    <a:pt x="569" y="0"/>
                  </a:lnTo>
                  <a:lnTo>
                    <a:pt x="980" y="1550"/>
                  </a:lnTo>
                  <a:lnTo>
                    <a:pt x="0" y="525"/>
                  </a:lnTo>
                  <a:close/>
                </a:path>
              </a:pathLst>
            </a:custGeom>
            <a:solidFill>
              <a:srgbClr val="B5207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6165" name="Freeform 16"/>
            <p:cNvSpPr>
              <a:spLocks noChangeArrowheads="1"/>
            </p:cNvSpPr>
            <p:nvPr/>
          </p:nvSpPr>
          <p:spPr bwMode="auto">
            <a:xfrm>
              <a:off x="3219451" y="1699356"/>
              <a:ext cx="930275" cy="2460625"/>
            </a:xfrm>
            <a:custGeom>
              <a:avLst/>
              <a:gdLst>
                <a:gd name="T0" fmla="*/ 0 w 586"/>
                <a:gd name="T1" fmla="*/ 0 h 1550"/>
                <a:gd name="T2" fmla="*/ 930275 w 586"/>
                <a:gd name="T3" fmla="*/ 600075 h 1550"/>
                <a:gd name="T4" fmla="*/ 652463 w 586"/>
                <a:gd name="T5" fmla="*/ 2460625 h 1550"/>
                <a:gd name="T6" fmla="*/ 0 w 586"/>
                <a:gd name="T7" fmla="*/ 0 h 1550"/>
                <a:gd name="T8" fmla="*/ 0 60000 65536"/>
                <a:gd name="T9" fmla="*/ 0 60000 65536"/>
                <a:gd name="T10" fmla="*/ 0 60000 65536"/>
                <a:gd name="T11" fmla="*/ 0 60000 65536"/>
                <a:gd name="T12" fmla="*/ 0 w 586"/>
                <a:gd name="T13" fmla="*/ 0 h 1550"/>
                <a:gd name="T14" fmla="*/ 586 w 586"/>
                <a:gd name="T15" fmla="*/ 1550 h 1550"/>
              </a:gdLst>
              <a:ahLst/>
              <a:cxnLst>
                <a:cxn ang="T8">
                  <a:pos x="T0" y="T1"/>
                </a:cxn>
                <a:cxn ang="T9">
                  <a:pos x="T2" y="T3"/>
                </a:cxn>
                <a:cxn ang="T10">
                  <a:pos x="T4" y="T5"/>
                </a:cxn>
                <a:cxn ang="T11">
                  <a:pos x="T6" y="T7"/>
                </a:cxn>
              </a:cxnLst>
              <a:rect l="T12" t="T13" r="T14" b="T15"/>
              <a:pathLst>
                <a:path w="586" h="1550">
                  <a:moveTo>
                    <a:pt x="0" y="0"/>
                  </a:moveTo>
                  <a:lnTo>
                    <a:pt x="586" y="378"/>
                  </a:lnTo>
                  <a:lnTo>
                    <a:pt x="411" y="1550"/>
                  </a:lnTo>
                  <a:lnTo>
                    <a:pt x="0" y="0"/>
                  </a:lnTo>
                  <a:close/>
                </a:path>
              </a:pathLst>
            </a:custGeom>
            <a:solidFill>
              <a:srgbClr val="95226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6166" name="Freeform 17"/>
            <p:cNvSpPr>
              <a:spLocks noChangeArrowheads="1"/>
            </p:cNvSpPr>
            <p:nvPr/>
          </p:nvSpPr>
          <p:spPr bwMode="auto">
            <a:xfrm>
              <a:off x="2741613" y="3861531"/>
              <a:ext cx="1606550" cy="1276350"/>
            </a:xfrm>
            <a:custGeom>
              <a:avLst/>
              <a:gdLst>
                <a:gd name="T0" fmla="*/ 0 w 1012"/>
                <a:gd name="T1" fmla="*/ 0 h 804"/>
                <a:gd name="T2" fmla="*/ 1606550 w 1012"/>
                <a:gd name="T3" fmla="*/ 1276350 h 804"/>
                <a:gd name="T4" fmla="*/ 1130300 w 1012"/>
                <a:gd name="T5" fmla="*/ 298450 h 804"/>
                <a:gd name="T6" fmla="*/ 0 w 1012"/>
                <a:gd name="T7" fmla="*/ 0 h 804"/>
                <a:gd name="T8" fmla="*/ 0 60000 65536"/>
                <a:gd name="T9" fmla="*/ 0 60000 65536"/>
                <a:gd name="T10" fmla="*/ 0 60000 65536"/>
                <a:gd name="T11" fmla="*/ 0 60000 65536"/>
                <a:gd name="T12" fmla="*/ 0 w 1012"/>
                <a:gd name="T13" fmla="*/ 0 h 804"/>
                <a:gd name="T14" fmla="*/ 1012 w 1012"/>
                <a:gd name="T15" fmla="*/ 804 h 804"/>
              </a:gdLst>
              <a:ahLst/>
              <a:cxnLst>
                <a:cxn ang="T8">
                  <a:pos x="T0" y="T1"/>
                </a:cxn>
                <a:cxn ang="T9">
                  <a:pos x="T2" y="T3"/>
                </a:cxn>
                <a:cxn ang="T10">
                  <a:pos x="T4" y="T5"/>
                </a:cxn>
                <a:cxn ang="T11">
                  <a:pos x="T6" y="T7"/>
                </a:cxn>
              </a:cxnLst>
              <a:rect l="T12" t="T13" r="T14" b="T15"/>
              <a:pathLst>
                <a:path w="1012" h="804">
                  <a:moveTo>
                    <a:pt x="0" y="0"/>
                  </a:moveTo>
                  <a:lnTo>
                    <a:pt x="1012" y="804"/>
                  </a:lnTo>
                  <a:lnTo>
                    <a:pt x="712" y="188"/>
                  </a:lnTo>
                  <a:lnTo>
                    <a:pt x="0" y="0"/>
                  </a:lnTo>
                  <a:close/>
                </a:path>
              </a:pathLst>
            </a:custGeom>
            <a:solidFill>
              <a:srgbClr val="B6225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6167" name="Freeform 18"/>
            <p:cNvSpPr>
              <a:spLocks noChangeArrowheads="1"/>
            </p:cNvSpPr>
            <p:nvPr/>
          </p:nvSpPr>
          <p:spPr bwMode="auto">
            <a:xfrm>
              <a:off x="2620963" y="3861531"/>
              <a:ext cx="1727200" cy="1276350"/>
            </a:xfrm>
            <a:custGeom>
              <a:avLst/>
              <a:gdLst>
                <a:gd name="T0" fmla="*/ 0 w 1088"/>
                <a:gd name="T1" fmla="*/ 1276350 h 804"/>
                <a:gd name="T2" fmla="*/ 1727200 w 1088"/>
                <a:gd name="T3" fmla="*/ 1276350 h 804"/>
                <a:gd name="T4" fmla="*/ 120650 w 1088"/>
                <a:gd name="T5" fmla="*/ 0 h 804"/>
                <a:gd name="T6" fmla="*/ 0 w 1088"/>
                <a:gd name="T7" fmla="*/ 1276350 h 804"/>
                <a:gd name="T8" fmla="*/ 0 60000 65536"/>
                <a:gd name="T9" fmla="*/ 0 60000 65536"/>
                <a:gd name="T10" fmla="*/ 0 60000 65536"/>
                <a:gd name="T11" fmla="*/ 0 60000 65536"/>
                <a:gd name="T12" fmla="*/ 0 w 1088"/>
                <a:gd name="T13" fmla="*/ 0 h 804"/>
                <a:gd name="T14" fmla="*/ 1088 w 1088"/>
                <a:gd name="T15" fmla="*/ 804 h 804"/>
              </a:gdLst>
              <a:ahLst/>
              <a:cxnLst>
                <a:cxn ang="T8">
                  <a:pos x="T0" y="T1"/>
                </a:cxn>
                <a:cxn ang="T9">
                  <a:pos x="T2" y="T3"/>
                </a:cxn>
                <a:cxn ang="T10">
                  <a:pos x="T4" y="T5"/>
                </a:cxn>
                <a:cxn ang="T11">
                  <a:pos x="T6" y="T7"/>
                </a:cxn>
              </a:cxnLst>
              <a:rect l="T12" t="T13" r="T14" b="T15"/>
              <a:pathLst>
                <a:path w="1088" h="804">
                  <a:moveTo>
                    <a:pt x="0" y="804"/>
                  </a:moveTo>
                  <a:lnTo>
                    <a:pt x="1088" y="804"/>
                  </a:lnTo>
                  <a:lnTo>
                    <a:pt x="76" y="0"/>
                  </a:lnTo>
                  <a:lnTo>
                    <a:pt x="0" y="804"/>
                  </a:lnTo>
                  <a:close/>
                </a:path>
              </a:pathLst>
            </a:custGeom>
            <a:solidFill>
              <a:srgbClr val="C3549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6168" name="Freeform 21"/>
            <p:cNvSpPr>
              <a:spLocks noChangeArrowheads="1"/>
            </p:cNvSpPr>
            <p:nvPr/>
          </p:nvSpPr>
          <p:spPr bwMode="auto">
            <a:xfrm>
              <a:off x="1800226" y="1211993"/>
              <a:ext cx="427038" cy="508000"/>
            </a:xfrm>
            <a:custGeom>
              <a:avLst/>
              <a:gdLst>
                <a:gd name="T0" fmla="*/ 206375 w 269"/>
                <a:gd name="T1" fmla="*/ 0 h 320"/>
                <a:gd name="T2" fmla="*/ 0 w 269"/>
                <a:gd name="T3" fmla="*/ 508000 h 320"/>
                <a:gd name="T4" fmla="*/ 427038 w 269"/>
                <a:gd name="T5" fmla="*/ 285750 h 320"/>
                <a:gd name="T6" fmla="*/ 206375 w 269"/>
                <a:gd name="T7" fmla="*/ 0 h 320"/>
                <a:gd name="T8" fmla="*/ 0 60000 65536"/>
                <a:gd name="T9" fmla="*/ 0 60000 65536"/>
                <a:gd name="T10" fmla="*/ 0 60000 65536"/>
                <a:gd name="T11" fmla="*/ 0 60000 65536"/>
                <a:gd name="T12" fmla="*/ 0 w 269"/>
                <a:gd name="T13" fmla="*/ 0 h 320"/>
                <a:gd name="T14" fmla="*/ 269 w 269"/>
                <a:gd name="T15" fmla="*/ 320 h 320"/>
              </a:gdLst>
              <a:ahLst/>
              <a:cxnLst>
                <a:cxn ang="T8">
                  <a:pos x="T0" y="T1"/>
                </a:cxn>
                <a:cxn ang="T9">
                  <a:pos x="T2" y="T3"/>
                </a:cxn>
                <a:cxn ang="T10">
                  <a:pos x="T4" y="T5"/>
                </a:cxn>
                <a:cxn ang="T11">
                  <a:pos x="T6" y="T7"/>
                </a:cxn>
              </a:cxnLst>
              <a:rect l="T12" t="T13" r="T14" b="T15"/>
              <a:pathLst>
                <a:path w="269" h="320">
                  <a:moveTo>
                    <a:pt x="130" y="0"/>
                  </a:moveTo>
                  <a:lnTo>
                    <a:pt x="0" y="320"/>
                  </a:lnTo>
                  <a:lnTo>
                    <a:pt x="269" y="180"/>
                  </a:lnTo>
                  <a:lnTo>
                    <a:pt x="130" y="0"/>
                  </a:lnTo>
                  <a:close/>
                </a:path>
              </a:pathLst>
            </a:custGeom>
            <a:solidFill>
              <a:srgbClr val="E58A2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6169" name="Freeform 22"/>
            <p:cNvSpPr>
              <a:spLocks noChangeArrowheads="1"/>
            </p:cNvSpPr>
            <p:nvPr/>
          </p:nvSpPr>
          <p:spPr bwMode="auto">
            <a:xfrm>
              <a:off x="1800226" y="1497743"/>
              <a:ext cx="427038" cy="322262"/>
            </a:xfrm>
            <a:custGeom>
              <a:avLst/>
              <a:gdLst>
                <a:gd name="T0" fmla="*/ 0 w 269"/>
                <a:gd name="T1" fmla="*/ 222250 h 203"/>
                <a:gd name="T2" fmla="*/ 419100 w 269"/>
                <a:gd name="T3" fmla="*/ 322262 h 203"/>
                <a:gd name="T4" fmla="*/ 427038 w 269"/>
                <a:gd name="T5" fmla="*/ 0 h 203"/>
                <a:gd name="T6" fmla="*/ 0 w 269"/>
                <a:gd name="T7" fmla="*/ 222250 h 203"/>
                <a:gd name="T8" fmla="*/ 0 60000 65536"/>
                <a:gd name="T9" fmla="*/ 0 60000 65536"/>
                <a:gd name="T10" fmla="*/ 0 60000 65536"/>
                <a:gd name="T11" fmla="*/ 0 60000 65536"/>
                <a:gd name="T12" fmla="*/ 0 w 269"/>
                <a:gd name="T13" fmla="*/ 0 h 203"/>
                <a:gd name="T14" fmla="*/ 269 w 269"/>
                <a:gd name="T15" fmla="*/ 203 h 203"/>
              </a:gdLst>
              <a:ahLst/>
              <a:cxnLst>
                <a:cxn ang="T8">
                  <a:pos x="T0" y="T1"/>
                </a:cxn>
                <a:cxn ang="T9">
                  <a:pos x="T2" y="T3"/>
                </a:cxn>
                <a:cxn ang="T10">
                  <a:pos x="T4" y="T5"/>
                </a:cxn>
                <a:cxn ang="T11">
                  <a:pos x="T6" y="T7"/>
                </a:cxn>
              </a:cxnLst>
              <a:rect l="T12" t="T13" r="T14" b="T15"/>
              <a:pathLst>
                <a:path w="269" h="203">
                  <a:moveTo>
                    <a:pt x="0" y="140"/>
                  </a:moveTo>
                  <a:lnTo>
                    <a:pt x="264" y="203"/>
                  </a:lnTo>
                  <a:lnTo>
                    <a:pt x="269" y="0"/>
                  </a:lnTo>
                  <a:lnTo>
                    <a:pt x="0" y="140"/>
                  </a:lnTo>
                  <a:close/>
                </a:path>
              </a:pathLst>
            </a:custGeom>
            <a:solidFill>
              <a:srgbClr val="F4E67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6170" name="Freeform 23"/>
            <p:cNvSpPr>
              <a:spLocks noChangeArrowheads="1"/>
            </p:cNvSpPr>
            <p:nvPr/>
          </p:nvSpPr>
          <p:spPr bwMode="auto">
            <a:xfrm>
              <a:off x="0" y="4425093"/>
              <a:ext cx="620713" cy="712787"/>
            </a:xfrm>
            <a:custGeom>
              <a:avLst/>
              <a:gdLst>
                <a:gd name="T0" fmla="*/ 620713 w 391"/>
                <a:gd name="T1" fmla="*/ 712787 h 449"/>
                <a:gd name="T2" fmla="*/ 0 w 391"/>
                <a:gd name="T3" fmla="*/ 712787 h 449"/>
                <a:gd name="T4" fmla="*/ 0 w 391"/>
                <a:gd name="T5" fmla="*/ 0 h 449"/>
                <a:gd name="T6" fmla="*/ 620713 w 391"/>
                <a:gd name="T7" fmla="*/ 712787 h 449"/>
                <a:gd name="T8" fmla="*/ 0 60000 65536"/>
                <a:gd name="T9" fmla="*/ 0 60000 65536"/>
                <a:gd name="T10" fmla="*/ 0 60000 65536"/>
                <a:gd name="T11" fmla="*/ 0 60000 65536"/>
                <a:gd name="T12" fmla="*/ 0 w 391"/>
                <a:gd name="T13" fmla="*/ 0 h 449"/>
                <a:gd name="T14" fmla="*/ 391 w 391"/>
                <a:gd name="T15" fmla="*/ 449 h 449"/>
              </a:gdLst>
              <a:ahLst/>
              <a:cxnLst>
                <a:cxn ang="T8">
                  <a:pos x="T0" y="T1"/>
                </a:cxn>
                <a:cxn ang="T9">
                  <a:pos x="T2" y="T3"/>
                </a:cxn>
                <a:cxn ang="T10">
                  <a:pos x="T4" y="T5"/>
                </a:cxn>
                <a:cxn ang="T11">
                  <a:pos x="T6" y="T7"/>
                </a:cxn>
              </a:cxnLst>
              <a:rect l="T12" t="T13" r="T14" b="T15"/>
              <a:pathLst>
                <a:path w="391" h="449">
                  <a:moveTo>
                    <a:pt x="391" y="449"/>
                  </a:moveTo>
                  <a:lnTo>
                    <a:pt x="0" y="449"/>
                  </a:lnTo>
                  <a:lnTo>
                    <a:pt x="0" y="0"/>
                  </a:lnTo>
                  <a:lnTo>
                    <a:pt x="391" y="449"/>
                  </a:lnTo>
                  <a:close/>
                </a:path>
              </a:pathLst>
            </a:custGeom>
            <a:solidFill>
              <a:srgbClr val="E25A6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6171" name="Freeform 24"/>
            <p:cNvSpPr>
              <a:spLocks noChangeArrowheads="1"/>
            </p:cNvSpPr>
            <p:nvPr/>
          </p:nvSpPr>
          <p:spPr bwMode="auto">
            <a:xfrm>
              <a:off x="0" y="1756506"/>
              <a:ext cx="2316163" cy="776287"/>
            </a:xfrm>
            <a:custGeom>
              <a:avLst/>
              <a:gdLst>
                <a:gd name="T0" fmla="*/ 2316163 w 1459"/>
                <a:gd name="T1" fmla="*/ 776287 h 489"/>
                <a:gd name="T2" fmla="*/ 1617663 w 1459"/>
                <a:gd name="T3" fmla="*/ 0 h 489"/>
                <a:gd name="T4" fmla="*/ 0 w 1459"/>
                <a:gd name="T5" fmla="*/ 377825 h 489"/>
                <a:gd name="T6" fmla="*/ 2316163 w 1459"/>
                <a:gd name="T7" fmla="*/ 776287 h 489"/>
                <a:gd name="T8" fmla="*/ 0 60000 65536"/>
                <a:gd name="T9" fmla="*/ 0 60000 65536"/>
                <a:gd name="T10" fmla="*/ 0 60000 65536"/>
                <a:gd name="T11" fmla="*/ 0 60000 65536"/>
                <a:gd name="T12" fmla="*/ 0 w 1459"/>
                <a:gd name="T13" fmla="*/ 0 h 489"/>
                <a:gd name="T14" fmla="*/ 1459 w 1459"/>
                <a:gd name="T15" fmla="*/ 489 h 489"/>
              </a:gdLst>
              <a:ahLst/>
              <a:cxnLst>
                <a:cxn ang="T8">
                  <a:pos x="T0" y="T1"/>
                </a:cxn>
                <a:cxn ang="T9">
                  <a:pos x="T2" y="T3"/>
                </a:cxn>
                <a:cxn ang="T10">
                  <a:pos x="T4" y="T5"/>
                </a:cxn>
                <a:cxn ang="T11">
                  <a:pos x="T6" y="T7"/>
                </a:cxn>
              </a:cxnLst>
              <a:rect l="T12" t="T13" r="T14" b="T15"/>
              <a:pathLst>
                <a:path w="1459" h="489">
                  <a:moveTo>
                    <a:pt x="1459" y="489"/>
                  </a:moveTo>
                  <a:lnTo>
                    <a:pt x="1019" y="0"/>
                  </a:lnTo>
                  <a:lnTo>
                    <a:pt x="0" y="238"/>
                  </a:lnTo>
                  <a:lnTo>
                    <a:pt x="1459" y="489"/>
                  </a:lnTo>
                  <a:close/>
                </a:path>
              </a:pathLst>
            </a:custGeom>
            <a:solidFill>
              <a:srgbClr val="F4E67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6172" name="Freeform 25"/>
            <p:cNvSpPr>
              <a:spLocks noChangeArrowheads="1"/>
            </p:cNvSpPr>
            <p:nvPr/>
          </p:nvSpPr>
          <p:spPr bwMode="auto">
            <a:xfrm>
              <a:off x="0" y="826231"/>
              <a:ext cx="1847850" cy="1308100"/>
            </a:xfrm>
            <a:custGeom>
              <a:avLst/>
              <a:gdLst>
                <a:gd name="T0" fmla="*/ 1617663 w 1164"/>
                <a:gd name="T1" fmla="*/ 930275 h 824"/>
                <a:gd name="T2" fmla="*/ 1847850 w 1164"/>
                <a:gd name="T3" fmla="*/ 0 h 824"/>
                <a:gd name="T4" fmla="*/ 0 w 1164"/>
                <a:gd name="T5" fmla="*/ 1308100 h 824"/>
                <a:gd name="T6" fmla="*/ 1617663 w 1164"/>
                <a:gd name="T7" fmla="*/ 930275 h 824"/>
                <a:gd name="T8" fmla="*/ 0 60000 65536"/>
                <a:gd name="T9" fmla="*/ 0 60000 65536"/>
                <a:gd name="T10" fmla="*/ 0 60000 65536"/>
                <a:gd name="T11" fmla="*/ 0 60000 65536"/>
                <a:gd name="T12" fmla="*/ 0 w 1164"/>
                <a:gd name="T13" fmla="*/ 0 h 824"/>
                <a:gd name="T14" fmla="*/ 1164 w 1164"/>
                <a:gd name="T15" fmla="*/ 824 h 824"/>
              </a:gdLst>
              <a:ahLst/>
              <a:cxnLst>
                <a:cxn ang="T8">
                  <a:pos x="T0" y="T1"/>
                </a:cxn>
                <a:cxn ang="T9">
                  <a:pos x="T2" y="T3"/>
                </a:cxn>
                <a:cxn ang="T10">
                  <a:pos x="T4" y="T5"/>
                </a:cxn>
                <a:cxn ang="T11">
                  <a:pos x="T6" y="T7"/>
                </a:cxn>
              </a:cxnLst>
              <a:rect l="T12" t="T13" r="T14" b="T15"/>
              <a:pathLst>
                <a:path w="1164" h="824">
                  <a:moveTo>
                    <a:pt x="1019" y="586"/>
                  </a:moveTo>
                  <a:lnTo>
                    <a:pt x="1164" y="0"/>
                  </a:lnTo>
                  <a:lnTo>
                    <a:pt x="0" y="824"/>
                  </a:lnTo>
                  <a:lnTo>
                    <a:pt x="1019" y="586"/>
                  </a:lnTo>
                  <a:close/>
                </a:path>
              </a:pathLst>
            </a:custGeom>
            <a:solidFill>
              <a:srgbClr val="E58A2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6173" name="Freeform 26"/>
            <p:cNvSpPr>
              <a:spLocks noChangeArrowheads="1"/>
            </p:cNvSpPr>
            <p:nvPr/>
          </p:nvSpPr>
          <p:spPr bwMode="auto">
            <a:xfrm>
              <a:off x="0" y="229331"/>
              <a:ext cx="1847850" cy="1054100"/>
            </a:xfrm>
            <a:custGeom>
              <a:avLst/>
              <a:gdLst>
                <a:gd name="T0" fmla="*/ 0 w 1164"/>
                <a:gd name="T1" fmla="*/ 1054100 h 664"/>
                <a:gd name="T2" fmla="*/ 0 w 1164"/>
                <a:gd name="T3" fmla="*/ 0 h 664"/>
                <a:gd name="T4" fmla="*/ 1847850 w 1164"/>
                <a:gd name="T5" fmla="*/ 596900 h 664"/>
                <a:gd name="T6" fmla="*/ 0 w 1164"/>
                <a:gd name="T7" fmla="*/ 1054100 h 664"/>
                <a:gd name="T8" fmla="*/ 0 60000 65536"/>
                <a:gd name="T9" fmla="*/ 0 60000 65536"/>
                <a:gd name="T10" fmla="*/ 0 60000 65536"/>
                <a:gd name="T11" fmla="*/ 0 60000 65536"/>
                <a:gd name="T12" fmla="*/ 0 w 1164"/>
                <a:gd name="T13" fmla="*/ 0 h 664"/>
                <a:gd name="T14" fmla="*/ 1164 w 1164"/>
                <a:gd name="T15" fmla="*/ 664 h 664"/>
              </a:gdLst>
              <a:ahLst/>
              <a:cxnLst>
                <a:cxn ang="T8">
                  <a:pos x="T0" y="T1"/>
                </a:cxn>
                <a:cxn ang="T9">
                  <a:pos x="T2" y="T3"/>
                </a:cxn>
                <a:cxn ang="T10">
                  <a:pos x="T4" y="T5"/>
                </a:cxn>
                <a:cxn ang="T11">
                  <a:pos x="T6" y="T7"/>
                </a:cxn>
              </a:cxnLst>
              <a:rect l="T12" t="T13" r="T14" b="T15"/>
              <a:pathLst>
                <a:path w="1164" h="664">
                  <a:moveTo>
                    <a:pt x="0" y="664"/>
                  </a:moveTo>
                  <a:lnTo>
                    <a:pt x="0" y="0"/>
                  </a:lnTo>
                  <a:lnTo>
                    <a:pt x="1164" y="376"/>
                  </a:lnTo>
                  <a:lnTo>
                    <a:pt x="0" y="664"/>
                  </a:lnTo>
                  <a:close/>
                </a:path>
              </a:pathLst>
            </a:custGeom>
            <a:solidFill>
              <a:srgbClr val="F4C51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6174" name="Freeform 27"/>
            <p:cNvSpPr>
              <a:spLocks noChangeArrowheads="1"/>
            </p:cNvSpPr>
            <p:nvPr/>
          </p:nvSpPr>
          <p:spPr bwMode="auto">
            <a:xfrm>
              <a:off x="0" y="1084993"/>
              <a:ext cx="1368425" cy="895350"/>
            </a:xfrm>
            <a:custGeom>
              <a:avLst/>
              <a:gdLst>
                <a:gd name="T0" fmla="*/ 0 w 862"/>
                <a:gd name="T1" fmla="*/ 895350 h 564"/>
                <a:gd name="T2" fmla="*/ 0 w 862"/>
                <a:gd name="T3" fmla="*/ 0 h 564"/>
                <a:gd name="T4" fmla="*/ 1368425 w 862"/>
                <a:gd name="T5" fmla="*/ 622300 h 564"/>
                <a:gd name="T6" fmla="*/ 0 w 862"/>
                <a:gd name="T7" fmla="*/ 895350 h 564"/>
                <a:gd name="T8" fmla="*/ 0 60000 65536"/>
                <a:gd name="T9" fmla="*/ 0 60000 65536"/>
                <a:gd name="T10" fmla="*/ 0 60000 65536"/>
                <a:gd name="T11" fmla="*/ 0 60000 65536"/>
                <a:gd name="T12" fmla="*/ 0 w 862"/>
                <a:gd name="T13" fmla="*/ 0 h 564"/>
                <a:gd name="T14" fmla="*/ 862 w 862"/>
                <a:gd name="T15" fmla="*/ 564 h 564"/>
              </a:gdLst>
              <a:ahLst/>
              <a:cxnLst>
                <a:cxn ang="T8">
                  <a:pos x="T0" y="T1"/>
                </a:cxn>
                <a:cxn ang="T9">
                  <a:pos x="T2" y="T3"/>
                </a:cxn>
                <a:cxn ang="T10">
                  <a:pos x="T4" y="T5"/>
                </a:cxn>
                <a:cxn ang="T11">
                  <a:pos x="T6" y="T7"/>
                </a:cxn>
              </a:cxnLst>
              <a:rect l="T12" t="T13" r="T14" b="T15"/>
              <a:pathLst>
                <a:path w="862" h="564">
                  <a:moveTo>
                    <a:pt x="0" y="564"/>
                  </a:moveTo>
                  <a:lnTo>
                    <a:pt x="0" y="0"/>
                  </a:lnTo>
                  <a:lnTo>
                    <a:pt x="862" y="392"/>
                  </a:lnTo>
                  <a:lnTo>
                    <a:pt x="0" y="564"/>
                  </a:lnTo>
                  <a:close/>
                </a:path>
              </a:pathLst>
            </a:custGeom>
            <a:solidFill>
              <a:srgbClr val="E8CB2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6175" name="Freeform 28"/>
            <p:cNvSpPr>
              <a:spLocks noChangeArrowheads="1"/>
            </p:cNvSpPr>
            <p:nvPr/>
          </p:nvSpPr>
          <p:spPr bwMode="auto">
            <a:xfrm>
              <a:off x="0" y="605568"/>
              <a:ext cx="1941513" cy="1101725"/>
            </a:xfrm>
            <a:custGeom>
              <a:avLst/>
              <a:gdLst>
                <a:gd name="T0" fmla="*/ 0 w 1223"/>
                <a:gd name="T1" fmla="*/ 479425 h 694"/>
                <a:gd name="T2" fmla="*/ 1941513 w 1223"/>
                <a:gd name="T3" fmla="*/ 0 h 694"/>
                <a:gd name="T4" fmla="*/ 1368425 w 1223"/>
                <a:gd name="T5" fmla="*/ 1101725 h 694"/>
                <a:gd name="T6" fmla="*/ 0 w 1223"/>
                <a:gd name="T7" fmla="*/ 479425 h 694"/>
                <a:gd name="T8" fmla="*/ 0 60000 65536"/>
                <a:gd name="T9" fmla="*/ 0 60000 65536"/>
                <a:gd name="T10" fmla="*/ 0 60000 65536"/>
                <a:gd name="T11" fmla="*/ 0 60000 65536"/>
                <a:gd name="T12" fmla="*/ 0 w 1223"/>
                <a:gd name="T13" fmla="*/ 0 h 694"/>
                <a:gd name="T14" fmla="*/ 1223 w 1223"/>
                <a:gd name="T15" fmla="*/ 694 h 694"/>
              </a:gdLst>
              <a:ahLst/>
              <a:cxnLst>
                <a:cxn ang="T8">
                  <a:pos x="T0" y="T1"/>
                </a:cxn>
                <a:cxn ang="T9">
                  <a:pos x="T2" y="T3"/>
                </a:cxn>
                <a:cxn ang="T10">
                  <a:pos x="T4" y="T5"/>
                </a:cxn>
                <a:cxn ang="T11">
                  <a:pos x="T6" y="T7"/>
                </a:cxn>
              </a:cxnLst>
              <a:rect l="T12" t="T13" r="T14" b="T15"/>
              <a:pathLst>
                <a:path w="1223" h="694">
                  <a:moveTo>
                    <a:pt x="0" y="302"/>
                  </a:moveTo>
                  <a:lnTo>
                    <a:pt x="1223" y="0"/>
                  </a:lnTo>
                  <a:lnTo>
                    <a:pt x="862" y="694"/>
                  </a:lnTo>
                  <a:lnTo>
                    <a:pt x="0" y="302"/>
                  </a:lnTo>
                  <a:close/>
                </a:path>
              </a:pathLst>
            </a:custGeom>
            <a:solidFill>
              <a:srgbClr val="F8B62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6176" name="Freeform 29"/>
            <p:cNvSpPr>
              <a:spLocks noChangeArrowheads="1"/>
            </p:cNvSpPr>
            <p:nvPr/>
          </p:nvSpPr>
          <p:spPr bwMode="auto">
            <a:xfrm>
              <a:off x="0" y="1980343"/>
              <a:ext cx="755650" cy="2408237"/>
            </a:xfrm>
            <a:custGeom>
              <a:avLst/>
              <a:gdLst>
                <a:gd name="T0" fmla="*/ 0 w 476"/>
                <a:gd name="T1" fmla="*/ 2408237 h 1517"/>
                <a:gd name="T2" fmla="*/ 0 w 476"/>
                <a:gd name="T3" fmla="*/ 0 h 1517"/>
                <a:gd name="T4" fmla="*/ 755650 w 476"/>
                <a:gd name="T5" fmla="*/ 1636712 h 1517"/>
                <a:gd name="T6" fmla="*/ 0 w 476"/>
                <a:gd name="T7" fmla="*/ 2408237 h 1517"/>
                <a:gd name="T8" fmla="*/ 0 60000 65536"/>
                <a:gd name="T9" fmla="*/ 0 60000 65536"/>
                <a:gd name="T10" fmla="*/ 0 60000 65536"/>
                <a:gd name="T11" fmla="*/ 0 60000 65536"/>
                <a:gd name="T12" fmla="*/ 0 w 476"/>
                <a:gd name="T13" fmla="*/ 0 h 1517"/>
                <a:gd name="T14" fmla="*/ 476 w 476"/>
                <a:gd name="T15" fmla="*/ 1517 h 1517"/>
              </a:gdLst>
              <a:ahLst/>
              <a:cxnLst>
                <a:cxn ang="T8">
                  <a:pos x="T0" y="T1"/>
                </a:cxn>
                <a:cxn ang="T9">
                  <a:pos x="T2" y="T3"/>
                </a:cxn>
                <a:cxn ang="T10">
                  <a:pos x="T4" y="T5"/>
                </a:cxn>
                <a:cxn ang="T11">
                  <a:pos x="T6" y="T7"/>
                </a:cxn>
              </a:cxnLst>
              <a:rect l="T12" t="T13" r="T14" b="T15"/>
              <a:pathLst>
                <a:path w="476" h="1517">
                  <a:moveTo>
                    <a:pt x="0" y="1517"/>
                  </a:moveTo>
                  <a:lnTo>
                    <a:pt x="0" y="0"/>
                  </a:lnTo>
                  <a:lnTo>
                    <a:pt x="476" y="1031"/>
                  </a:lnTo>
                  <a:lnTo>
                    <a:pt x="0" y="1517"/>
                  </a:lnTo>
                  <a:close/>
                </a:path>
              </a:pathLst>
            </a:custGeom>
            <a:solidFill>
              <a:srgbClr val="E24C2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6177" name="Freeform 30"/>
            <p:cNvSpPr>
              <a:spLocks noChangeArrowheads="1"/>
            </p:cNvSpPr>
            <p:nvPr/>
          </p:nvSpPr>
          <p:spPr bwMode="auto">
            <a:xfrm>
              <a:off x="0" y="1980343"/>
              <a:ext cx="2435225" cy="1636712"/>
            </a:xfrm>
            <a:custGeom>
              <a:avLst/>
              <a:gdLst>
                <a:gd name="T0" fmla="*/ 0 w 1534"/>
                <a:gd name="T1" fmla="*/ 0 h 1031"/>
                <a:gd name="T2" fmla="*/ 2435225 w 1534"/>
                <a:gd name="T3" fmla="*/ 419100 h 1031"/>
                <a:gd name="T4" fmla="*/ 755650 w 1534"/>
                <a:gd name="T5" fmla="*/ 1636712 h 1031"/>
                <a:gd name="T6" fmla="*/ 0 w 1534"/>
                <a:gd name="T7" fmla="*/ 0 h 1031"/>
                <a:gd name="T8" fmla="*/ 0 60000 65536"/>
                <a:gd name="T9" fmla="*/ 0 60000 65536"/>
                <a:gd name="T10" fmla="*/ 0 60000 65536"/>
                <a:gd name="T11" fmla="*/ 0 60000 65536"/>
                <a:gd name="T12" fmla="*/ 0 w 1534"/>
                <a:gd name="T13" fmla="*/ 0 h 1031"/>
                <a:gd name="T14" fmla="*/ 1534 w 1534"/>
                <a:gd name="T15" fmla="*/ 1031 h 1031"/>
              </a:gdLst>
              <a:ahLst/>
              <a:cxnLst>
                <a:cxn ang="T8">
                  <a:pos x="T0" y="T1"/>
                </a:cxn>
                <a:cxn ang="T9">
                  <a:pos x="T2" y="T3"/>
                </a:cxn>
                <a:cxn ang="T10">
                  <a:pos x="T4" y="T5"/>
                </a:cxn>
                <a:cxn ang="T11">
                  <a:pos x="T6" y="T7"/>
                </a:cxn>
              </a:cxnLst>
              <a:rect l="T12" t="T13" r="T14" b="T15"/>
              <a:pathLst>
                <a:path w="1534" h="1031">
                  <a:moveTo>
                    <a:pt x="0" y="0"/>
                  </a:moveTo>
                  <a:lnTo>
                    <a:pt x="1534" y="264"/>
                  </a:lnTo>
                  <a:lnTo>
                    <a:pt x="476" y="1031"/>
                  </a:lnTo>
                  <a:lnTo>
                    <a:pt x="0" y="0"/>
                  </a:lnTo>
                  <a:close/>
                </a:path>
              </a:pathLst>
            </a:custGeom>
            <a:solidFill>
              <a:srgbClr val="E25D2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6178" name="Freeform 31"/>
            <p:cNvSpPr>
              <a:spLocks noChangeArrowheads="1"/>
            </p:cNvSpPr>
            <p:nvPr/>
          </p:nvSpPr>
          <p:spPr bwMode="auto">
            <a:xfrm>
              <a:off x="0" y="3617056"/>
              <a:ext cx="755650" cy="1520825"/>
            </a:xfrm>
            <a:custGeom>
              <a:avLst/>
              <a:gdLst>
                <a:gd name="T0" fmla="*/ 755650 w 476"/>
                <a:gd name="T1" fmla="*/ 0 h 958"/>
                <a:gd name="T2" fmla="*/ 652463 w 476"/>
                <a:gd name="T3" fmla="*/ 1520825 h 958"/>
                <a:gd name="T4" fmla="*/ 0 w 476"/>
                <a:gd name="T5" fmla="*/ 771525 h 958"/>
                <a:gd name="T6" fmla="*/ 755650 w 476"/>
                <a:gd name="T7" fmla="*/ 0 h 958"/>
                <a:gd name="T8" fmla="*/ 0 60000 65536"/>
                <a:gd name="T9" fmla="*/ 0 60000 65536"/>
                <a:gd name="T10" fmla="*/ 0 60000 65536"/>
                <a:gd name="T11" fmla="*/ 0 60000 65536"/>
                <a:gd name="T12" fmla="*/ 0 w 476"/>
                <a:gd name="T13" fmla="*/ 0 h 958"/>
                <a:gd name="T14" fmla="*/ 476 w 476"/>
                <a:gd name="T15" fmla="*/ 958 h 958"/>
              </a:gdLst>
              <a:ahLst/>
              <a:cxnLst>
                <a:cxn ang="T8">
                  <a:pos x="T0" y="T1"/>
                </a:cxn>
                <a:cxn ang="T9">
                  <a:pos x="T2" y="T3"/>
                </a:cxn>
                <a:cxn ang="T10">
                  <a:pos x="T4" y="T5"/>
                </a:cxn>
                <a:cxn ang="T11">
                  <a:pos x="T6" y="T7"/>
                </a:cxn>
              </a:cxnLst>
              <a:rect l="T12" t="T13" r="T14" b="T15"/>
              <a:pathLst>
                <a:path w="476" h="958">
                  <a:moveTo>
                    <a:pt x="476" y="0"/>
                  </a:moveTo>
                  <a:lnTo>
                    <a:pt x="411" y="958"/>
                  </a:lnTo>
                  <a:lnTo>
                    <a:pt x="0" y="486"/>
                  </a:lnTo>
                  <a:lnTo>
                    <a:pt x="476" y="0"/>
                  </a:lnTo>
                  <a:close/>
                </a:path>
              </a:pathLst>
            </a:custGeom>
            <a:solidFill>
              <a:srgbClr val="DD272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6179" name="Freeform 32"/>
            <p:cNvSpPr>
              <a:spLocks noChangeArrowheads="1"/>
            </p:cNvSpPr>
            <p:nvPr/>
          </p:nvSpPr>
          <p:spPr bwMode="auto">
            <a:xfrm>
              <a:off x="652463" y="3617056"/>
              <a:ext cx="1098550" cy="1520825"/>
            </a:xfrm>
            <a:custGeom>
              <a:avLst/>
              <a:gdLst>
                <a:gd name="T0" fmla="*/ 103188 w 692"/>
                <a:gd name="T1" fmla="*/ 0 h 958"/>
                <a:gd name="T2" fmla="*/ 1098550 w 692"/>
                <a:gd name="T3" fmla="*/ 1520825 h 958"/>
                <a:gd name="T4" fmla="*/ 0 w 692"/>
                <a:gd name="T5" fmla="*/ 1520825 h 958"/>
                <a:gd name="T6" fmla="*/ 103188 w 692"/>
                <a:gd name="T7" fmla="*/ 0 h 958"/>
                <a:gd name="T8" fmla="*/ 0 60000 65536"/>
                <a:gd name="T9" fmla="*/ 0 60000 65536"/>
                <a:gd name="T10" fmla="*/ 0 60000 65536"/>
                <a:gd name="T11" fmla="*/ 0 60000 65536"/>
                <a:gd name="T12" fmla="*/ 0 w 692"/>
                <a:gd name="T13" fmla="*/ 0 h 958"/>
                <a:gd name="T14" fmla="*/ 692 w 692"/>
                <a:gd name="T15" fmla="*/ 958 h 958"/>
              </a:gdLst>
              <a:ahLst/>
              <a:cxnLst>
                <a:cxn ang="T8">
                  <a:pos x="T0" y="T1"/>
                </a:cxn>
                <a:cxn ang="T9">
                  <a:pos x="T2" y="T3"/>
                </a:cxn>
                <a:cxn ang="T10">
                  <a:pos x="T4" y="T5"/>
                </a:cxn>
                <a:cxn ang="T11">
                  <a:pos x="T6" y="T7"/>
                </a:cxn>
              </a:cxnLst>
              <a:rect l="T12" t="T13" r="T14" b="T15"/>
              <a:pathLst>
                <a:path w="692" h="958">
                  <a:moveTo>
                    <a:pt x="65" y="0"/>
                  </a:moveTo>
                  <a:lnTo>
                    <a:pt x="692" y="958"/>
                  </a:lnTo>
                  <a:lnTo>
                    <a:pt x="0" y="958"/>
                  </a:lnTo>
                  <a:lnTo>
                    <a:pt x="65" y="0"/>
                  </a:lnTo>
                  <a:close/>
                </a:path>
              </a:pathLst>
            </a:custGeom>
            <a:solidFill>
              <a:srgbClr val="AD232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6180" name="Freeform 33"/>
            <p:cNvSpPr>
              <a:spLocks noChangeArrowheads="1"/>
            </p:cNvSpPr>
            <p:nvPr/>
          </p:nvSpPr>
          <p:spPr bwMode="auto">
            <a:xfrm>
              <a:off x="755651" y="3617056"/>
              <a:ext cx="2000250" cy="1520825"/>
            </a:xfrm>
            <a:custGeom>
              <a:avLst/>
              <a:gdLst>
                <a:gd name="T0" fmla="*/ 0 w 1260"/>
                <a:gd name="T1" fmla="*/ 0 h 958"/>
                <a:gd name="T2" fmla="*/ 2000250 w 1260"/>
                <a:gd name="T3" fmla="*/ 1520825 h 958"/>
                <a:gd name="T4" fmla="*/ 995363 w 1260"/>
                <a:gd name="T5" fmla="*/ 1520825 h 958"/>
                <a:gd name="T6" fmla="*/ 0 w 1260"/>
                <a:gd name="T7" fmla="*/ 0 h 958"/>
                <a:gd name="T8" fmla="*/ 0 60000 65536"/>
                <a:gd name="T9" fmla="*/ 0 60000 65536"/>
                <a:gd name="T10" fmla="*/ 0 60000 65536"/>
                <a:gd name="T11" fmla="*/ 0 60000 65536"/>
                <a:gd name="T12" fmla="*/ 0 w 1260"/>
                <a:gd name="T13" fmla="*/ 0 h 958"/>
                <a:gd name="T14" fmla="*/ 1260 w 1260"/>
                <a:gd name="T15" fmla="*/ 958 h 958"/>
              </a:gdLst>
              <a:ahLst/>
              <a:cxnLst>
                <a:cxn ang="T8">
                  <a:pos x="T0" y="T1"/>
                </a:cxn>
                <a:cxn ang="T9">
                  <a:pos x="T2" y="T3"/>
                </a:cxn>
                <a:cxn ang="T10">
                  <a:pos x="T4" y="T5"/>
                </a:cxn>
                <a:cxn ang="T11">
                  <a:pos x="T6" y="T7"/>
                </a:cxn>
              </a:cxnLst>
              <a:rect l="T12" t="T13" r="T14" b="T15"/>
              <a:pathLst>
                <a:path w="1260" h="958">
                  <a:moveTo>
                    <a:pt x="0" y="0"/>
                  </a:moveTo>
                  <a:lnTo>
                    <a:pt x="1260" y="958"/>
                  </a:lnTo>
                  <a:lnTo>
                    <a:pt x="627" y="958"/>
                  </a:lnTo>
                  <a:lnTo>
                    <a:pt x="0" y="0"/>
                  </a:lnTo>
                  <a:close/>
                </a:path>
              </a:pathLst>
            </a:custGeom>
            <a:solidFill>
              <a:srgbClr val="DD272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6181" name="Freeform 34"/>
            <p:cNvSpPr>
              <a:spLocks noChangeArrowheads="1"/>
            </p:cNvSpPr>
            <p:nvPr/>
          </p:nvSpPr>
          <p:spPr bwMode="auto">
            <a:xfrm>
              <a:off x="755651" y="3617056"/>
              <a:ext cx="2127250" cy="1520825"/>
            </a:xfrm>
            <a:custGeom>
              <a:avLst/>
              <a:gdLst>
                <a:gd name="T0" fmla="*/ 2000250 w 1340"/>
                <a:gd name="T1" fmla="*/ 1520825 h 958"/>
                <a:gd name="T2" fmla="*/ 2127250 w 1340"/>
                <a:gd name="T3" fmla="*/ 179388 h 958"/>
                <a:gd name="T4" fmla="*/ 0 w 1340"/>
                <a:gd name="T5" fmla="*/ 0 h 958"/>
                <a:gd name="T6" fmla="*/ 2000250 w 1340"/>
                <a:gd name="T7" fmla="*/ 1520825 h 958"/>
                <a:gd name="T8" fmla="*/ 0 60000 65536"/>
                <a:gd name="T9" fmla="*/ 0 60000 65536"/>
                <a:gd name="T10" fmla="*/ 0 60000 65536"/>
                <a:gd name="T11" fmla="*/ 0 60000 65536"/>
                <a:gd name="T12" fmla="*/ 0 w 1340"/>
                <a:gd name="T13" fmla="*/ 0 h 958"/>
                <a:gd name="T14" fmla="*/ 1340 w 1340"/>
                <a:gd name="T15" fmla="*/ 958 h 958"/>
              </a:gdLst>
              <a:ahLst/>
              <a:cxnLst>
                <a:cxn ang="T8">
                  <a:pos x="T0" y="T1"/>
                </a:cxn>
                <a:cxn ang="T9">
                  <a:pos x="T2" y="T3"/>
                </a:cxn>
                <a:cxn ang="T10">
                  <a:pos x="T4" y="T5"/>
                </a:cxn>
                <a:cxn ang="T11">
                  <a:pos x="T6" y="T7"/>
                </a:cxn>
              </a:cxnLst>
              <a:rect l="T12" t="T13" r="T14" b="T15"/>
              <a:pathLst>
                <a:path w="1340" h="958">
                  <a:moveTo>
                    <a:pt x="1260" y="958"/>
                  </a:moveTo>
                  <a:lnTo>
                    <a:pt x="1340" y="113"/>
                  </a:lnTo>
                  <a:lnTo>
                    <a:pt x="0" y="0"/>
                  </a:lnTo>
                  <a:lnTo>
                    <a:pt x="1260" y="958"/>
                  </a:lnTo>
                  <a:close/>
                </a:path>
              </a:pathLst>
            </a:custGeom>
            <a:solidFill>
              <a:srgbClr val="E24C2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6182" name="Freeform 35"/>
            <p:cNvSpPr>
              <a:spLocks noChangeArrowheads="1"/>
            </p:cNvSpPr>
            <p:nvPr/>
          </p:nvSpPr>
          <p:spPr bwMode="auto">
            <a:xfrm>
              <a:off x="755651" y="2399443"/>
              <a:ext cx="2127250" cy="1397000"/>
            </a:xfrm>
            <a:custGeom>
              <a:avLst/>
              <a:gdLst>
                <a:gd name="T0" fmla="*/ 1679575 w 1340"/>
                <a:gd name="T1" fmla="*/ 0 h 880"/>
                <a:gd name="T2" fmla="*/ 0 w 1340"/>
                <a:gd name="T3" fmla="*/ 1217613 h 880"/>
                <a:gd name="T4" fmla="*/ 2127250 w 1340"/>
                <a:gd name="T5" fmla="*/ 1397000 h 880"/>
                <a:gd name="T6" fmla="*/ 1679575 w 1340"/>
                <a:gd name="T7" fmla="*/ 0 h 880"/>
                <a:gd name="T8" fmla="*/ 0 60000 65536"/>
                <a:gd name="T9" fmla="*/ 0 60000 65536"/>
                <a:gd name="T10" fmla="*/ 0 60000 65536"/>
                <a:gd name="T11" fmla="*/ 0 60000 65536"/>
                <a:gd name="T12" fmla="*/ 0 w 1340"/>
                <a:gd name="T13" fmla="*/ 0 h 880"/>
                <a:gd name="T14" fmla="*/ 1340 w 1340"/>
                <a:gd name="T15" fmla="*/ 880 h 880"/>
              </a:gdLst>
              <a:ahLst/>
              <a:cxnLst>
                <a:cxn ang="T8">
                  <a:pos x="T0" y="T1"/>
                </a:cxn>
                <a:cxn ang="T9">
                  <a:pos x="T2" y="T3"/>
                </a:cxn>
                <a:cxn ang="T10">
                  <a:pos x="T4" y="T5"/>
                </a:cxn>
                <a:cxn ang="T11">
                  <a:pos x="T6" y="T7"/>
                </a:cxn>
              </a:cxnLst>
              <a:rect l="T12" t="T13" r="T14" b="T15"/>
              <a:pathLst>
                <a:path w="1340" h="880">
                  <a:moveTo>
                    <a:pt x="1058" y="0"/>
                  </a:moveTo>
                  <a:lnTo>
                    <a:pt x="0" y="767"/>
                  </a:lnTo>
                  <a:lnTo>
                    <a:pt x="1340" y="880"/>
                  </a:lnTo>
                  <a:lnTo>
                    <a:pt x="1058" y="0"/>
                  </a:lnTo>
                  <a:close/>
                </a:path>
              </a:pathLst>
            </a:custGeom>
            <a:solidFill>
              <a:srgbClr val="C3549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6183" name="Freeform 36"/>
            <p:cNvSpPr>
              <a:spLocks noChangeArrowheads="1"/>
            </p:cNvSpPr>
            <p:nvPr/>
          </p:nvSpPr>
          <p:spPr bwMode="auto">
            <a:xfrm>
              <a:off x="2435226" y="2399443"/>
              <a:ext cx="1633538" cy="1711325"/>
            </a:xfrm>
            <a:custGeom>
              <a:avLst/>
              <a:gdLst>
                <a:gd name="T0" fmla="*/ 0 w 1029"/>
                <a:gd name="T1" fmla="*/ 0 h 1078"/>
                <a:gd name="T2" fmla="*/ 1633538 w 1029"/>
                <a:gd name="T3" fmla="*/ 1711325 h 1078"/>
                <a:gd name="T4" fmla="*/ 447675 w 1029"/>
                <a:gd name="T5" fmla="*/ 1397000 h 1078"/>
                <a:gd name="T6" fmla="*/ 0 w 1029"/>
                <a:gd name="T7" fmla="*/ 0 h 1078"/>
                <a:gd name="T8" fmla="*/ 0 60000 65536"/>
                <a:gd name="T9" fmla="*/ 0 60000 65536"/>
                <a:gd name="T10" fmla="*/ 0 60000 65536"/>
                <a:gd name="T11" fmla="*/ 0 60000 65536"/>
                <a:gd name="T12" fmla="*/ 0 w 1029"/>
                <a:gd name="T13" fmla="*/ 0 h 1078"/>
                <a:gd name="T14" fmla="*/ 1029 w 1029"/>
                <a:gd name="T15" fmla="*/ 1078 h 1078"/>
              </a:gdLst>
              <a:ahLst/>
              <a:cxnLst>
                <a:cxn ang="T8">
                  <a:pos x="T0" y="T1"/>
                </a:cxn>
                <a:cxn ang="T9">
                  <a:pos x="T2" y="T3"/>
                </a:cxn>
                <a:cxn ang="T10">
                  <a:pos x="T4" y="T5"/>
                </a:cxn>
                <a:cxn ang="T11">
                  <a:pos x="T6" y="T7"/>
                </a:cxn>
              </a:cxnLst>
              <a:rect l="T12" t="T13" r="T14" b="T15"/>
              <a:pathLst>
                <a:path w="1029" h="1078">
                  <a:moveTo>
                    <a:pt x="0" y="0"/>
                  </a:moveTo>
                  <a:lnTo>
                    <a:pt x="1029" y="1078"/>
                  </a:lnTo>
                  <a:lnTo>
                    <a:pt x="282" y="880"/>
                  </a:lnTo>
                  <a:lnTo>
                    <a:pt x="0" y="0"/>
                  </a:lnTo>
                  <a:close/>
                </a:path>
              </a:pathLst>
            </a:custGeom>
            <a:solidFill>
              <a:srgbClr val="DA368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6184" name="Freeform 37"/>
            <p:cNvSpPr>
              <a:spLocks noChangeArrowheads="1"/>
            </p:cNvSpPr>
            <p:nvPr/>
          </p:nvSpPr>
          <p:spPr bwMode="auto">
            <a:xfrm>
              <a:off x="2435226" y="1523143"/>
              <a:ext cx="1633538" cy="2587625"/>
            </a:xfrm>
            <a:custGeom>
              <a:avLst/>
              <a:gdLst>
                <a:gd name="T0" fmla="*/ 0 w 1029"/>
                <a:gd name="T1" fmla="*/ 876300 h 1630"/>
                <a:gd name="T2" fmla="*/ 949325 w 1029"/>
                <a:gd name="T3" fmla="*/ 0 h 1630"/>
                <a:gd name="T4" fmla="*/ 1633538 w 1029"/>
                <a:gd name="T5" fmla="*/ 2587625 h 1630"/>
                <a:gd name="T6" fmla="*/ 0 w 1029"/>
                <a:gd name="T7" fmla="*/ 876300 h 1630"/>
                <a:gd name="T8" fmla="*/ 0 60000 65536"/>
                <a:gd name="T9" fmla="*/ 0 60000 65536"/>
                <a:gd name="T10" fmla="*/ 0 60000 65536"/>
                <a:gd name="T11" fmla="*/ 0 60000 65536"/>
                <a:gd name="T12" fmla="*/ 0 w 1029"/>
                <a:gd name="T13" fmla="*/ 0 h 1630"/>
                <a:gd name="T14" fmla="*/ 1029 w 1029"/>
                <a:gd name="T15" fmla="*/ 1630 h 1630"/>
              </a:gdLst>
              <a:ahLst/>
              <a:cxnLst>
                <a:cxn ang="T8">
                  <a:pos x="T0" y="T1"/>
                </a:cxn>
                <a:cxn ang="T9">
                  <a:pos x="T2" y="T3"/>
                </a:cxn>
                <a:cxn ang="T10">
                  <a:pos x="T4" y="T5"/>
                </a:cxn>
                <a:cxn ang="T11">
                  <a:pos x="T6" y="T7"/>
                </a:cxn>
              </a:cxnLst>
              <a:rect l="T12" t="T13" r="T14" b="T15"/>
              <a:pathLst>
                <a:path w="1029" h="1630">
                  <a:moveTo>
                    <a:pt x="0" y="552"/>
                  </a:moveTo>
                  <a:lnTo>
                    <a:pt x="598" y="0"/>
                  </a:lnTo>
                  <a:lnTo>
                    <a:pt x="1029" y="1630"/>
                  </a:lnTo>
                  <a:lnTo>
                    <a:pt x="0" y="552"/>
                  </a:lnTo>
                  <a:close/>
                </a:path>
              </a:pathLst>
            </a:custGeom>
            <a:solidFill>
              <a:srgbClr val="B5207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6185" name="Freeform 38"/>
            <p:cNvSpPr>
              <a:spLocks noChangeArrowheads="1"/>
            </p:cNvSpPr>
            <p:nvPr/>
          </p:nvSpPr>
          <p:spPr bwMode="auto">
            <a:xfrm>
              <a:off x="3361469" y="1523143"/>
              <a:ext cx="977899" cy="2587625"/>
            </a:xfrm>
            <a:custGeom>
              <a:avLst/>
              <a:gdLst>
                <a:gd name="T0" fmla="*/ 0 w 616"/>
                <a:gd name="T1" fmla="*/ 0 h 1630"/>
                <a:gd name="T2" fmla="*/ 977899 w 616"/>
                <a:gd name="T3" fmla="*/ 631825 h 1630"/>
                <a:gd name="T4" fmla="*/ 684212 w 616"/>
                <a:gd name="T5" fmla="*/ 2587625 h 1630"/>
                <a:gd name="T6" fmla="*/ 0 w 616"/>
                <a:gd name="T7" fmla="*/ 0 h 1630"/>
                <a:gd name="T8" fmla="*/ 0 60000 65536"/>
                <a:gd name="T9" fmla="*/ 0 60000 65536"/>
                <a:gd name="T10" fmla="*/ 0 60000 65536"/>
                <a:gd name="T11" fmla="*/ 0 60000 65536"/>
                <a:gd name="T12" fmla="*/ 0 w 616"/>
                <a:gd name="T13" fmla="*/ 0 h 1630"/>
                <a:gd name="T14" fmla="*/ 616 w 616"/>
                <a:gd name="T15" fmla="*/ 1630 h 1630"/>
              </a:gdLst>
              <a:ahLst/>
              <a:cxnLst>
                <a:cxn ang="T8">
                  <a:pos x="T0" y="T1"/>
                </a:cxn>
                <a:cxn ang="T9">
                  <a:pos x="T2" y="T3"/>
                </a:cxn>
                <a:cxn ang="T10">
                  <a:pos x="T4" y="T5"/>
                </a:cxn>
                <a:cxn ang="T11">
                  <a:pos x="T6" y="T7"/>
                </a:cxn>
              </a:cxnLst>
              <a:rect l="T12" t="T13" r="T14" b="T15"/>
              <a:pathLst>
                <a:path w="616" h="1630">
                  <a:moveTo>
                    <a:pt x="0" y="0"/>
                  </a:moveTo>
                  <a:lnTo>
                    <a:pt x="616" y="398"/>
                  </a:lnTo>
                  <a:lnTo>
                    <a:pt x="431" y="1630"/>
                  </a:lnTo>
                  <a:lnTo>
                    <a:pt x="0" y="0"/>
                  </a:lnTo>
                  <a:close/>
                </a:path>
              </a:pathLst>
            </a:custGeom>
            <a:solidFill>
              <a:srgbClr val="95226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6186" name="Freeform 39"/>
            <p:cNvSpPr>
              <a:spLocks noChangeArrowheads="1"/>
            </p:cNvSpPr>
            <p:nvPr/>
          </p:nvSpPr>
          <p:spPr bwMode="auto">
            <a:xfrm>
              <a:off x="2882901" y="3796443"/>
              <a:ext cx="1687513" cy="1341437"/>
            </a:xfrm>
            <a:custGeom>
              <a:avLst/>
              <a:gdLst>
                <a:gd name="T0" fmla="*/ 0 w 1063"/>
                <a:gd name="T1" fmla="*/ 0 h 845"/>
                <a:gd name="T2" fmla="*/ 1687513 w 1063"/>
                <a:gd name="T3" fmla="*/ 1341437 h 845"/>
                <a:gd name="T4" fmla="*/ 1185863 w 1063"/>
                <a:gd name="T5" fmla="*/ 314325 h 845"/>
                <a:gd name="T6" fmla="*/ 0 w 1063"/>
                <a:gd name="T7" fmla="*/ 0 h 845"/>
                <a:gd name="T8" fmla="*/ 0 60000 65536"/>
                <a:gd name="T9" fmla="*/ 0 60000 65536"/>
                <a:gd name="T10" fmla="*/ 0 60000 65536"/>
                <a:gd name="T11" fmla="*/ 0 60000 65536"/>
                <a:gd name="T12" fmla="*/ 0 w 1063"/>
                <a:gd name="T13" fmla="*/ 0 h 845"/>
                <a:gd name="T14" fmla="*/ 1063 w 1063"/>
                <a:gd name="T15" fmla="*/ 845 h 845"/>
              </a:gdLst>
              <a:ahLst/>
              <a:cxnLst>
                <a:cxn ang="T8">
                  <a:pos x="T0" y="T1"/>
                </a:cxn>
                <a:cxn ang="T9">
                  <a:pos x="T2" y="T3"/>
                </a:cxn>
                <a:cxn ang="T10">
                  <a:pos x="T4" y="T5"/>
                </a:cxn>
                <a:cxn ang="T11">
                  <a:pos x="T6" y="T7"/>
                </a:cxn>
              </a:cxnLst>
              <a:rect l="T12" t="T13" r="T14" b="T15"/>
              <a:pathLst>
                <a:path w="1063" h="845">
                  <a:moveTo>
                    <a:pt x="0" y="0"/>
                  </a:moveTo>
                  <a:lnTo>
                    <a:pt x="1063" y="845"/>
                  </a:lnTo>
                  <a:lnTo>
                    <a:pt x="747" y="198"/>
                  </a:lnTo>
                  <a:lnTo>
                    <a:pt x="0" y="0"/>
                  </a:lnTo>
                  <a:close/>
                </a:path>
              </a:pathLst>
            </a:custGeom>
            <a:solidFill>
              <a:srgbClr val="B6225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6187" name="Freeform 40"/>
            <p:cNvSpPr>
              <a:spLocks noChangeArrowheads="1"/>
            </p:cNvSpPr>
            <p:nvPr/>
          </p:nvSpPr>
          <p:spPr bwMode="auto">
            <a:xfrm>
              <a:off x="2755901" y="3796443"/>
              <a:ext cx="1814513" cy="1341437"/>
            </a:xfrm>
            <a:custGeom>
              <a:avLst/>
              <a:gdLst>
                <a:gd name="T0" fmla="*/ 0 w 1143"/>
                <a:gd name="T1" fmla="*/ 1341437 h 845"/>
                <a:gd name="T2" fmla="*/ 1814513 w 1143"/>
                <a:gd name="T3" fmla="*/ 1341437 h 845"/>
                <a:gd name="T4" fmla="*/ 127000 w 1143"/>
                <a:gd name="T5" fmla="*/ 0 h 845"/>
                <a:gd name="T6" fmla="*/ 0 w 1143"/>
                <a:gd name="T7" fmla="*/ 1341437 h 845"/>
                <a:gd name="T8" fmla="*/ 0 60000 65536"/>
                <a:gd name="T9" fmla="*/ 0 60000 65536"/>
                <a:gd name="T10" fmla="*/ 0 60000 65536"/>
                <a:gd name="T11" fmla="*/ 0 60000 65536"/>
                <a:gd name="T12" fmla="*/ 0 w 1143"/>
                <a:gd name="T13" fmla="*/ 0 h 845"/>
                <a:gd name="T14" fmla="*/ 1143 w 1143"/>
                <a:gd name="T15" fmla="*/ 845 h 845"/>
              </a:gdLst>
              <a:ahLst/>
              <a:cxnLst>
                <a:cxn ang="T8">
                  <a:pos x="T0" y="T1"/>
                </a:cxn>
                <a:cxn ang="T9">
                  <a:pos x="T2" y="T3"/>
                </a:cxn>
                <a:cxn ang="T10">
                  <a:pos x="T4" y="T5"/>
                </a:cxn>
                <a:cxn ang="T11">
                  <a:pos x="T6" y="T7"/>
                </a:cxn>
              </a:cxnLst>
              <a:rect l="T12" t="T13" r="T14" b="T15"/>
              <a:pathLst>
                <a:path w="1143" h="845">
                  <a:moveTo>
                    <a:pt x="0" y="845"/>
                  </a:moveTo>
                  <a:lnTo>
                    <a:pt x="1143" y="845"/>
                  </a:lnTo>
                  <a:lnTo>
                    <a:pt x="80" y="0"/>
                  </a:lnTo>
                  <a:lnTo>
                    <a:pt x="0" y="845"/>
                  </a:lnTo>
                  <a:close/>
                </a:path>
              </a:pathLst>
            </a:custGeom>
            <a:solidFill>
              <a:srgbClr val="C3549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6188" name="Freeform 43"/>
            <p:cNvSpPr>
              <a:spLocks noChangeArrowheads="1"/>
            </p:cNvSpPr>
            <p:nvPr/>
          </p:nvSpPr>
          <p:spPr bwMode="auto">
            <a:xfrm>
              <a:off x="1892301" y="1010381"/>
              <a:ext cx="449263" cy="533400"/>
            </a:xfrm>
            <a:custGeom>
              <a:avLst/>
              <a:gdLst>
                <a:gd name="T0" fmla="*/ 215900 w 283"/>
                <a:gd name="T1" fmla="*/ 0 h 336"/>
                <a:gd name="T2" fmla="*/ 0 w 283"/>
                <a:gd name="T3" fmla="*/ 533400 h 336"/>
                <a:gd name="T4" fmla="*/ 449263 w 283"/>
                <a:gd name="T5" fmla="*/ 301625 h 336"/>
                <a:gd name="T6" fmla="*/ 215900 w 283"/>
                <a:gd name="T7" fmla="*/ 0 h 336"/>
                <a:gd name="T8" fmla="*/ 0 60000 65536"/>
                <a:gd name="T9" fmla="*/ 0 60000 65536"/>
                <a:gd name="T10" fmla="*/ 0 60000 65536"/>
                <a:gd name="T11" fmla="*/ 0 60000 65536"/>
                <a:gd name="T12" fmla="*/ 0 w 283"/>
                <a:gd name="T13" fmla="*/ 0 h 336"/>
                <a:gd name="T14" fmla="*/ 283 w 283"/>
                <a:gd name="T15" fmla="*/ 336 h 336"/>
              </a:gdLst>
              <a:ahLst/>
              <a:cxnLst>
                <a:cxn ang="T8">
                  <a:pos x="T0" y="T1"/>
                </a:cxn>
                <a:cxn ang="T9">
                  <a:pos x="T2" y="T3"/>
                </a:cxn>
                <a:cxn ang="T10">
                  <a:pos x="T4" y="T5"/>
                </a:cxn>
                <a:cxn ang="T11">
                  <a:pos x="T6" y="T7"/>
                </a:cxn>
              </a:cxnLst>
              <a:rect l="T12" t="T13" r="T14" b="T15"/>
              <a:pathLst>
                <a:path w="283" h="336">
                  <a:moveTo>
                    <a:pt x="136" y="0"/>
                  </a:moveTo>
                  <a:lnTo>
                    <a:pt x="0" y="336"/>
                  </a:lnTo>
                  <a:lnTo>
                    <a:pt x="283" y="190"/>
                  </a:lnTo>
                  <a:lnTo>
                    <a:pt x="136" y="0"/>
                  </a:lnTo>
                  <a:close/>
                </a:path>
              </a:pathLst>
            </a:custGeom>
            <a:solidFill>
              <a:srgbClr val="E58A2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6189" name="Freeform 44"/>
            <p:cNvSpPr>
              <a:spLocks noChangeArrowheads="1"/>
            </p:cNvSpPr>
            <p:nvPr/>
          </p:nvSpPr>
          <p:spPr bwMode="auto">
            <a:xfrm>
              <a:off x="1892301" y="1312006"/>
              <a:ext cx="449263" cy="338137"/>
            </a:xfrm>
            <a:custGeom>
              <a:avLst/>
              <a:gdLst>
                <a:gd name="T0" fmla="*/ 0 w 283"/>
                <a:gd name="T1" fmla="*/ 231775 h 213"/>
                <a:gd name="T2" fmla="*/ 441325 w 283"/>
                <a:gd name="T3" fmla="*/ 338137 h 213"/>
                <a:gd name="T4" fmla="*/ 449263 w 283"/>
                <a:gd name="T5" fmla="*/ 0 h 213"/>
                <a:gd name="T6" fmla="*/ 0 w 283"/>
                <a:gd name="T7" fmla="*/ 231775 h 213"/>
                <a:gd name="T8" fmla="*/ 0 60000 65536"/>
                <a:gd name="T9" fmla="*/ 0 60000 65536"/>
                <a:gd name="T10" fmla="*/ 0 60000 65536"/>
                <a:gd name="T11" fmla="*/ 0 60000 65536"/>
                <a:gd name="T12" fmla="*/ 0 w 283"/>
                <a:gd name="T13" fmla="*/ 0 h 213"/>
                <a:gd name="T14" fmla="*/ 283 w 283"/>
                <a:gd name="T15" fmla="*/ 213 h 213"/>
              </a:gdLst>
              <a:ahLst/>
              <a:cxnLst>
                <a:cxn ang="T8">
                  <a:pos x="T0" y="T1"/>
                </a:cxn>
                <a:cxn ang="T9">
                  <a:pos x="T2" y="T3"/>
                </a:cxn>
                <a:cxn ang="T10">
                  <a:pos x="T4" y="T5"/>
                </a:cxn>
                <a:cxn ang="T11">
                  <a:pos x="T6" y="T7"/>
                </a:cxn>
              </a:cxnLst>
              <a:rect l="T12" t="T13" r="T14" b="T15"/>
              <a:pathLst>
                <a:path w="283" h="213">
                  <a:moveTo>
                    <a:pt x="0" y="146"/>
                  </a:moveTo>
                  <a:lnTo>
                    <a:pt x="278" y="213"/>
                  </a:lnTo>
                  <a:lnTo>
                    <a:pt x="283" y="0"/>
                  </a:lnTo>
                  <a:lnTo>
                    <a:pt x="0" y="146"/>
                  </a:lnTo>
                  <a:close/>
                </a:path>
              </a:pathLst>
            </a:custGeom>
            <a:solidFill>
              <a:srgbClr val="F4E67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 name="Freeform 45"/>
            <p:cNvSpPr>
              <a:spLocks noChangeArrowheads="1"/>
            </p:cNvSpPr>
            <p:nvPr/>
          </p:nvSpPr>
          <p:spPr bwMode="auto">
            <a:xfrm>
              <a:off x="0" y="4388581"/>
              <a:ext cx="652463" cy="749300"/>
            </a:xfrm>
            <a:custGeom>
              <a:avLst/>
              <a:gdLst>
                <a:gd name="T0" fmla="*/ 652463 w 411"/>
                <a:gd name="T1" fmla="*/ 749300 h 472"/>
                <a:gd name="T2" fmla="*/ 0 w 411"/>
                <a:gd name="T3" fmla="*/ 749300 h 472"/>
                <a:gd name="T4" fmla="*/ 0 w 411"/>
                <a:gd name="T5" fmla="*/ 0 h 472"/>
                <a:gd name="T6" fmla="*/ 652463 w 411"/>
                <a:gd name="T7" fmla="*/ 749300 h 472"/>
                <a:gd name="T8" fmla="*/ 0 60000 65536"/>
                <a:gd name="T9" fmla="*/ 0 60000 65536"/>
                <a:gd name="T10" fmla="*/ 0 60000 65536"/>
                <a:gd name="T11" fmla="*/ 0 60000 65536"/>
                <a:gd name="T12" fmla="*/ 0 w 411"/>
                <a:gd name="T13" fmla="*/ 0 h 472"/>
                <a:gd name="T14" fmla="*/ 411 w 411"/>
                <a:gd name="T15" fmla="*/ 472 h 472"/>
              </a:gdLst>
              <a:ahLst/>
              <a:cxnLst>
                <a:cxn ang="T8">
                  <a:pos x="T0" y="T1"/>
                </a:cxn>
                <a:cxn ang="T9">
                  <a:pos x="T2" y="T3"/>
                </a:cxn>
                <a:cxn ang="T10">
                  <a:pos x="T4" y="T5"/>
                </a:cxn>
                <a:cxn ang="T11">
                  <a:pos x="T6" y="T7"/>
                </a:cxn>
              </a:cxnLst>
              <a:rect l="T12" t="T13" r="T14" b="T15"/>
              <a:pathLst>
                <a:path w="411" h="472">
                  <a:moveTo>
                    <a:pt x="411" y="472"/>
                  </a:moveTo>
                  <a:lnTo>
                    <a:pt x="0" y="472"/>
                  </a:lnTo>
                  <a:lnTo>
                    <a:pt x="0" y="0"/>
                  </a:lnTo>
                  <a:lnTo>
                    <a:pt x="411" y="472"/>
                  </a:lnTo>
                  <a:close/>
                </a:path>
              </a:pathLst>
            </a:custGeom>
            <a:solidFill>
              <a:srgbClr val="E25A6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 name="Freeform 46"/>
            <p:cNvSpPr>
              <a:spLocks noChangeArrowheads="1"/>
            </p:cNvSpPr>
            <p:nvPr/>
          </p:nvSpPr>
          <p:spPr bwMode="auto">
            <a:xfrm>
              <a:off x="0" y="1581881"/>
              <a:ext cx="2435225" cy="817562"/>
            </a:xfrm>
            <a:custGeom>
              <a:avLst/>
              <a:gdLst>
                <a:gd name="T0" fmla="*/ 2435225 w 1534"/>
                <a:gd name="T1" fmla="*/ 817562 h 515"/>
                <a:gd name="T2" fmla="*/ 1700213 w 1534"/>
                <a:gd name="T3" fmla="*/ 0 h 515"/>
                <a:gd name="T4" fmla="*/ 0 w 1534"/>
                <a:gd name="T5" fmla="*/ 398462 h 515"/>
                <a:gd name="T6" fmla="*/ 2435225 w 1534"/>
                <a:gd name="T7" fmla="*/ 817562 h 515"/>
                <a:gd name="T8" fmla="*/ 0 60000 65536"/>
                <a:gd name="T9" fmla="*/ 0 60000 65536"/>
                <a:gd name="T10" fmla="*/ 0 60000 65536"/>
                <a:gd name="T11" fmla="*/ 0 60000 65536"/>
                <a:gd name="T12" fmla="*/ 0 w 1534"/>
                <a:gd name="T13" fmla="*/ 0 h 515"/>
                <a:gd name="T14" fmla="*/ 1534 w 1534"/>
                <a:gd name="T15" fmla="*/ 515 h 515"/>
              </a:gdLst>
              <a:ahLst/>
              <a:cxnLst>
                <a:cxn ang="T8">
                  <a:pos x="T0" y="T1"/>
                </a:cxn>
                <a:cxn ang="T9">
                  <a:pos x="T2" y="T3"/>
                </a:cxn>
                <a:cxn ang="T10">
                  <a:pos x="T4" y="T5"/>
                </a:cxn>
                <a:cxn ang="T11">
                  <a:pos x="T6" y="T7"/>
                </a:cxn>
              </a:cxnLst>
              <a:rect l="T12" t="T13" r="T14" b="T15"/>
              <a:pathLst>
                <a:path w="1534" h="515">
                  <a:moveTo>
                    <a:pt x="1534" y="515"/>
                  </a:moveTo>
                  <a:lnTo>
                    <a:pt x="1071" y="0"/>
                  </a:lnTo>
                  <a:lnTo>
                    <a:pt x="0" y="251"/>
                  </a:lnTo>
                  <a:lnTo>
                    <a:pt x="1534" y="515"/>
                  </a:lnTo>
                  <a:close/>
                </a:path>
              </a:pathLst>
            </a:custGeom>
            <a:solidFill>
              <a:srgbClr val="F4E67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4" name="Freeform 47"/>
            <p:cNvSpPr>
              <a:spLocks noChangeArrowheads="1"/>
            </p:cNvSpPr>
            <p:nvPr/>
          </p:nvSpPr>
          <p:spPr bwMode="auto">
            <a:xfrm>
              <a:off x="0" y="605568"/>
              <a:ext cx="1941513" cy="1374775"/>
            </a:xfrm>
            <a:custGeom>
              <a:avLst/>
              <a:gdLst>
                <a:gd name="T0" fmla="*/ 1700213 w 1223"/>
                <a:gd name="T1" fmla="*/ 976313 h 866"/>
                <a:gd name="T2" fmla="*/ 1941513 w 1223"/>
                <a:gd name="T3" fmla="*/ 0 h 866"/>
                <a:gd name="T4" fmla="*/ 0 w 1223"/>
                <a:gd name="T5" fmla="*/ 1374775 h 866"/>
                <a:gd name="T6" fmla="*/ 1700213 w 1223"/>
                <a:gd name="T7" fmla="*/ 976313 h 866"/>
                <a:gd name="T8" fmla="*/ 0 60000 65536"/>
                <a:gd name="T9" fmla="*/ 0 60000 65536"/>
                <a:gd name="T10" fmla="*/ 0 60000 65536"/>
                <a:gd name="T11" fmla="*/ 0 60000 65536"/>
                <a:gd name="T12" fmla="*/ 0 w 1223"/>
                <a:gd name="T13" fmla="*/ 0 h 866"/>
                <a:gd name="T14" fmla="*/ 1223 w 1223"/>
                <a:gd name="T15" fmla="*/ 866 h 866"/>
              </a:gdLst>
              <a:ahLst/>
              <a:cxnLst>
                <a:cxn ang="T8">
                  <a:pos x="T0" y="T1"/>
                </a:cxn>
                <a:cxn ang="T9">
                  <a:pos x="T2" y="T3"/>
                </a:cxn>
                <a:cxn ang="T10">
                  <a:pos x="T4" y="T5"/>
                </a:cxn>
                <a:cxn ang="T11">
                  <a:pos x="T6" y="T7"/>
                </a:cxn>
              </a:cxnLst>
              <a:rect l="T12" t="T13" r="T14" b="T15"/>
              <a:pathLst>
                <a:path w="1223" h="866">
                  <a:moveTo>
                    <a:pt x="1071" y="615"/>
                  </a:moveTo>
                  <a:lnTo>
                    <a:pt x="1223" y="0"/>
                  </a:lnTo>
                  <a:lnTo>
                    <a:pt x="0" y="866"/>
                  </a:lnTo>
                  <a:lnTo>
                    <a:pt x="1071" y="615"/>
                  </a:lnTo>
                  <a:close/>
                </a:path>
              </a:pathLst>
            </a:custGeom>
            <a:solidFill>
              <a:srgbClr val="E58A2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 name="Freeform 48"/>
            <p:cNvSpPr>
              <a:spLocks noChangeArrowheads="1"/>
            </p:cNvSpPr>
            <p:nvPr/>
          </p:nvSpPr>
          <p:spPr bwMode="auto">
            <a:xfrm>
              <a:off x="0" y="0"/>
              <a:ext cx="1941513" cy="1108075"/>
            </a:xfrm>
            <a:custGeom>
              <a:avLst/>
              <a:gdLst>
                <a:gd name="T0" fmla="*/ 0 w 1223"/>
                <a:gd name="T1" fmla="*/ 1108075 h 698"/>
                <a:gd name="T2" fmla="*/ 0 w 1223"/>
                <a:gd name="T3" fmla="*/ 0 h 698"/>
                <a:gd name="T4" fmla="*/ 1941513 w 1223"/>
                <a:gd name="T5" fmla="*/ 628650 h 698"/>
                <a:gd name="T6" fmla="*/ 0 w 1223"/>
                <a:gd name="T7" fmla="*/ 1108075 h 698"/>
                <a:gd name="T8" fmla="*/ 0 60000 65536"/>
                <a:gd name="T9" fmla="*/ 0 60000 65536"/>
                <a:gd name="T10" fmla="*/ 0 60000 65536"/>
                <a:gd name="T11" fmla="*/ 0 60000 65536"/>
                <a:gd name="T12" fmla="*/ 0 w 1223"/>
                <a:gd name="T13" fmla="*/ 0 h 698"/>
                <a:gd name="T14" fmla="*/ 1223 w 1223"/>
                <a:gd name="T15" fmla="*/ 698 h 698"/>
              </a:gdLst>
              <a:ahLst/>
              <a:cxnLst>
                <a:cxn ang="T8">
                  <a:pos x="T0" y="T1"/>
                </a:cxn>
                <a:cxn ang="T9">
                  <a:pos x="T2" y="T3"/>
                </a:cxn>
                <a:cxn ang="T10">
                  <a:pos x="T4" y="T5"/>
                </a:cxn>
                <a:cxn ang="T11">
                  <a:pos x="T6" y="T7"/>
                </a:cxn>
              </a:cxnLst>
              <a:rect l="T12" t="T13" r="T14" b="T15"/>
              <a:pathLst>
                <a:path w="1223" h="698">
                  <a:moveTo>
                    <a:pt x="0" y="698"/>
                  </a:moveTo>
                  <a:lnTo>
                    <a:pt x="0" y="0"/>
                  </a:lnTo>
                  <a:lnTo>
                    <a:pt x="1223" y="396"/>
                  </a:lnTo>
                  <a:lnTo>
                    <a:pt x="0" y="698"/>
                  </a:lnTo>
                  <a:close/>
                </a:path>
              </a:pathLst>
            </a:custGeom>
            <a:solidFill>
              <a:srgbClr val="F4C51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6" name="Freeform 71"/>
            <p:cNvSpPr>
              <a:spLocks noChangeArrowheads="1"/>
            </p:cNvSpPr>
            <p:nvPr/>
          </p:nvSpPr>
          <p:spPr bwMode="auto">
            <a:xfrm>
              <a:off x="4016376" y="1504093"/>
              <a:ext cx="327025" cy="257175"/>
            </a:xfrm>
            <a:custGeom>
              <a:avLst/>
              <a:gdLst>
                <a:gd name="T0" fmla="*/ 157163 w 206"/>
                <a:gd name="T1" fmla="*/ 0 h 162"/>
                <a:gd name="T2" fmla="*/ 0 w 206"/>
                <a:gd name="T3" fmla="*/ 257175 h 162"/>
                <a:gd name="T4" fmla="*/ 327025 w 206"/>
                <a:gd name="T5" fmla="*/ 185738 h 162"/>
                <a:gd name="T6" fmla="*/ 157163 w 206"/>
                <a:gd name="T7" fmla="*/ 0 h 162"/>
                <a:gd name="T8" fmla="*/ 0 60000 65536"/>
                <a:gd name="T9" fmla="*/ 0 60000 65536"/>
                <a:gd name="T10" fmla="*/ 0 60000 65536"/>
                <a:gd name="T11" fmla="*/ 0 60000 65536"/>
                <a:gd name="T12" fmla="*/ 0 w 206"/>
                <a:gd name="T13" fmla="*/ 0 h 162"/>
                <a:gd name="T14" fmla="*/ 206 w 206"/>
                <a:gd name="T15" fmla="*/ 162 h 162"/>
              </a:gdLst>
              <a:ahLst/>
              <a:cxnLst>
                <a:cxn ang="T8">
                  <a:pos x="T0" y="T1"/>
                </a:cxn>
                <a:cxn ang="T9">
                  <a:pos x="T2" y="T3"/>
                </a:cxn>
                <a:cxn ang="T10">
                  <a:pos x="T4" y="T5"/>
                </a:cxn>
                <a:cxn ang="T11">
                  <a:pos x="T6" y="T7"/>
                </a:cxn>
              </a:cxnLst>
              <a:rect l="T12" t="T13" r="T14" b="T15"/>
              <a:pathLst>
                <a:path w="206" h="162">
                  <a:moveTo>
                    <a:pt x="99" y="0"/>
                  </a:moveTo>
                  <a:lnTo>
                    <a:pt x="0" y="162"/>
                  </a:lnTo>
                  <a:lnTo>
                    <a:pt x="206" y="117"/>
                  </a:lnTo>
                  <a:lnTo>
                    <a:pt x="99" y="0"/>
                  </a:lnTo>
                  <a:close/>
                </a:path>
              </a:pathLst>
            </a:custGeom>
            <a:solidFill>
              <a:srgbClr val="DA368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6195" name="Freeform 72"/>
            <p:cNvSpPr>
              <a:spLocks noChangeArrowheads="1"/>
            </p:cNvSpPr>
            <p:nvPr/>
          </p:nvSpPr>
          <p:spPr bwMode="auto">
            <a:xfrm>
              <a:off x="4016376" y="1689831"/>
              <a:ext cx="327025" cy="188912"/>
            </a:xfrm>
            <a:custGeom>
              <a:avLst/>
              <a:gdLst>
                <a:gd name="T0" fmla="*/ 0 w 206"/>
                <a:gd name="T1" fmla="*/ 71437 h 119"/>
                <a:gd name="T2" fmla="*/ 265113 w 206"/>
                <a:gd name="T3" fmla="*/ 188912 h 119"/>
                <a:gd name="T4" fmla="*/ 327025 w 206"/>
                <a:gd name="T5" fmla="*/ 0 h 119"/>
                <a:gd name="T6" fmla="*/ 0 w 206"/>
                <a:gd name="T7" fmla="*/ 71437 h 119"/>
                <a:gd name="T8" fmla="*/ 0 60000 65536"/>
                <a:gd name="T9" fmla="*/ 0 60000 65536"/>
                <a:gd name="T10" fmla="*/ 0 60000 65536"/>
                <a:gd name="T11" fmla="*/ 0 60000 65536"/>
                <a:gd name="T12" fmla="*/ 0 w 206"/>
                <a:gd name="T13" fmla="*/ 0 h 119"/>
                <a:gd name="T14" fmla="*/ 206 w 206"/>
                <a:gd name="T15" fmla="*/ 119 h 119"/>
              </a:gdLst>
              <a:ahLst/>
              <a:cxnLst>
                <a:cxn ang="T8">
                  <a:pos x="T0" y="T1"/>
                </a:cxn>
                <a:cxn ang="T9">
                  <a:pos x="T2" y="T3"/>
                </a:cxn>
                <a:cxn ang="T10">
                  <a:pos x="T4" y="T5"/>
                </a:cxn>
                <a:cxn ang="T11">
                  <a:pos x="T6" y="T7"/>
                </a:cxn>
              </a:cxnLst>
              <a:rect l="T12" t="T13" r="T14" b="T15"/>
              <a:pathLst>
                <a:path w="206" h="119">
                  <a:moveTo>
                    <a:pt x="0" y="45"/>
                  </a:moveTo>
                  <a:lnTo>
                    <a:pt x="167" y="119"/>
                  </a:lnTo>
                  <a:lnTo>
                    <a:pt x="206" y="0"/>
                  </a:lnTo>
                  <a:lnTo>
                    <a:pt x="0" y="45"/>
                  </a:lnTo>
                  <a:close/>
                </a:path>
              </a:pathLst>
            </a:custGeom>
            <a:solidFill>
              <a:srgbClr val="B5207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6196" name="Oval 95"/>
            <p:cNvSpPr>
              <a:spLocks noChangeArrowheads="1"/>
            </p:cNvSpPr>
            <p:nvPr/>
          </p:nvSpPr>
          <p:spPr bwMode="auto">
            <a:xfrm>
              <a:off x="3835401" y="4126643"/>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000000"/>
                </a:solidFill>
                <a:latin typeface="Calibri" panose="020F0502020204030204" pitchFamily="34" charset="0"/>
                <a:sym typeface="宋体" panose="02010600030101010101" pitchFamily="2" charset="-122"/>
              </a:endParaRPr>
            </a:p>
          </p:txBody>
        </p:sp>
        <p:sp>
          <p:nvSpPr>
            <p:cNvPr id="6197" name="Oval 96"/>
            <p:cNvSpPr>
              <a:spLocks noChangeArrowheads="1"/>
            </p:cNvSpPr>
            <p:nvPr/>
          </p:nvSpPr>
          <p:spPr bwMode="auto">
            <a:xfrm>
              <a:off x="2714626" y="3823431"/>
              <a:ext cx="57150"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000000"/>
                </a:solidFill>
                <a:latin typeface="Calibri" panose="020F0502020204030204" pitchFamily="34" charset="0"/>
                <a:sym typeface="宋体" panose="02010600030101010101" pitchFamily="2" charset="-122"/>
              </a:endParaRPr>
            </a:p>
          </p:txBody>
        </p:sp>
        <p:sp>
          <p:nvSpPr>
            <p:cNvPr id="6198" name="Oval 97"/>
            <p:cNvSpPr>
              <a:spLocks noChangeArrowheads="1"/>
            </p:cNvSpPr>
            <p:nvPr/>
          </p:nvSpPr>
          <p:spPr bwMode="auto">
            <a:xfrm>
              <a:off x="2276476" y="2489931"/>
              <a:ext cx="58738" cy="79375"/>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000000"/>
                </a:solidFill>
                <a:latin typeface="Calibri" panose="020F0502020204030204" pitchFamily="34" charset="0"/>
                <a:sym typeface="宋体" panose="02010600030101010101" pitchFamily="2" charset="-122"/>
              </a:endParaRPr>
            </a:p>
          </p:txBody>
        </p:sp>
        <p:sp>
          <p:nvSpPr>
            <p:cNvPr id="6199" name="Oval 98"/>
            <p:cNvSpPr>
              <a:spLocks noChangeArrowheads="1"/>
            </p:cNvSpPr>
            <p:nvPr/>
          </p:nvSpPr>
          <p:spPr bwMode="auto">
            <a:xfrm>
              <a:off x="688976" y="3650393"/>
              <a:ext cx="58738" cy="79375"/>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000000"/>
                </a:solidFill>
                <a:latin typeface="Calibri" panose="020F0502020204030204" pitchFamily="34" charset="0"/>
                <a:sym typeface="宋体" panose="02010600030101010101" pitchFamily="2" charset="-122"/>
              </a:endParaRPr>
            </a:p>
          </p:txBody>
        </p:sp>
        <p:sp>
          <p:nvSpPr>
            <p:cNvPr id="6200" name="Oval 99"/>
            <p:cNvSpPr>
              <a:spLocks noChangeArrowheads="1"/>
            </p:cNvSpPr>
            <p:nvPr/>
          </p:nvSpPr>
          <p:spPr bwMode="auto">
            <a:xfrm>
              <a:off x="695326" y="1569181"/>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000000"/>
                </a:solidFill>
                <a:latin typeface="Calibri" panose="020F0502020204030204" pitchFamily="34" charset="0"/>
                <a:sym typeface="宋体" panose="02010600030101010101" pitchFamily="2" charset="-122"/>
              </a:endParaRPr>
            </a:p>
          </p:txBody>
        </p:sp>
        <p:sp>
          <p:nvSpPr>
            <p:cNvPr id="6201" name="Oval 100"/>
            <p:cNvSpPr>
              <a:spLocks noChangeArrowheads="1"/>
            </p:cNvSpPr>
            <p:nvPr/>
          </p:nvSpPr>
          <p:spPr bwMode="auto">
            <a:xfrm>
              <a:off x="163513" y="1956531"/>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000000"/>
                </a:solidFill>
                <a:latin typeface="Calibri" panose="020F0502020204030204" pitchFamily="34" charset="0"/>
                <a:sym typeface="宋体" panose="02010600030101010101" pitchFamily="2" charset="-122"/>
              </a:endParaRPr>
            </a:p>
          </p:txBody>
        </p:sp>
        <p:sp>
          <p:nvSpPr>
            <p:cNvPr id="6202" name="Oval 101"/>
            <p:cNvSpPr>
              <a:spLocks noChangeArrowheads="1"/>
            </p:cNvSpPr>
            <p:nvPr/>
          </p:nvSpPr>
          <p:spPr bwMode="auto">
            <a:xfrm>
              <a:off x="1584326" y="1697768"/>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000000"/>
                </a:solidFill>
                <a:latin typeface="Calibri" panose="020F0502020204030204" pitchFamily="34" charset="0"/>
                <a:sym typeface="宋体" panose="02010600030101010101" pitchFamily="2" charset="-122"/>
              </a:endParaRPr>
            </a:p>
          </p:txBody>
        </p:sp>
        <p:sp>
          <p:nvSpPr>
            <p:cNvPr id="6203" name="Oval 102"/>
            <p:cNvSpPr>
              <a:spLocks noChangeArrowheads="1"/>
            </p:cNvSpPr>
            <p:nvPr/>
          </p:nvSpPr>
          <p:spPr bwMode="auto">
            <a:xfrm>
              <a:off x="3182938" y="1661256"/>
              <a:ext cx="58738" cy="79375"/>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000000"/>
                </a:solidFill>
                <a:latin typeface="Calibri" panose="020F0502020204030204" pitchFamily="34" charset="0"/>
                <a:sym typeface="宋体" panose="02010600030101010101" pitchFamily="2" charset="-122"/>
              </a:endParaRPr>
            </a:p>
          </p:txBody>
        </p:sp>
        <p:sp>
          <p:nvSpPr>
            <p:cNvPr id="6204" name="Oval 103"/>
            <p:cNvSpPr>
              <a:spLocks noChangeArrowheads="1"/>
            </p:cNvSpPr>
            <p:nvPr/>
          </p:nvSpPr>
          <p:spPr bwMode="auto">
            <a:xfrm>
              <a:off x="4127501" y="2272443"/>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000000"/>
                </a:solidFill>
                <a:latin typeface="Calibri" panose="020F0502020204030204" pitchFamily="34" charset="0"/>
                <a:sym typeface="宋体" panose="02010600030101010101" pitchFamily="2" charset="-122"/>
              </a:endParaRPr>
            </a:p>
          </p:txBody>
        </p:sp>
      </p:grpSp>
    </p:spTree>
  </p:cSld>
  <p:clrMapOvr>
    <a:masterClrMapping/>
  </p:clrMapOvr>
  <p:transition spd="slow" advClick="0" advTm="4000">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190"/>
                                        </p:tgtEl>
                                        <p:attrNameLst>
                                          <p:attrName>style.visibility</p:attrName>
                                        </p:attrNameLst>
                                      </p:cBhvr>
                                      <p:to>
                                        <p:strVal val="visible"/>
                                      </p:to>
                                    </p:set>
                                    <p:anim calcmode="lin" valueType="num">
                                      <p:cBhvr>
                                        <p:cTn id="7" dur="500" fill="hold"/>
                                        <p:tgtEl>
                                          <p:spTgt spid="6190"/>
                                        </p:tgtEl>
                                        <p:attrNameLst>
                                          <p:attrName>ppt_w</p:attrName>
                                        </p:attrNameLst>
                                      </p:cBhvr>
                                      <p:tavLst>
                                        <p:tav tm="0">
                                          <p:val>
                                            <p:fltVal val="0"/>
                                          </p:val>
                                        </p:tav>
                                        <p:tav tm="100000">
                                          <p:val>
                                            <p:strVal val="#ppt_w"/>
                                          </p:val>
                                        </p:tav>
                                      </p:tavLst>
                                    </p:anim>
                                    <p:anim calcmode="lin" valueType="num">
                                      <p:cBhvr>
                                        <p:cTn id="8" dur="500" fill="hold"/>
                                        <p:tgtEl>
                                          <p:spTgt spid="6190"/>
                                        </p:tgtEl>
                                        <p:attrNameLst>
                                          <p:attrName>ppt_h</p:attrName>
                                        </p:attrNameLst>
                                      </p:cBhvr>
                                      <p:tavLst>
                                        <p:tav tm="0">
                                          <p:val>
                                            <p:fltVal val="0"/>
                                          </p:val>
                                        </p:tav>
                                        <p:tav tm="100000">
                                          <p:val>
                                            <p:strVal val="#ppt_h"/>
                                          </p:val>
                                        </p:tav>
                                      </p:tavLst>
                                    </p:anim>
                                    <p:animEffect>
                                      <p:cBhvr>
                                        <p:cTn id="9" dur="500"/>
                                        <p:tgtEl>
                                          <p:spTgt spid="6190"/>
                                        </p:tgtEl>
                                      </p:cBhvr>
                                    </p:animEffect>
                                  </p:childTnLst>
                                </p:cTn>
                              </p:par>
                            </p:childTnLst>
                          </p:cTn>
                        </p:par>
                        <p:par>
                          <p:cTn id="10" fill="hold" nodeType="afterGroup">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6191"/>
                                        </p:tgtEl>
                                        <p:attrNameLst>
                                          <p:attrName>style.visibility</p:attrName>
                                        </p:attrNameLst>
                                      </p:cBhvr>
                                      <p:to>
                                        <p:strVal val="visible"/>
                                      </p:to>
                                    </p:set>
                                    <p:animEffect>
                                      <p:cBhvr>
                                        <p:cTn id="13" dur="500"/>
                                        <p:tgtEl>
                                          <p:spTgt spid="6191"/>
                                        </p:tgtEl>
                                      </p:cBhvr>
                                    </p:animEffect>
                                  </p:childTnLst>
                                </p:cTn>
                              </p:par>
                            </p:childTnLst>
                          </p:cTn>
                        </p:par>
                        <p:par>
                          <p:cTn id="14" fill="hold" nodeType="afterGroup">
                            <p:stCondLst>
                              <p:cond delay="1000"/>
                            </p:stCondLst>
                            <p:childTnLst>
                              <p:par>
                                <p:cTn id="15" presetID="22" presetClass="entr" presetSubtype="1" fill="hold" grpId="0" nodeType="afterEffect">
                                  <p:stCondLst>
                                    <p:cond delay="0"/>
                                  </p:stCondLst>
                                  <p:childTnLst>
                                    <p:set>
                                      <p:cBhvr>
                                        <p:cTn id="16" dur="1" fill="hold">
                                          <p:stCondLst>
                                            <p:cond delay="0"/>
                                          </p:stCondLst>
                                        </p:cTn>
                                        <p:tgtEl>
                                          <p:spTgt spid="6192"/>
                                        </p:tgtEl>
                                        <p:attrNameLst>
                                          <p:attrName>style.visibility</p:attrName>
                                        </p:attrNameLst>
                                      </p:cBhvr>
                                      <p:to>
                                        <p:strVal val="visible"/>
                                      </p:to>
                                    </p:set>
                                    <p:animEffect>
                                      <p:cBhvr>
                                        <p:cTn id="17" dur="500"/>
                                        <p:tgtEl>
                                          <p:spTgt spid="61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90" grpId="0" bldLvl="0" animBg="1" autoUpdateAnimBg="0"/>
      <p:bldP spid="6191" grpId="0" bldLvl="0" animBg="1" autoUpdateAnimBg="0"/>
      <p:bldP spid="6192" grpId="0" bldLvl="0" autoUpdateAnimBg="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194" name="Group 2"/>
          <p:cNvGrpSpPr>
            <a:grpSpLocks/>
          </p:cNvGrpSpPr>
          <p:nvPr/>
        </p:nvGrpSpPr>
        <p:grpSpPr bwMode="auto">
          <a:xfrm rot="5400000" flipH="1">
            <a:off x="-34925" y="34925"/>
            <a:ext cx="1809750" cy="1739900"/>
            <a:chOff x="0" y="0"/>
            <a:chExt cx="4756151" cy="4570413"/>
          </a:xfrm>
        </p:grpSpPr>
        <p:sp>
          <p:nvSpPr>
            <p:cNvPr id="8273" name="Freeform 51"/>
            <p:cNvSpPr>
              <a:spLocks noChangeArrowheads="1"/>
            </p:cNvSpPr>
            <p:nvPr/>
          </p:nvSpPr>
          <p:spPr bwMode="auto">
            <a:xfrm>
              <a:off x="492125" y="581025"/>
              <a:ext cx="1258888" cy="2062162"/>
            </a:xfrm>
            <a:custGeom>
              <a:avLst/>
              <a:gdLst>
                <a:gd name="T0" fmla="*/ 0 w 793"/>
                <a:gd name="T1" fmla="*/ 0 h 1299"/>
                <a:gd name="T2" fmla="*/ 190500 w 793"/>
                <a:gd name="T3" fmla="*/ 2062162 h 1299"/>
                <a:gd name="T4" fmla="*/ 1258888 w 793"/>
                <a:gd name="T5" fmla="*/ 1857375 h 1299"/>
                <a:gd name="T6" fmla="*/ 0 w 793"/>
                <a:gd name="T7" fmla="*/ 0 h 1299"/>
                <a:gd name="T8" fmla="*/ 0 60000 65536"/>
                <a:gd name="T9" fmla="*/ 0 60000 65536"/>
                <a:gd name="T10" fmla="*/ 0 60000 65536"/>
                <a:gd name="T11" fmla="*/ 0 60000 65536"/>
                <a:gd name="T12" fmla="*/ 0 w 793"/>
                <a:gd name="T13" fmla="*/ 0 h 1299"/>
                <a:gd name="T14" fmla="*/ 793 w 793"/>
                <a:gd name="T15" fmla="*/ 1299 h 1299"/>
              </a:gdLst>
              <a:ahLst/>
              <a:cxnLst>
                <a:cxn ang="T8">
                  <a:pos x="T0" y="T1"/>
                </a:cxn>
                <a:cxn ang="T9">
                  <a:pos x="T2" y="T3"/>
                </a:cxn>
                <a:cxn ang="T10">
                  <a:pos x="T4" y="T5"/>
                </a:cxn>
                <a:cxn ang="T11">
                  <a:pos x="T6" y="T7"/>
                </a:cxn>
              </a:cxnLst>
              <a:rect l="T12" t="T13" r="T14" b="T15"/>
              <a:pathLst>
                <a:path w="793" h="1299">
                  <a:moveTo>
                    <a:pt x="0" y="0"/>
                  </a:moveTo>
                  <a:lnTo>
                    <a:pt x="120" y="1299"/>
                  </a:lnTo>
                  <a:lnTo>
                    <a:pt x="793" y="1170"/>
                  </a:lnTo>
                  <a:lnTo>
                    <a:pt x="0" y="0"/>
                  </a:lnTo>
                  <a:close/>
                </a:path>
              </a:pathLst>
            </a:custGeom>
            <a:solidFill>
              <a:srgbClr val="5DABC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274" name="Freeform 52"/>
            <p:cNvSpPr>
              <a:spLocks noChangeArrowheads="1"/>
            </p:cNvSpPr>
            <p:nvPr/>
          </p:nvSpPr>
          <p:spPr bwMode="auto">
            <a:xfrm>
              <a:off x="682625" y="2438400"/>
              <a:ext cx="1068388" cy="2132012"/>
            </a:xfrm>
            <a:custGeom>
              <a:avLst/>
              <a:gdLst>
                <a:gd name="T0" fmla="*/ 725488 w 673"/>
                <a:gd name="T1" fmla="*/ 2132012 h 1343"/>
                <a:gd name="T2" fmla="*/ 0 w 673"/>
                <a:gd name="T3" fmla="*/ 204787 h 1343"/>
                <a:gd name="T4" fmla="*/ 1068388 w 673"/>
                <a:gd name="T5" fmla="*/ 0 h 1343"/>
                <a:gd name="T6" fmla="*/ 725488 w 673"/>
                <a:gd name="T7" fmla="*/ 2132012 h 1343"/>
                <a:gd name="T8" fmla="*/ 0 60000 65536"/>
                <a:gd name="T9" fmla="*/ 0 60000 65536"/>
                <a:gd name="T10" fmla="*/ 0 60000 65536"/>
                <a:gd name="T11" fmla="*/ 0 60000 65536"/>
                <a:gd name="T12" fmla="*/ 0 w 673"/>
                <a:gd name="T13" fmla="*/ 0 h 1343"/>
                <a:gd name="T14" fmla="*/ 673 w 673"/>
                <a:gd name="T15" fmla="*/ 1343 h 1343"/>
              </a:gdLst>
              <a:ahLst/>
              <a:cxnLst>
                <a:cxn ang="T8">
                  <a:pos x="T0" y="T1"/>
                </a:cxn>
                <a:cxn ang="T9">
                  <a:pos x="T2" y="T3"/>
                </a:cxn>
                <a:cxn ang="T10">
                  <a:pos x="T4" y="T5"/>
                </a:cxn>
                <a:cxn ang="T11">
                  <a:pos x="T6" y="T7"/>
                </a:cxn>
              </a:cxnLst>
              <a:rect l="T12" t="T13" r="T14" b="T15"/>
              <a:pathLst>
                <a:path w="673" h="1343">
                  <a:moveTo>
                    <a:pt x="457" y="1343"/>
                  </a:moveTo>
                  <a:lnTo>
                    <a:pt x="0" y="129"/>
                  </a:lnTo>
                  <a:lnTo>
                    <a:pt x="673" y="0"/>
                  </a:lnTo>
                  <a:lnTo>
                    <a:pt x="457" y="1343"/>
                  </a:lnTo>
                  <a:close/>
                </a:path>
              </a:pathLst>
            </a:custGeom>
            <a:solidFill>
              <a:srgbClr val="21AFD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275" name="Freeform 53"/>
            <p:cNvSpPr>
              <a:spLocks noChangeArrowheads="1"/>
            </p:cNvSpPr>
            <p:nvPr/>
          </p:nvSpPr>
          <p:spPr bwMode="auto">
            <a:xfrm>
              <a:off x="174625" y="2643188"/>
              <a:ext cx="1233488" cy="1927225"/>
            </a:xfrm>
            <a:custGeom>
              <a:avLst/>
              <a:gdLst>
                <a:gd name="T0" fmla="*/ 0 w 777"/>
                <a:gd name="T1" fmla="*/ 949325 h 1214"/>
                <a:gd name="T2" fmla="*/ 508000 w 777"/>
                <a:gd name="T3" fmla="*/ 0 h 1214"/>
                <a:gd name="T4" fmla="*/ 1233488 w 777"/>
                <a:gd name="T5" fmla="*/ 1927225 h 1214"/>
                <a:gd name="T6" fmla="*/ 0 w 777"/>
                <a:gd name="T7" fmla="*/ 949325 h 1214"/>
                <a:gd name="T8" fmla="*/ 0 60000 65536"/>
                <a:gd name="T9" fmla="*/ 0 60000 65536"/>
                <a:gd name="T10" fmla="*/ 0 60000 65536"/>
                <a:gd name="T11" fmla="*/ 0 60000 65536"/>
                <a:gd name="T12" fmla="*/ 0 w 777"/>
                <a:gd name="T13" fmla="*/ 0 h 1214"/>
                <a:gd name="T14" fmla="*/ 777 w 777"/>
                <a:gd name="T15" fmla="*/ 1214 h 1214"/>
              </a:gdLst>
              <a:ahLst/>
              <a:cxnLst>
                <a:cxn ang="T8">
                  <a:pos x="T0" y="T1"/>
                </a:cxn>
                <a:cxn ang="T9">
                  <a:pos x="T2" y="T3"/>
                </a:cxn>
                <a:cxn ang="T10">
                  <a:pos x="T4" y="T5"/>
                </a:cxn>
                <a:cxn ang="T11">
                  <a:pos x="T6" y="T7"/>
                </a:cxn>
              </a:cxnLst>
              <a:rect l="T12" t="T13" r="T14" b="T15"/>
              <a:pathLst>
                <a:path w="777" h="1214">
                  <a:moveTo>
                    <a:pt x="0" y="598"/>
                  </a:moveTo>
                  <a:lnTo>
                    <a:pt x="320" y="0"/>
                  </a:lnTo>
                  <a:lnTo>
                    <a:pt x="777" y="1214"/>
                  </a:lnTo>
                  <a:lnTo>
                    <a:pt x="0" y="598"/>
                  </a:lnTo>
                  <a:close/>
                </a:path>
              </a:pathLst>
            </a:custGeom>
            <a:solidFill>
              <a:srgbClr val="2982B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276" name="Freeform 54"/>
            <p:cNvSpPr>
              <a:spLocks noChangeArrowheads="1"/>
            </p:cNvSpPr>
            <p:nvPr/>
          </p:nvSpPr>
          <p:spPr bwMode="auto">
            <a:xfrm>
              <a:off x="174625" y="3592513"/>
              <a:ext cx="1233488" cy="977900"/>
            </a:xfrm>
            <a:custGeom>
              <a:avLst/>
              <a:gdLst>
                <a:gd name="T0" fmla="*/ 0 w 777"/>
                <a:gd name="T1" fmla="*/ 0 h 616"/>
                <a:gd name="T2" fmla="*/ 14288 w 777"/>
                <a:gd name="T3" fmla="*/ 574675 h 616"/>
                <a:gd name="T4" fmla="*/ 1233488 w 777"/>
                <a:gd name="T5" fmla="*/ 977900 h 616"/>
                <a:gd name="T6" fmla="*/ 0 w 777"/>
                <a:gd name="T7" fmla="*/ 0 h 616"/>
                <a:gd name="T8" fmla="*/ 0 60000 65536"/>
                <a:gd name="T9" fmla="*/ 0 60000 65536"/>
                <a:gd name="T10" fmla="*/ 0 60000 65536"/>
                <a:gd name="T11" fmla="*/ 0 60000 65536"/>
                <a:gd name="T12" fmla="*/ 0 w 777"/>
                <a:gd name="T13" fmla="*/ 0 h 616"/>
                <a:gd name="T14" fmla="*/ 777 w 777"/>
                <a:gd name="T15" fmla="*/ 616 h 616"/>
              </a:gdLst>
              <a:ahLst/>
              <a:cxnLst>
                <a:cxn ang="T8">
                  <a:pos x="T0" y="T1"/>
                </a:cxn>
                <a:cxn ang="T9">
                  <a:pos x="T2" y="T3"/>
                </a:cxn>
                <a:cxn ang="T10">
                  <a:pos x="T4" y="T5"/>
                </a:cxn>
                <a:cxn ang="T11">
                  <a:pos x="T6" y="T7"/>
                </a:cxn>
              </a:cxnLst>
              <a:rect l="T12" t="T13" r="T14" b="T15"/>
              <a:pathLst>
                <a:path w="777" h="616">
                  <a:moveTo>
                    <a:pt x="0" y="0"/>
                  </a:moveTo>
                  <a:lnTo>
                    <a:pt x="9" y="362"/>
                  </a:lnTo>
                  <a:lnTo>
                    <a:pt x="777" y="616"/>
                  </a:lnTo>
                  <a:lnTo>
                    <a:pt x="0" y="0"/>
                  </a:lnTo>
                  <a:close/>
                </a:path>
              </a:pathLst>
            </a:custGeom>
            <a:solidFill>
              <a:srgbClr val="085C9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277" name="Freeform 58"/>
            <p:cNvSpPr>
              <a:spLocks noChangeArrowheads="1"/>
            </p:cNvSpPr>
            <p:nvPr/>
          </p:nvSpPr>
          <p:spPr bwMode="auto">
            <a:xfrm>
              <a:off x="1408113" y="3375025"/>
              <a:ext cx="976313" cy="1195387"/>
            </a:xfrm>
            <a:custGeom>
              <a:avLst/>
              <a:gdLst>
                <a:gd name="T0" fmla="*/ 0 w 615"/>
                <a:gd name="T1" fmla="*/ 1195387 h 753"/>
                <a:gd name="T2" fmla="*/ 633413 w 615"/>
                <a:gd name="T3" fmla="*/ 0 h 753"/>
                <a:gd name="T4" fmla="*/ 976313 w 615"/>
                <a:gd name="T5" fmla="*/ 1195387 h 753"/>
                <a:gd name="T6" fmla="*/ 0 w 615"/>
                <a:gd name="T7" fmla="*/ 1195387 h 753"/>
                <a:gd name="T8" fmla="*/ 0 60000 65536"/>
                <a:gd name="T9" fmla="*/ 0 60000 65536"/>
                <a:gd name="T10" fmla="*/ 0 60000 65536"/>
                <a:gd name="T11" fmla="*/ 0 60000 65536"/>
                <a:gd name="T12" fmla="*/ 0 w 615"/>
                <a:gd name="T13" fmla="*/ 0 h 753"/>
                <a:gd name="T14" fmla="*/ 615 w 615"/>
                <a:gd name="T15" fmla="*/ 753 h 753"/>
              </a:gdLst>
              <a:ahLst/>
              <a:cxnLst>
                <a:cxn ang="T8">
                  <a:pos x="T0" y="T1"/>
                </a:cxn>
                <a:cxn ang="T9">
                  <a:pos x="T2" y="T3"/>
                </a:cxn>
                <a:cxn ang="T10">
                  <a:pos x="T4" y="T5"/>
                </a:cxn>
                <a:cxn ang="T11">
                  <a:pos x="T6" y="T7"/>
                </a:cxn>
              </a:cxnLst>
              <a:rect l="T12" t="T13" r="T14" b="T15"/>
              <a:pathLst>
                <a:path w="615" h="753">
                  <a:moveTo>
                    <a:pt x="0" y="753"/>
                  </a:moveTo>
                  <a:lnTo>
                    <a:pt x="399" y="0"/>
                  </a:lnTo>
                  <a:lnTo>
                    <a:pt x="615" y="753"/>
                  </a:lnTo>
                  <a:lnTo>
                    <a:pt x="0" y="753"/>
                  </a:lnTo>
                  <a:close/>
                </a:path>
              </a:pathLst>
            </a:custGeom>
            <a:solidFill>
              <a:srgbClr val="93C52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278" name="Freeform 59"/>
            <p:cNvSpPr>
              <a:spLocks noChangeArrowheads="1"/>
            </p:cNvSpPr>
            <p:nvPr/>
          </p:nvSpPr>
          <p:spPr bwMode="auto">
            <a:xfrm>
              <a:off x="492125" y="581025"/>
              <a:ext cx="1519238" cy="1857375"/>
            </a:xfrm>
            <a:custGeom>
              <a:avLst/>
              <a:gdLst>
                <a:gd name="T0" fmla="*/ 1519238 w 957"/>
                <a:gd name="T1" fmla="*/ 1189038 h 1170"/>
                <a:gd name="T2" fmla="*/ 1258888 w 957"/>
                <a:gd name="T3" fmla="*/ 1857375 h 1170"/>
                <a:gd name="T4" fmla="*/ 0 w 957"/>
                <a:gd name="T5" fmla="*/ 0 h 1170"/>
                <a:gd name="T6" fmla="*/ 1519238 w 957"/>
                <a:gd name="T7" fmla="*/ 1189038 h 1170"/>
                <a:gd name="T8" fmla="*/ 0 60000 65536"/>
                <a:gd name="T9" fmla="*/ 0 60000 65536"/>
                <a:gd name="T10" fmla="*/ 0 60000 65536"/>
                <a:gd name="T11" fmla="*/ 0 60000 65536"/>
                <a:gd name="T12" fmla="*/ 0 w 957"/>
                <a:gd name="T13" fmla="*/ 0 h 1170"/>
                <a:gd name="T14" fmla="*/ 957 w 957"/>
                <a:gd name="T15" fmla="*/ 1170 h 1170"/>
              </a:gdLst>
              <a:ahLst/>
              <a:cxnLst>
                <a:cxn ang="T8">
                  <a:pos x="T0" y="T1"/>
                </a:cxn>
                <a:cxn ang="T9">
                  <a:pos x="T2" y="T3"/>
                </a:cxn>
                <a:cxn ang="T10">
                  <a:pos x="T4" y="T5"/>
                </a:cxn>
                <a:cxn ang="T11">
                  <a:pos x="T6" y="T7"/>
                </a:cxn>
              </a:cxnLst>
              <a:rect l="T12" t="T13" r="T14" b="T15"/>
              <a:pathLst>
                <a:path w="957" h="1170">
                  <a:moveTo>
                    <a:pt x="957" y="749"/>
                  </a:moveTo>
                  <a:lnTo>
                    <a:pt x="793" y="1170"/>
                  </a:lnTo>
                  <a:lnTo>
                    <a:pt x="0" y="0"/>
                  </a:lnTo>
                  <a:lnTo>
                    <a:pt x="957" y="749"/>
                  </a:lnTo>
                  <a:close/>
                </a:path>
              </a:pathLst>
            </a:custGeom>
            <a:solidFill>
              <a:srgbClr val="4CBAC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279" name="Freeform 60"/>
            <p:cNvSpPr>
              <a:spLocks noChangeArrowheads="1"/>
            </p:cNvSpPr>
            <p:nvPr/>
          </p:nvSpPr>
          <p:spPr bwMode="auto">
            <a:xfrm>
              <a:off x="2011363" y="1770063"/>
              <a:ext cx="1000125" cy="1604962"/>
            </a:xfrm>
            <a:custGeom>
              <a:avLst/>
              <a:gdLst>
                <a:gd name="T0" fmla="*/ 1000125 w 630"/>
                <a:gd name="T1" fmla="*/ 474662 h 1011"/>
                <a:gd name="T2" fmla="*/ 30163 w 630"/>
                <a:gd name="T3" fmla="*/ 1604962 h 1011"/>
                <a:gd name="T4" fmla="*/ 0 w 630"/>
                <a:gd name="T5" fmla="*/ 0 h 1011"/>
                <a:gd name="T6" fmla="*/ 1000125 w 630"/>
                <a:gd name="T7" fmla="*/ 474662 h 1011"/>
                <a:gd name="T8" fmla="*/ 0 60000 65536"/>
                <a:gd name="T9" fmla="*/ 0 60000 65536"/>
                <a:gd name="T10" fmla="*/ 0 60000 65536"/>
                <a:gd name="T11" fmla="*/ 0 60000 65536"/>
                <a:gd name="T12" fmla="*/ 0 w 630"/>
                <a:gd name="T13" fmla="*/ 0 h 1011"/>
                <a:gd name="T14" fmla="*/ 630 w 630"/>
                <a:gd name="T15" fmla="*/ 1011 h 1011"/>
              </a:gdLst>
              <a:ahLst/>
              <a:cxnLst>
                <a:cxn ang="T8">
                  <a:pos x="T0" y="T1"/>
                </a:cxn>
                <a:cxn ang="T9">
                  <a:pos x="T2" y="T3"/>
                </a:cxn>
                <a:cxn ang="T10">
                  <a:pos x="T4" y="T5"/>
                </a:cxn>
                <a:cxn ang="T11">
                  <a:pos x="T6" y="T7"/>
                </a:cxn>
              </a:cxnLst>
              <a:rect l="T12" t="T13" r="T14" b="T15"/>
              <a:pathLst>
                <a:path w="630" h="1011">
                  <a:moveTo>
                    <a:pt x="630" y="299"/>
                  </a:moveTo>
                  <a:lnTo>
                    <a:pt x="19" y="1011"/>
                  </a:lnTo>
                  <a:lnTo>
                    <a:pt x="0" y="0"/>
                  </a:lnTo>
                  <a:lnTo>
                    <a:pt x="630" y="299"/>
                  </a:lnTo>
                  <a:close/>
                </a:path>
              </a:pathLst>
            </a:custGeom>
            <a:solidFill>
              <a:srgbClr val="27AB7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280" name="Freeform 61"/>
            <p:cNvSpPr>
              <a:spLocks noChangeArrowheads="1"/>
            </p:cNvSpPr>
            <p:nvPr/>
          </p:nvSpPr>
          <p:spPr bwMode="auto">
            <a:xfrm>
              <a:off x="2011363" y="382588"/>
              <a:ext cx="998538" cy="1860550"/>
            </a:xfrm>
            <a:custGeom>
              <a:avLst/>
              <a:gdLst>
                <a:gd name="T0" fmla="*/ 0 w 629"/>
                <a:gd name="T1" fmla="*/ 1387475 h 1172"/>
                <a:gd name="T2" fmla="*/ 520700 w 629"/>
                <a:gd name="T3" fmla="*/ 0 h 1172"/>
                <a:gd name="T4" fmla="*/ 998538 w 629"/>
                <a:gd name="T5" fmla="*/ 1860550 h 1172"/>
                <a:gd name="T6" fmla="*/ 0 w 629"/>
                <a:gd name="T7" fmla="*/ 1387475 h 1172"/>
                <a:gd name="T8" fmla="*/ 0 60000 65536"/>
                <a:gd name="T9" fmla="*/ 0 60000 65536"/>
                <a:gd name="T10" fmla="*/ 0 60000 65536"/>
                <a:gd name="T11" fmla="*/ 0 60000 65536"/>
                <a:gd name="T12" fmla="*/ 0 w 629"/>
                <a:gd name="T13" fmla="*/ 0 h 1172"/>
                <a:gd name="T14" fmla="*/ 629 w 629"/>
                <a:gd name="T15" fmla="*/ 1172 h 1172"/>
              </a:gdLst>
              <a:ahLst/>
              <a:cxnLst>
                <a:cxn ang="T8">
                  <a:pos x="T0" y="T1"/>
                </a:cxn>
                <a:cxn ang="T9">
                  <a:pos x="T2" y="T3"/>
                </a:cxn>
                <a:cxn ang="T10">
                  <a:pos x="T4" y="T5"/>
                </a:cxn>
                <a:cxn ang="T11">
                  <a:pos x="T6" y="T7"/>
                </a:cxn>
              </a:cxnLst>
              <a:rect l="T12" t="T13" r="T14" b="T15"/>
              <a:pathLst>
                <a:path w="629" h="1172">
                  <a:moveTo>
                    <a:pt x="0" y="874"/>
                  </a:moveTo>
                  <a:lnTo>
                    <a:pt x="328" y="0"/>
                  </a:lnTo>
                  <a:lnTo>
                    <a:pt x="629" y="1172"/>
                  </a:lnTo>
                  <a:lnTo>
                    <a:pt x="0" y="874"/>
                  </a:lnTo>
                  <a:close/>
                </a:path>
              </a:pathLst>
            </a:custGeom>
            <a:solidFill>
              <a:srgbClr val="65BA9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281" name="Freeform 62"/>
            <p:cNvSpPr>
              <a:spLocks noChangeArrowheads="1"/>
            </p:cNvSpPr>
            <p:nvPr/>
          </p:nvSpPr>
          <p:spPr bwMode="auto">
            <a:xfrm>
              <a:off x="2532063" y="382588"/>
              <a:ext cx="1524000" cy="2509837"/>
            </a:xfrm>
            <a:custGeom>
              <a:avLst/>
              <a:gdLst>
                <a:gd name="T0" fmla="*/ 479425 w 960"/>
                <a:gd name="T1" fmla="*/ 1862137 h 1581"/>
                <a:gd name="T2" fmla="*/ 477838 w 960"/>
                <a:gd name="T3" fmla="*/ 1860550 h 1581"/>
                <a:gd name="T4" fmla="*/ 0 w 960"/>
                <a:gd name="T5" fmla="*/ 0 h 1581"/>
                <a:gd name="T6" fmla="*/ 0 w 960"/>
                <a:gd name="T7" fmla="*/ 0 h 1581"/>
                <a:gd name="T8" fmla="*/ 1524000 w 960"/>
                <a:gd name="T9" fmla="*/ 2509837 h 1581"/>
                <a:gd name="T10" fmla="*/ 479425 w 960"/>
                <a:gd name="T11" fmla="*/ 1862137 h 1581"/>
                <a:gd name="T12" fmla="*/ 0 60000 65536"/>
                <a:gd name="T13" fmla="*/ 0 60000 65536"/>
                <a:gd name="T14" fmla="*/ 0 60000 65536"/>
                <a:gd name="T15" fmla="*/ 0 60000 65536"/>
                <a:gd name="T16" fmla="*/ 0 60000 65536"/>
                <a:gd name="T17" fmla="*/ 0 60000 65536"/>
                <a:gd name="T18" fmla="*/ 0 w 960"/>
                <a:gd name="T19" fmla="*/ 0 h 1581"/>
                <a:gd name="T20" fmla="*/ 960 w 960"/>
                <a:gd name="T21" fmla="*/ 1581 h 1581"/>
              </a:gdLst>
              <a:ahLst/>
              <a:cxnLst>
                <a:cxn ang="T12">
                  <a:pos x="T0" y="T1"/>
                </a:cxn>
                <a:cxn ang="T13">
                  <a:pos x="T2" y="T3"/>
                </a:cxn>
                <a:cxn ang="T14">
                  <a:pos x="T4" y="T5"/>
                </a:cxn>
                <a:cxn ang="T15">
                  <a:pos x="T6" y="T7"/>
                </a:cxn>
                <a:cxn ang="T16">
                  <a:pos x="T8" y="T9"/>
                </a:cxn>
                <a:cxn ang="T17">
                  <a:pos x="T10" y="T11"/>
                </a:cxn>
              </a:cxnLst>
              <a:rect l="T18" t="T19" r="T20" b="T21"/>
              <a:pathLst>
                <a:path w="960" h="1581">
                  <a:moveTo>
                    <a:pt x="302" y="1173"/>
                  </a:moveTo>
                  <a:lnTo>
                    <a:pt x="301" y="1172"/>
                  </a:lnTo>
                  <a:lnTo>
                    <a:pt x="0" y="0"/>
                  </a:lnTo>
                  <a:lnTo>
                    <a:pt x="960" y="1581"/>
                  </a:lnTo>
                  <a:lnTo>
                    <a:pt x="302" y="1173"/>
                  </a:lnTo>
                  <a:close/>
                </a:path>
              </a:pathLst>
            </a:custGeom>
            <a:solidFill>
              <a:srgbClr val="F4E67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282" name="Freeform 63"/>
            <p:cNvSpPr>
              <a:spLocks noChangeArrowheads="1"/>
            </p:cNvSpPr>
            <p:nvPr/>
          </p:nvSpPr>
          <p:spPr bwMode="auto">
            <a:xfrm>
              <a:off x="2532063" y="379413"/>
              <a:ext cx="2224088" cy="2513012"/>
            </a:xfrm>
            <a:custGeom>
              <a:avLst/>
              <a:gdLst>
                <a:gd name="T0" fmla="*/ 2224088 w 1401"/>
                <a:gd name="T1" fmla="*/ 2020887 h 1583"/>
                <a:gd name="T2" fmla="*/ 1524000 w 1401"/>
                <a:gd name="T3" fmla="*/ 2513012 h 1583"/>
                <a:gd name="T4" fmla="*/ 0 w 1401"/>
                <a:gd name="T5" fmla="*/ 3175 h 1583"/>
                <a:gd name="T6" fmla="*/ 14288 w 1401"/>
                <a:gd name="T7" fmla="*/ 0 h 1583"/>
                <a:gd name="T8" fmla="*/ 2224088 w 1401"/>
                <a:gd name="T9" fmla="*/ 1439862 h 1583"/>
                <a:gd name="T10" fmla="*/ 2224088 w 1401"/>
                <a:gd name="T11" fmla="*/ 2020887 h 1583"/>
                <a:gd name="T12" fmla="*/ 0 60000 65536"/>
                <a:gd name="T13" fmla="*/ 0 60000 65536"/>
                <a:gd name="T14" fmla="*/ 0 60000 65536"/>
                <a:gd name="T15" fmla="*/ 0 60000 65536"/>
                <a:gd name="T16" fmla="*/ 0 60000 65536"/>
                <a:gd name="T17" fmla="*/ 0 60000 65536"/>
                <a:gd name="T18" fmla="*/ 0 w 1401"/>
                <a:gd name="T19" fmla="*/ 0 h 1583"/>
                <a:gd name="T20" fmla="*/ 1401 w 1401"/>
                <a:gd name="T21" fmla="*/ 1583 h 1583"/>
              </a:gdLst>
              <a:ahLst/>
              <a:cxnLst>
                <a:cxn ang="T12">
                  <a:pos x="T0" y="T1"/>
                </a:cxn>
                <a:cxn ang="T13">
                  <a:pos x="T2" y="T3"/>
                </a:cxn>
                <a:cxn ang="T14">
                  <a:pos x="T4" y="T5"/>
                </a:cxn>
                <a:cxn ang="T15">
                  <a:pos x="T6" y="T7"/>
                </a:cxn>
                <a:cxn ang="T16">
                  <a:pos x="T8" y="T9"/>
                </a:cxn>
                <a:cxn ang="T17">
                  <a:pos x="T10" y="T11"/>
                </a:cxn>
              </a:cxnLst>
              <a:rect l="T18" t="T19" r="T20" b="T21"/>
              <a:pathLst>
                <a:path w="1401" h="1583">
                  <a:moveTo>
                    <a:pt x="1401" y="1273"/>
                  </a:moveTo>
                  <a:lnTo>
                    <a:pt x="960" y="1583"/>
                  </a:lnTo>
                  <a:lnTo>
                    <a:pt x="0" y="2"/>
                  </a:lnTo>
                  <a:lnTo>
                    <a:pt x="9" y="0"/>
                  </a:lnTo>
                  <a:lnTo>
                    <a:pt x="1401" y="907"/>
                  </a:lnTo>
                  <a:lnTo>
                    <a:pt x="1401" y="1273"/>
                  </a:lnTo>
                  <a:close/>
                </a:path>
              </a:pathLst>
            </a:custGeom>
            <a:solidFill>
              <a:srgbClr val="E58A2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283" name="Freeform 64"/>
            <p:cNvSpPr>
              <a:spLocks noChangeArrowheads="1"/>
            </p:cNvSpPr>
            <p:nvPr/>
          </p:nvSpPr>
          <p:spPr bwMode="auto">
            <a:xfrm>
              <a:off x="2546350" y="379413"/>
              <a:ext cx="2209800" cy="1439862"/>
            </a:xfrm>
            <a:custGeom>
              <a:avLst/>
              <a:gdLst>
                <a:gd name="T0" fmla="*/ 2209800 w 1392"/>
                <a:gd name="T1" fmla="*/ 1439862 h 907"/>
                <a:gd name="T2" fmla="*/ 0 w 1392"/>
                <a:gd name="T3" fmla="*/ 0 h 907"/>
                <a:gd name="T4" fmla="*/ 2209800 w 1392"/>
                <a:gd name="T5" fmla="*/ 379412 h 907"/>
                <a:gd name="T6" fmla="*/ 2209800 w 1392"/>
                <a:gd name="T7" fmla="*/ 1439862 h 907"/>
                <a:gd name="T8" fmla="*/ 0 60000 65536"/>
                <a:gd name="T9" fmla="*/ 0 60000 65536"/>
                <a:gd name="T10" fmla="*/ 0 60000 65536"/>
                <a:gd name="T11" fmla="*/ 0 60000 65536"/>
                <a:gd name="T12" fmla="*/ 0 w 1392"/>
                <a:gd name="T13" fmla="*/ 0 h 907"/>
                <a:gd name="T14" fmla="*/ 1392 w 1392"/>
                <a:gd name="T15" fmla="*/ 907 h 907"/>
              </a:gdLst>
              <a:ahLst/>
              <a:cxnLst>
                <a:cxn ang="T8">
                  <a:pos x="T0" y="T1"/>
                </a:cxn>
                <a:cxn ang="T9">
                  <a:pos x="T2" y="T3"/>
                </a:cxn>
                <a:cxn ang="T10">
                  <a:pos x="T4" y="T5"/>
                </a:cxn>
                <a:cxn ang="T11">
                  <a:pos x="T6" y="T7"/>
                </a:cxn>
              </a:cxnLst>
              <a:rect l="T12" t="T13" r="T14" b="T15"/>
              <a:pathLst>
                <a:path w="1392" h="907">
                  <a:moveTo>
                    <a:pt x="1392" y="907"/>
                  </a:moveTo>
                  <a:lnTo>
                    <a:pt x="0" y="0"/>
                  </a:lnTo>
                  <a:lnTo>
                    <a:pt x="1392" y="239"/>
                  </a:lnTo>
                  <a:lnTo>
                    <a:pt x="1392" y="907"/>
                  </a:lnTo>
                  <a:close/>
                </a:path>
              </a:pathLst>
            </a:custGeom>
            <a:solidFill>
              <a:srgbClr val="E25D2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284" name="Freeform 65"/>
            <p:cNvSpPr>
              <a:spLocks noChangeArrowheads="1"/>
            </p:cNvSpPr>
            <p:nvPr/>
          </p:nvSpPr>
          <p:spPr bwMode="auto">
            <a:xfrm>
              <a:off x="4056063" y="2400300"/>
              <a:ext cx="700088" cy="2170112"/>
            </a:xfrm>
            <a:custGeom>
              <a:avLst/>
              <a:gdLst>
                <a:gd name="T0" fmla="*/ 700088 w 441"/>
                <a:gd name="T1" fmla="*/ 0 h 1367"/>
                <a:gd name="T2" fmla="*/ 0 w 441"/>
                <a:gd name="T3" fmla="*/ 492125 h 1367"/>
                <a:gd name="T4" fmla="*/ 700088 w 441"/>
                <a:gd name="T5" fmla="*/ 2170112 h 1367"/>
                <a:gd name="T6" fmla="*/ 700088 w 441"/>
                <a:gd name="T7" fmla="*/ 0 h 1367"/>
                <a:gd name="T8" fmla="*/ 0 60000 65536"/>
                <a:gd name="T9" fmla="*/ 0 60000 65536"/>
                <a:gd name="T10" fmla="*/ 0 60000 65536"/>
                <a:gd name="T11" fmla="*/ 0 60000 65536"/>
                <a:gd name="T12" fmla="*/ 0 w 441"/>
                <a:gd name="T13" fmla="*/ 0 h 1367"/>
                <a:gd name="T14" fmla="*/ 441 w 441"/>
                <a:gd name="T15" fmla="*/ 1367 h 1367"/>
              </a:gdLst>
              <a:ahLst/>
              <a:cxnLst>
                <a:cxn ang="T8">
                  <a:pos x="T0" y="T1"/>
                </a:cxn>
                <a:cxn ang="T9">
                  <a:pos x="T2" y="T3"/>
                </a:cxn>
                <a:cxn ang="T10">
                  <a:pos x="T4" y="T5"/>
                </a:cxn>
                <a:cxn ang="T11">
                  <a:pos x="T6" y="T7"/>
                </a:cxn>
              </a:cxnLst>
              <a:rect l="T12" t="T13" r="T14" b="T15"/>
              <a:pathLst>
                <a:path w="441" h="1367">
                  <a:moveTo>
                    <a:pt x="441" y="0"/>
                  </a:moveTo>
                  <a:lnTo>
                    <a:pt x="0" y="310"/>
                  </a:lnTo>
                  <a:lnTo>
                    <a:pt x="441" y="1367"/>
                  </a:lnTo>
                  <a:lnTo>
                    <a:pt x="441" y="0"/>
                  </a:lnTo>
                  <a:close/>
                </a:path>
              </a:pathLst>
            </a:custGeom>
            <a:solidFill>
              <a:srgbClr val="F4C51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285" name="Freeform 66"/>
            <p:cNvSpPr>
              <a:spLocks noChangeArrowheads="1"/>
            </p:cNvSpPr>
            <p:nvPr/>
          </p:nvSpPr>
          <p:spPr bwMode="auto">
            <a:xfrm>
              <a:off x="3011488" y="2244725"/>
              <a:ext cx="1744663" cy="2325687"/>
            </a:xfrm>
            <a:custGeom>
              <a:avLst/>
              <a:gdLst>
                <a:gd name="T0" fmla="*/ 785813 w 1099"/>
                <a:gd name="T1" fmla="*/ 2325687 h 1465"/>
                <a:gd name="T2" fmla="*/ 1744663 w 1099"/>
                <a:gd name="T3" fmla="*/ 2325687 h 1465"/>
                <a:gd name="T4" fmla="*/ 1744663 w 1099"/>
                <a:gd name="T5" fmla="*/ 2325687 h 1465"/>
                <a:gd name="T6" fmla="*/ 1044575 w 1099"/>
                <a:gd name="T7" fmla="*/ 647700 h 1465"/>
                <a:gd name="T8" fmla="*/ 0 w 1099"/>
                <a:gd name="T9" fmla="*/ 0 h 1465"/>
                <a:gd name="T10" fmla="*/ 785813 w 1099"/>
                <a:gd name="T11" fmla="*/ 2325687 h 1465"/>
                <a:gd name="T12" fmla="*/ 0 60000 65536"/>
                <a:gd name="T13" fmla="*/ 0 60000 65536"/>
                <a:gd name="T14" fmla="*/ 0 60000 65536"/>
                <a:gd name="T15" fmla="*/ 0 60000 65536"/>
                <a:gd name="T16" fmla="*/ 0 60000 65536"/>
                <a:gd name="T17" fmla="*/ 0 60000 65536"/>
                <a:gd name="T18" fmla="*/ 0 w 1099"/>
                <a:gd name="T19" fmla="*/ 0 h 1465"/>
                <a:gd name="T20" fmla="*/ 1099 w 1099"/>
                <a:gd name="T21" fmla="*/ 1465 h 1465"/>
              </a:gdLst>
              <a:ahLst/>
              <a:cxnLst>
                <a:cxn ang="T12">
                  <a:pos x="T0" y="T1"/>
                </a:cxn>
                <a:cxn ang="T13">
                  <a:pos x="T2" y="T3"/>
                </a:cxn>
                <a:cxn ang="T14">
                  <a:pos x="T4" y="T5"/>
                </a:cxn>
                <a:cxn ang="T15">
                  <a:pos x="T6" y="T7"/>
                </a:cxn>
                <a:cxn ang="T16">
                  <a:pos x="T8" y="T9"/>
                </a:cxn>
                <a:cxn ang="T17">
                  <a:pos x="T10" y="T11"/>
                </a:cxn>
              </a:cxnLst>
              <a:rect l="T18" t="T19" r="T20" b="T21"/>
              <a:pathLst>
                <a:path w="1099" h="1465">
                  <a:moveTo>
                    <a:pt x="495" y="1465"/>
                  </a:moveTo>
                  <a:lnTo>
                    <a:pt x="1099" y="1465"/>
                  </a:lnTo>
                  <a:lnTo>
                    <a:pt x="658" y="408"/>
                  </a:lnTo>
                  <a:lnTo>
                    <a:pt x="0" y="0"/>
                  </a:lnTo>
                  <a:lnTo>
                    <a:pt x="495" y="1465"/>
                  </a:lnTo>
                  <a:close/>
                </a:path>
              </a:pathLst>
            </a:custGeom>
            <a:solidFill>
              <a:srgbClr val="E7AC2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286" name="Freeform 67"/>
            <p:cNvSpPr>
              <a:spLocks noChangeArrowheads="1"/>
            </p:cNvSpPr>
            <p:nvPr/>
          </p:nvSpPr>
          <p:spPr bwMode="auto">
            <a:xfrm>
              <a:off x="2041525" y="2244725"/>
              <a:ext cx="1755775" cy="2325687"/>
            </a:xfrm>
            <a:custGeom>
              <a:avLst/>
              <a:gdLst>
                <a:gd name="T0" fmla="*/ 1181100 w 1106"/>
                <a:gd name="T1" fmla="*/ 2325687 h 1465"/>
                <a:gd name="T2" fmla="*/ 0 w 1106"/>
                <a:gd name="T3" fmla="*/ 1130300 h 1465"/>
                <a:gd name="T4" fmla="*/ 969963 w 1106"/>
                <a:gd name="T5" fmla="*/ 0 h 1465"/>
                <a:gd name="T6" fmla="*/ 1755775 w 1106"/>
                <a:gd name="T7" fmla="*/ 2325687 h 1465"/>
                <a:gd name="T8" fmla="*/ 1181100 w 1106"/>
                <a:gd name="T9" fmla="*/ 2325687 h 1465"/>
                <a:gd name="T10" fmla="*/ 0 60000 65536"/>
                <a:gd name="T11" fmla="*/ 0 60000 65536"/>
                <a:gd name="T12" fmla="*/ 0 60000 65536"/>
                <a:gd name="T13" fmla="*/ 0 60000 65536"/>
                <a:gd name="T14" fmla="*/ 0 60000 65536"/>
                <a:gd name="T15" fmla="*/ 0 w 1106"/>
                <a:gd name="T16" fmla="*/ 0 h 1465"/>
                <a:gd name="T17" fmla="*/ 1106 w 1106"/>
                <a:gd name="T18" fmla="*/ 1465 h 1465"/>
              </a:gdLst>
              <a:ahLst/>
              <a:cxnLst>
                <a:cxn ang="T10">
                  <a:pos x="T0" y="T1"/>
                </a:cxn>
                <a:cxn ang="T11">
                  <a:pos x="T2" y="T3"/>
                </a:cxn>
                <a:cxn ang="T12">
                  <a:pos x="T4" y="T5"/>
                </a:cxn>
                <a:cxn ang="T13">
                  <a:pos x="T6" y="T7"/>
                </a:cxn>
                <a:cxn ang="T14">
                  <a:pos x="T8" y="T9"/>
                </a:cxn>
              </a:cxnLst>
              <a:rect l="T15" t="T16" r="T17" b="T18"/>
              <a:pathLst>
                <a:path w="1106" h="1465">
                  <a:moveTo>
                    <a:pt x="744" y="1465"/>
                  </a:moveTo>
                  <a:lnTo>
                    <a:pt x="0" y="712"/>
                  </a:lnTo>
                  <a:lnTo>
                    <a:pt x="611" y="0"/>
                  </a:lnTo>
                  <a:lnTo>
                    <a:pt x="1106" y="1465"/>
                  </a:lnTo>
                  <a:lnTo>
                    <a:pt x="744" y="1465"/>
                  </a:lnTo>
                  <a:close/>
                </a:path>
              </a:pathLst>
            </a:custGeom>
            <a:solidFill>
              <a:srgbClr val="E9DB2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287" name="Freeform 68"/>
            <p:cNvSpPr>
              <a:spLocks noChangeArrowheads="1"/>
            </p:cNvSpPr>
            <p:nvPr/>
          </p:nvSpPr>
          <p:spPr bwMode="auto">
            <a:xfrm>
              <a:off x="2041525" y="3375025"/>
              <a:ext cx="1181100" cy="1195387"/>
            </a:xfrm>
            <a:custGeom>
              <a:avLst/>
              <a:gdLst>
                <a:gd name="T0" fmla="*/ 342900 w 744"/>
                <a:gd name="T1" fmla="*/ 1195387 h 753"/>
                <a:gd name="T2" fmla="*/ 1181100 w 744"/>
                <a:gd name="T3" fmla="*/ 1195387 h 753"/>
                <a:gd name="T4" fmla="*/ 0 w 744"/>
                <a:gd name="T5" fmla="*/ 0 h 753"/>
                <a:gd name="T6" fmla="*/ 342900 w 744"/>
                <a:gd name="T7" fmla="*/ 1195387 h 753"/>
                <a:gd name="T8" fmla="*/ 0 60000 65536"/>
                <a:gd name="T9" fmla="*/ 0 60000 65536"/>
                <a:gd name="T10" fmla="*/ 0 60000 65536"/>
                <a:gd name="T11" fmla="*/ 0 60000 65536"/>
                <a:gd name="T12" fmla="*/ 0 w 744"/>
                <a:gd name="T13" fmla="*/ 0 h 753"/>
                <a:gd name="T14" fmla="*/ 744 w 744"/>
                <a:gd name="T15" fmla="*/ 753 h 753"/>
              </a:gdLst>
              <a:ahLst/>
              <a:cxnLst>
                <a:cxn ang="T8">
                  <a:pos x="T0" y="T1"/>
                </a:cxn>
                <a:cxn ang="T9">
                  <a:pos x="T2" y="T3"/>
                </a:cxn>
                <a:cxn ang="T10">
                  <a:pos x="T4" y="T5"/>
                </a:cxn>
                <a:cxn ang="T11">
                  <a:pos x="T6" y="T7"/>
                </a:cxn>
              </a:cxnLst>
              <a:rect l="T12" t="T13" r="T14" b="T15"/>
              <a:pathLst>
                <a:path w="744" h="753">
                  <a:moveTo>
                    <a:pt x="216" y="753"/>
                  </a:moveTo>
                  <a:lnTo>
                    <a:pt x="744" y="753"/>
                  </a:lnTo>
                  <a:lnTo>
                    <a:pt x="0" y="0"/>
                  </a:lnTo>
                  <a:lnTo>
                    <a:pt x="216" y="753"/>
                  </a:lnTo>
                  <a:close/>
                </a:path>
              </a:pathLst>
            </a:custGeom>
            <a:solidFill>
              <a:srgbClr val="B2CB3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288" name="Freeform 69"/>
            <p:cNvSpPr>
              <a:spLocks noChangeArrowheads="1"/>
            </p:cNvSpPr>
            <p:nvPr/>
          </p:nvSpPr>
          <p:spPr bwMode="auto">
            <a:xfrm>
              <a:off x="1408113" y="2438400"/>
              <a:ext cx="633413" cy="2132012"/>
            </a:xfrm>
            <a:custGeom>
              <a:avLst/>
              <a:gdLst>
                <a:gd name="T0" fmla="*/ 0 w 399"/>
                <a:gd name="T1" fmla="*/ 2132012 h 1343"/>
                <a:gd name="T2" fmla="*/ 633413 w 399"/>
                <a:gd name="T3" fmla="*/ 938212 h 1343"/>
                <a:gd name="T4" fmla="*/ 342900 w 399"/>
                <a:gd name="T5" fmla="*/ 0 h 1343"/>
                <a:gd name="T6" fmla="*/ 0 w 399"/>
                <a:gd name="T7" fmla="*/ 2132012 h 1343"/>
                <a:gd name="T8" fmla="*/ 0 60000 65536"/>
                <a:gd name="T9" fmla="*/ 0 60000 65536"/>
                <a:gd name="T10" fmla="*/ 0 60000 65536"/>
                <a:gd name="T11" fmla="*/ 0 60000 65536"/>
                <a:gd name="T12" fmla="*/ 0 w 399"/>
                <a:gd name="T13" fmla="*/ 0 h 1343"/>
                <a:gd name="T14" fmla="*/ 399 w 399"/>
                <a:gd name="T15" fmla="*/ 1343 h 1343"/>
              </a:gdLst>
              <a:ahLst/>
              <a:cxnLst>
                <a:cxn ang="T8">
                  <a:pos x="T0" y="T1"/>
                </a:cxn>
                <a:cxn ang="T9">
                  <a:pos x="T2" y="T3"/>
                </a:cxn>
                <a:cxn ang="T10">
                  <a:pos x="T4" y="T5"/>
                </a:cxn>
                <a:cxn ang="T11">
                  <a:pos x="T6" y="T7"/>
                </a:cxn>
              </a:cxnLst>
              <a:rect l="T12" t="T13" r="T14" b="T15"/>
              <a:pathLst>
                <a:path w="399" h="1343">
                  <a:moveTo>
                    <a:pt x="0" y="1343"/>
                  </a:moveTo>
                  <a:lnTo>
                    <a:pt x="399" y="591"/>
                  </a:lnTo>
                  <a:lnTo>
                    <a:pt x="216" y="0"/>
                  </a:lnTo>
                  <a:lnTo>
                    <a:pt x="0" y="1343"/>
                  </a:lnTo>
                  <a:close/>
                </a:path>
              </a:pathLst>
            </a:custGeom>
            <a:solidFill>
              <a:srgbClr val="14885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289" name="Freeform 70"/>
            <p:cNvSpPr>
              <a:spLocks noChangeArrowheads="1"/>
            </p:cNvSpPr>
            <p:nvPr/>
          </p:nvSpPr>
          <p:spPr bwMode="auto">
            <a:xfrm>
              <a:off x="1751013" y="1770063"/>
              <a:ext cx="290513" cy="1606550"/>
            </a:xfrm>
            <a:custGeom>
              <a:avLst/>
              <a:gdLst>
                <a:gd name="T0" fmla="*/ 290513 w 183"/>
                <a:gd name="T1" fmla="*/ 1606550 h 1012"/>
                <a:gd name="T2" fmla="*/ 290513 w 183"/>
                <a:gd name="T3" fmla="*/ 1604963 h 1012"/>
                <a:gd name="T4" fmla="*/ 260350 w 183"/>
                <a:gd name="T5" fmla="*/ 0 h 1012"/>
                <a:gd name="T6" fmla="*/ 0 w 183"/>
                <a:gd name="T7" fmla="*/ 668338 h 1012"/>
                <a:gd name="T8" fmla="*/ 290513 w 183"/>
                <a:gd name="T9" fmla="*/ 1606550 h 1012"/>
                <a:gd name="T10" fmla="*/ 0 60000 65536"/>
                <a:gd name="T11" fmla="*/ 0 60000 65536"/>
                <a:gd name="T12" fmla="*/ 0 60000 65536"/>
                <a:gd name="T13" fmla="*/ 0 60000 65536"/>
                <a:gd name="T14" fmla="*/ 0 60000 65536"/>
                <a:gd name="T15" fmla="*/ 0 w 183"/>
                <a:gd name="T16" fmla="*/ 0 h 1012"/>
                <a:gd name="T17" fmla="*/ 183 w 183"/>
                <a:gd name="T18" fmla="*/ 1012 h 1012"/>
              </a:gdLst>
              <a:ahLst/>
              <a:cxnLst>
                <a:cxn ang="T10">
                  <a:pos x="T0" y="T1"/>
                </a:cxn>
                <a:cxn ang="T11">
                  <a:pos x="T2" y="T3"/>
                </a:cxn>
                <a:cxn ang="T12">
                  <a:pos x="T4" y="T5"/>
                </a:cxn>
                <a:cxn ang="T13">
                  <a:pos x="T6" y="T7"/>
                </a:cxn>
                <a:cxn ang="T14">
                  <a:pos x="T8" y="T9"/>
                </a:cxn>
              </a:cxnLst>
              <a:rect l="T15" t="T16" r="T17" b="T18"/>
              <a:pathLst>
                <a:path w="183" h="1012">
                  <a:moveTo>
                    <a:pt x="183" y="1012"/>
                  </a:moveTo>
                  <a:lnTo>
                    <a:pt x="183" y="1011"/>
                  </a:lnTo>
                  <a:lnTo>
                    <a:pt x="164" y="0"/>
                  </a:lnTo>
                  <a:lnTo>
                    <a:pt x="0" y="421"/>
                  </a:lnTo>
                  <a:lnTo>
                    <a:pt x="183" y="1012"/>
                  </a:lnTo>
                  <a:close/>
                </a:path>
              </a:pathLst>
            </a:custGeom>
            <a:solidFill>
              <a:srgbClr val="24624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290" name="Freeform 75"/>
            <p:cNvSpPr>
              <a:spLocks noChangeArrowheads="1"/>
            </p:cNvSpPr>
            <p:nvPr/>
          </p:nvSpPr>
          <p:spPr bwMode="auto">
            <a:xfrm>
              <a:off x="330200" y="220663"/>
              <a:ext cx="1306513" cy="2249487"/>
            </a:xfrm>
            <a:custGeom>
              <a:avLst/>
              <a:gdLst>
                <a:gd name="T0" fmla="*/ 0 w 823"/>
                <a:gd name="T1" fmla="*/ 0 h 1417"/>
                <a:gd name="T2" fmla="*/ 198438 w 823"/>
                <a:gd name="T3" fmla="*/ 2249487 h 1417"/>
                <a:gd name="T4" fmla="*/ 1306513 w 823"/>
                <a:gd name="T5" fmla="*/ 2025650 h 1417"/>
                <a:gd name="T6" fmla="*/ 0 w 823"/>
                <a:gd name="T7" fmla="*/ 0 h 1417"/>
                <a:gd name="T8" fmla="*/ 0 60000 65536"/>
                <a:gd name="T9" fmla="*/ 0 60000 65536"/>
                <a:gd name="T10" fmla="*/ 0 60000 65536"/>
                <a:gd name="T11" fmla="*/ 0 60000 65536"/>
                <a:gd name="T12" fmla="*/ 0 w 823"/>
                <a:gd name="T13" fmla="*/ 0 h 1417"/>
                <a:gd name="T14" fmla="*/ 823 w 823"/>
                <a:gd name="T15" fmla="*/ 1417 h 1417"/>
              </a:gdLst>
              <a:ahLst/>
              <a:cxnLst>
                <a:cxn ang="T8">
                  <a:pos x="T0" y="T1"/>
                </a:cxn>
                <a:cxn ang="T9">
                  <a:pos x="T2" y="T3"/>
                </a:cxn>
                <a:cxn ang="T10">
                  <a:pos x="T4" y="T5"/>
                </a:cxn>
                <a:cxn ang="T11">
                  <a:pos x="T6" y="T7"/>
                </a:cxn>
              </a:cxnLst>
              <a:rect l="T12" t="T13" r="T14" b="T15"/>
              <a:pathLst>
                <a:path w="823" h="1417">
                  <a:moveTo>
                    <a:pt x="0" y="0"/>
                  </a:moveTo>
                  <a:lnTo>
                    <a:pt x="125" y="1417"/>
                  </a:lnTo>
                  <a:lnTo>
                    <a:pt x="823" y="1276"/>
                  </a:lnTo>
                  <a:lnTo>
                    <a:pt x="0" y="0"/>
                  </a:lnTo>
                  <a:close/>
                </a:path>
              </a:pathLst>
            </a:custGeom>
            <a:solidFill>
              <a:srgbClr val="5DABC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291" name="Freeform 76"/>
            <p:cNvSpPr>
              <a:spLocks noChangeArrowheads="1"/>
            </p:cNvSpPr>
            <p:nvPr/>
          </p:nvSpPr>
          <p:spPr bwMode="auto">
            <a:xfrm>
              <a:off x="528638" y="2246313"/>
              <a:ext cx="1108075" cy="2324100"/>
            </a:xfrm>
            <a:custGeom>
              <a:avLst/>
              <a:gdLst>
                <a:gd name="T0" fmla="*/ 750888 w 698"/>
                <a:gd name="T1" fmla="*/ 2324100 h 1464"/>
                <a:gd name="T2" fmla="*/ 0 w 698"/>
                <a:gd name="T3" fmla="*/ 223838 h 1464"/>
                <a:gd name="T4" fmla="*/ 1108075 w 698"/>
                <a:gd name="T5" fmla="*/ 0 h 1464"/>
                <a:gd name="T6" fmla="*/ 750888 w 698"/>
                <a:gd name="T7" fmla="*/ 2324100 h 1464"/>
                <a:gd name="T8" fmla="*/ 0 60000 65536"/>
                <a:gd name="T9" fmla="*/ 0 60000 65536"/>
                <a:gd name="T10" fmla="*/ 0 60000 65536"/>
                <a:gd name="T11" fmla="*/ 0 60000 65536"/>
                <a:gd name="T12" fmla="*/ 0 w 698"/>
                <a:gd name="T13" fmla="*/ 0 h 1464"/>
                <a:gd name="T14" fmla="*/ 698 w 698"/>
                <a:gd name="T15" fmla="*/ 1464 h 1464"/>
              </a:gdLst>
              <a:ahLst/>
              <a:cxnLst>
                <a:cxn ang="T8">
                  <a:pos x="T0" y="T1"/>
                </a:cxn>
                <a:cxn ang="T9">
                  <a:pos x="T2" y="T3"/>
                </a:cxn>
                <a:cxn ang="T10">
                  <a:pos x="T4" y="T5"/>
                </a:cxn>
                <a:cxn ang="T11">
                  <a:pos x="T6" y="T7"/>
                </a:cxn>
              </a:cxnLst>
              <a:rect l="T12" t="T13" r="T14" b="T15"/>
              <a:pathLst>
                <a:path w="698" h="1464">
                  <a:moveTo>
                    <a:pt x="473" y="1464"/>
                  </a:moveTo>
                  <a:lnTo>
                    <a:pt x="0" y="141"/>
                  </a:lnTo>
                  <a:lnTo>
                    <a:pt x="698" y="0"/>
                  </a:lnTo>
                  <a:lnTo>
                    <a:pt x="473" y="1464"/>
                  </a:lnTo>
                  <a:close/>
                </a:path>
              </a:pathLst>
            </a:custGeom>
            <a:solidFill>
              <a:srgbClr val="21AFD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292" name="Freeform 77"/>
            <p:cNvSpPr>
              <a:spLocks noChangeArrowheads="1"/>
            </p:cNvSpPr>
            <p:nvPr/>
          </p:nvSpPr>
          <p:spPr bwMode="auto">
            <a:xfrm>
              <a:off x="0" y="2470150"/>
              <a:ext cx="1279525" cy="2100262"/>
            </a:xfrm>
            <a:custGeom>
              <a:avLst/>
              <a:gdLst>
                <a:gd name="T0" fmla="*/ 0 w 806"/>
                <a:gd name="T1" fmla="*/ 1033462 h 1323"/>
                <a:gd name="T2" fmla="*/ 528638 w 806"/>
                <a:gd name="T3" fmla="*/ 0 h 1323"/>
                <a:gd name="T4" fmla="*/ 1279525 w 806"/>
                <a:gd name="T5" fmla="*/ 2100262 h 1323"/>
                <a:gd name="T6" fmla="*/ 0 w 806"/>
                <a:gd name="T7" fmla="*/ 1033462 h 1323"/>
                <a:gd name="T8" fmla="*/ 0 60000 65536"/>
                <a:gd name="T9" fmla="*/ 0 60000 65536"/>
                <a:gd name="T10" fmla="*/ 0 60000 65536"/>
                <a:gd name="T11" fmla="*/ 0 60000 65536"/>
                <a:gd name="T12" fmla="*/ 0 w 806"/>
                <a:gd name="T13" fmla="*/ 0 h 1323"/>
                <a:gd name="T14" fmla="*/ 806 w 806"/>
                <a:gd name="T15" fmla="*/ 1323 h 1323"/>
              </a:gdLst>
              <a:ahLst/>
              <a:cxnLst>
                <a:cxn ang="T8">
                  <a:pos x="T0" y="T1"/>
                </a:cxn>
                <a:cxn ang="T9">
                  <a:pos x="T2" y="T3"/>
                </a:cxn>
                <a:cxn ang="T10">
                  <a:pos x="T4" y="T5"/>
                </a:cxn>
                <a:cxn ang="T11">
                  <a:pos x="T6" y="T7"/>
                </a:cxn>
              </a:cxnLst>
              <a:rect l="T12" t="T13" r="T14" b="T15"/>
              <a:pathLst>
                <a:path w="806" h="1323">
                  <a:moveTo>
                    <a:pt x="0" y="651"/>
                  </a:moveTo>
                  <a:lnTo>
                    <a:pt x="333" y="0"/>
                  </a:lnTo>
                  <a:lnTo>
                    <a:pt x="806" y="1323"/>
                  </a:lnTo>
                  <a:lnTo>
                    <a:pt x="0" y="651"/>
                  </a:lnTo>
                  <a:close/>
                </a:path>
              </a:pathLst>
            </a:custGeom>
            <a:solidFill>
              <a:srgbClr val="2982B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293" name="Freeform 78"/>
            <p:cNvSpPr>
              <a:spLocks noChangeArrowheads="1"/>
            </p:cNvSpPr>
            <p:nvPr/>
          </p:nvSpPr>
          <p:spPr bwMode="auto">
            <a:xfrm>
              <a:off x="0" y="3503613"/>
              <a:ext cx="1279525" cy="1066800"/>
            </a:xfrm>
            <a:custGeom>
              <a:avLst/>
              <a:gdLst>
                <a:gd name="T0" fmla="*/ 0 w 806"/>
                <a:gd name="T1" fmla="*/ 0 h 672"/>
                <a:gd name="T2" fmla="*/ 15875 w 806"/>
                <a:gd name="T3" fmla="*/ 628650 h 672"/>
                <a:gd name="T4" fmla="*/ 1279525 w 806"/>
                <a:gd name="T5" fmla="*/ 1066800 h 672"/>
                <a:gd name="T6" fmla="*/ 0 w 806"/>
                <a:gd name="T7" fmla="*/ 0 h 672"/>
                <a:gd name="T8" fmla="*/ 0 60000 65536"/>
                <a:gd name="T9" fmla="*/ 0 60000 65536"/>
                <a:gd name="T10" fmla="*/ 0 60000 65536"/>
                <a:gd name="T11" fmla="*/ 0 60000 65536"/>
                <a:gd name="T12" fmla="*/ 0 w 806"/>
                <a:gd name="T13" fmla="*/ 0 h 672"/>
                <a:gd name="T14" fmla="*/ 806 w 806"/>
                <a:gd name="T15" fmla="*/ 672 h 672"/>
              </a:gdLst>
              <a:ahLst/>
              <a:cxnLst>
                <a:cxn ang="T8">
                  <a:pos x="T0" y="T1"/>
                </a:cxn>
                <a:cxn ang="T9">
                  <a:pos x="T2" y="T3"/>
                </a:cxn>
                <a:cxn ang="T10">
                  <a:pos x="T4" y="T5"/>
                </a:cxn>
                <a:cxn ang="T11">
                  <a:pos x="T6" y="T7"/>
                </a:cxn>
              </a:cxnLst>
              <a:rect l="T12" t="T13" r="T14" b="T15"/>
              <a:pathLst>
                <a:path w="806" h="672">
                  <a:moveTo>
                    <a:pt x="0" y="0"/>
                  </a:moveTo>
                  <a:lnTo>
                    <a:pt x="10" y="396"/>
                  </a:lnTo>
                  <a:lnTo>
                    <a:pt x="806" y="672"/>
                  </a:lnTo>
                  <a:lnTo>
                    <a:pt x="0" y="0"/>
                  </a:lnTo>
                  <a:close/>
                </a:path>
              </a:pathLst>
            </a:custGeom>
            <a:solidFill>
              <a:srgbClr val="085C9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294" name="Freeform 82"/>
            <p:cNvSpPr>
              <a:spLocks noChangeArrowheads="1"/>
            </p:cNvSpPr>
            <p:nvPr/>
          </p:nvSpPr>
          <p:spPr bwMode="auto">
            <a:xfrm>
              <a:off x="1279525" y="3268663"/>
              <a:ext cx="1014413" cy="1301750"/>
            </a:xfrm>
            <a:custGeom>
              <a:avLst/>
              <a:gdLst>
                <a:gd name="T0" fmla="*/ 0 w 639"/>
                <a:gd name="T1" fmla="*/ 1301750 h 820"/>
                <a:gd name="T2" fmla="*/ 660400 w 639"/>
                <a:gd name="T3" fmla="*/ 0 h 820"/>
                <a:gd name="T4" fmla="*/ 1014413 w 639"/>
                <a:gd name="T5" fmla="*/ 1301750 h 820"/>
                <a:gd name="T6" fmla="*/ 0 w 639"/>
                <a:gd name="T7" fmla="*/ 1301750 h 820"/>
                <a:gd name="T8" fmla="*/ 0 60000 65536"/>
                <a:gd name="T9" fmla="*/ 0 60000 65536"/>
                <a:gd name="T10" fmla="*/ 0 60000 65536"/>
                <a:gd name="T11" fmla="*/ 0 60000 65536"/>
                <a:gd name="T12" fmla="*/ 0 w 639"/>
                <a:gd name="T13" fmla="*/ 0 h 820"/>
                <a:gd name="T14" fmla="*/ 639 w 639"/>
                <a:gd name="T15" fmla="*/ 820 h 820"/>
              </a:gdLst>
              <a:ahLst/>
              <a:cxnLst>
                <a:cxn ang="T8">
                  <a:pos x="T0" y="T1"/>
                </a:cxn>
                <a:cxn ang="T9">
                  <a:pos x="T2" y="T3"/>
                </a:cxn>
                <a:cxn ang="T10">
                  <a:pos x="T4" y="T5"/>
                </a:cxn>
                <a:cxn ang="T11">
                  <a:pos x="T6" y="T7"/>
                </a:cxn>
              </a:cxnLst>
              <a:rect l="T12" t="T13" r="T14" b="T15"/>
              <a:pathLst>
                <a:path w="639" h="820">
                  <a:moveTo>
                    <a:pt x="0" y="820"/>
                  </a:moveTo>
                  <a:lnTo>
                    <a:pt x="416" y="0"/>
                  </a:lnTo>
                  <a:lnTo>
                    <a:pt x="639" y="820"/>
                  </a:lnTo>
                  <a:lnTo>
                    <a:pt x="0" y="820"/>
                  </a:lnTo>
                  <a:close/>
                </a:path>
              </a:pathLst>
            </a:custGeom>
            <a:solidFill>
              <a:srgbClr val="93C52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295" name="Freeform 83"/>
            <p:cNvSpPr>
              <a:spLocks noChangeArrowheads="1"/>
            </p:cNvSpPr>
            <p:nvPr/>
          </p:nvSpPr>
          <p:spPr bwMode="auto">
            <a:xfrm>
              <a:off x="330200" y="220663"/>
              <a:ext cx="1577975" cy="2025650"/>
            </a:xfrm>
            <a:custGeom>
              <a:avLst/>
              <a:gdLst>
                <a:gd name="T0" fmla="*/ 1577975 w 994"/>
                <a:gd name="T1" fmla="*/ 1295400 h 1276"/>
                <a:gd name="T2" fmla="*/ 1306513 w 994"/>
                <a:gd name="T3" fmla="*/ 2025650 h 1276"/>
                <a:gd name="T4" fmla="*/ 0 w 994"/>
                <a:gd name="T5" fmla="*/ 0 h 1276"/>
                <a:gd name="T6" fmla="*/ 1577975 w 994"/>
                <a:gd name="T7" fmla="*/ 1295400 h 1276"/>
                <a:gd name="T8" fmla="*/ 0 60000 65536"/>
                <a:gd name="T9" fmla="*/ 0 60000 65536"/>
                <a:gd name="T10" fmla="*/ 0 60000 65536"/>
                <a:gd name="T11" fmla="*/ 0 60000 65536"/>
                <a:gd name="T12" fmla="*/ 0 w 994"/>
                <a:gd name="T13" fmla="*/ 0 h 1276"/>
                <a:gd name="T14" fmla="*/ 994 w 994"/>
                <a:gd name="T15" fmla="*/ 1276 h 1276"/>
              </a:gdLst>
              <a:ahLst/>
              <a:cxnLst>
                <a:cxn ang="T8">
                  <a:pos x="T0" y="T1"/>
                </a:cxn>
                <a:cxn ang="T9">
                  <a:pos x="T2" y="T3"/>
                </a:cxn>
                <a:cxn ang="T10">
                  <a:pos x="T4" y="T5"/>
                </a:cxn>
                <a:cxn ang="T11">
                  <a:pos x="T6" y="T7"/>
                </a:cxn>
              </a:cxnLst>
              <a:rect l="T12" t="T13" r="T14" b="T15"/>
              <a:pathLst>
                <a:path w="994" h="1276">
                  <a:moveTo>
                    <a:pt x="994" y="816"/>
                  </a:moveTo>
                  <a:lnTo>
                    <a:pt x="823" y="1276"/>
                  </a:lnTo>
                  <a:lnTo>
                    <a:pt x="0" y="0"/>
                  </a:lnTo>
                  <a:lnTo>
                    <a:pt x="994" y="816"/>
                  </a:lnTo>
                  <a:close/>
                </a:path>
              </a:pathLst>
            </a:custGeom>
            <a:solidFill>
              <a:srgbClr val="4CBAC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296" name="Freeform 84"/>
            <p:cNvSpPr>
              <a:spLocks noChangeArrowheads="1"/>
            </p:cNvSpPr>
            <p:nvPr/>
          </p:nvSpPr>
          <p:spPr bwMode="auto">
            <a:xfrm>
              <a:off x="1908175" y="1516063"/>
              <a:ext cx="1036638" cy="1752600"/>
            </a:xfrm>
            <a:custGeom>
              <a:avLst/>
              <a:gdLst>
                <a:gd name="T0" fmla="*/ 1036638 w 653"/>
                <a:gd name="T1" fmla="*/ 519113 h 1104"/>
                <a:gd name="T2" fmla="*/ 31750 w 653"/>
                <a:gd name="T3" fmla="*/ 1752600 h 1104"/>
                <a:gd name="T4" fmla="*/ 0 w 653"/>
                <a:gd name="T5" fmla="*/ 0 h 1104"/>
                <a:gd name="T6" fmla="*/ 1036638 w 653"/>
                <a:gd name="T7" fmla="*/ 519113 h 1104"/>
                <a:gd name="T8" fmla="*/ 0 60000 65536"/>
                <a:gd name="T9" fmla="*/ 0 60000 65536"/>
                <a:gd name="T10" fmla="*/ 0 60000 65536"/>
                <a:gd name="T11" fmla="*/ 0 60000 65536"/>
                <a:gd name="T12" fmla="*/ 0 w 653"/>
                <a:gd name="T13" fmla="*/ 0 h 1104"/>
                <a:gd name="T14" fmla="*/ 653 w 653"/>
                <a:gd name="T15" fmla="*/ 1104 h 1104"/>
              </a:gdLst>
              <a:ahLst/>
              <a:cxnLst>
                <a:cxn ang="T8">
                  <a:pos x="T0" y="T1"/>
                </a:cxn>
                <a:cxn ang="T9">
                  <a:pos x="T2" y="T3"/>
                </a:cxn>
                <a:cxn ang="T10">
                  <a:pos x="T4" y="T5"/>
                </a:cxn>
                <a:cxn ang="T11">
                  <a:pos x="T6" y="T7"/>
                </a:cxn>
              </a:cxnLst>
              <a:rect l="T12" t="T13" r="T14" b="T15"/>
              <a:pathLst>
                <a:path w="653" h="1104">
                  <a:moveTo>
                    <a:pt x="653" y="327"/>
                  </a:moveTo>
                  <a:lnTo>
                    <a:pt x="20" y="1104"/>
                  </a:lnTo>
                  <a:lnTo>
                    <a:pt x="0" y="0"/>
                  </a:lnTo>
                  <a:lnTo>
                    <a:pt x="653" y="327"/>
                  </a:lnTo>
                  <a:close/>
                </a:path>
              </a:pathLst>
            </a:custGeom>
            <a:solidFill>
              <a:srgbClr val="27AB7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297" name="Freeform 85"/>
            <p:cNvSpPr>
              <a:spLocks noChangeArrowheads="1"/>
            </p:cNvSpPr>
            <p:nvPr/>
          </p:nvSpPr>
          <p:spPr bwMode="auto">
            <a:xfrm>
              <a:off x="1908175" y="6350"/>
              <a:ext cx="1035050" cy="2027237"/>
            </a:xfrm>
            <a:custGeom>
              <a:avLst/>
              <a:gdLst>
                <a:gd name="T0" fmla="*/ 0 w 652"/>
                <a:gd name="T1" fmla="*/ 1509712 h 1277"/>
                <a:gd name="T2" fmla="*/ 538163 w 652"/>
                <a:gd name="T3" fmla="*/ 0 h 1277"/>
                <a:gd name="T4" fmla="*/ 1035050 w 652"/>
                <a:gd name="T5" fmla="*/ 2027237 h 1277"/>
                <a:gd name="T6" fmla="*/ 0 w 652"/>
                <a:gd name="T7" fmla="*/ 1509712 h 1277"/>
                <a:gd name="T8" fmla="*/ 0 60000 65536"/>
                <a:gd name="T9" fmla="*/ 0 60000 65536"/>
                <a:gd name="T10" fmla="*/ 0 60000 65536"/>
                <a:gd name="T11" fmla="*/ 0 60000 65536"/>
                <a:gd name="T12" fmla="*/ 0 w 652"/>
                <a:gd name="T13" fmla="*/ 0 h 1277"/>
                <a:gd name="T14" fmla="*/ 652 w 652"/>
                <a:gd name="T15" fmla="*/ 1277 h 1277"/>
              </a:gdLst>
              <a:ahLst/>
              <a:cxnLst>
                <a:cxn ang="T8">
                  <a:pos x="T0" y="T1"/>
                </a:cxn>
                <a:cxn ang="T9">
                  <a:pos x="T2" y="T3"/>
                </a:cxn>
                <a:cxn ang="T10">
                  <a:pos x="T4" y="T5"/>
                </a:cxn>
                <a:cxn ang="T11">
                  <a:pos x="T6" y="T7"/>
                </a:cxn>
              </a:cxnLst>
              <a:rect l="T12" t="T13" r="T14" b="T15"/>
              <a:pathLst>
                <a:path w="652" h="1277">
                  <a:moveTo>
                    <a:pt x="0" y="951"/>
                  </a:moveTo>
                  <a:lnTo>
                    <a:pt x="339" y="0"/>
                  </a:lnTo>
                  <a:lnTo>
                    <a:pt x="652" y="1277"/>
                  </a:lnTo>
                  <a:lnTo>
                    <a:pt x="0" y="951"/>
                  </a:lnTo>
                  <a:close/>
                </a:path>
              </a:pathLst>
            </a:custGeom>
            <a:solidFill>
              <a:srgbClr val="65BA9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298" name="Freeform 86"/>
            <p:cNvSpPr>
              <a:spLocks noChangeArrowheads="1"/>
            </p:cNvSpPr>
            <p:nvPr/>
          </p:nvSpPr>
          <p:spPr bwMode="auto">
            <a:xfrm>
              <a:off x="2446338" y="4763"/>
              <a:ext cx="1582738" cy="2736850"/>
            </a:xfrm>
            <a:custGeom>
              <a:avLst/>
              <a:gdLst>
                <a:gd name="T0" fmla="*/ 498475 w 997"/>
                <a:gd name="T1" fmla="*/ 2030413 h 1724"/>
                <a:gd name="T2" fmla="*/ 496888 w 997"/>
                <a:gd name="T3" fmla="*/ 2028825 h 1724"/>
                <a:gd name="T4" fmla="*/ 0 w 997"/>
                <a:gd name="T5" fmla="*/ 1588 h 1724"/>
                <a:gd name="T6" fmla="*/ 3175 w 997"/>
                <a:gd name="T7" fmla="*/ 0 h 1724"/>
                <a:gd name="T8" fmla="*/ 1582738 w 997"/>
                <a:gd name="T9" fmla="*/ 2736850 h 1724"/>
                <a:gd name="T10" fmla="*/ 498475 w 997"/>
                <a:gd name="T11" fmla="*/ 2030413 h 1724"/>
                <a:gd name="T12" fmla="*/ 0 60000 65536"/>
                <a:gd name="T13" fmla="*/ 0 60000 65536"/>
                <a:gd name="T14" fmla="*/ 0 60000 65536"/>
                <a:gd name="T15" fmla="*/ 0 60000 65536"/>
                <a:gd name="T16" fmla="*/ 0 60000 65536"/>
                <a:gd name="T17" fmla="*/ 0 60000 65536"/>
                <a:gd name="T18" fmla="*/ 0 w 997"/>
                <a:gd name="T19" fmla="*/ 0 h 1724"/>
                <a:gd name="T20" fmla="*/ 997 w 997"/>
                <a:gd name="T21" fmla="*/ 1724 h 1724"/>
              </a:gdLst>
              <a:ahLst/>
              <a:cxnLst>
                <a:cxn ang="T12">
                  <a:pos x="T0" y="T1"/>
                </a:cxn>
                <a:cxn ang="T13">
                  <a:pos x="T2" y="T3"/>
                </a:cxn>
                <a:cxn ang="T14">
                  <a:pos x="T4" y="T5"/>
                </a:cxn>
                <a:cxn ang="T15">
                  <a:pos x="T6" y="T7"/>
                </a:cxn>
                <a:cxn ang="T16">
                  <a:pos x="T8" y="T9"/>
                </a:cxn>
                <a:cxn ang="T17">
                  <a:pos x="T10" y="T11"/>
                </a:cxn>
              </a:cxnLst>
              <a:rect l="T18" t="T19" r="T20" b="T21"/>
              <a:pathLst>
                <a:path w="997" h="1724">
                  <a:moveTo>
                    <a:pt x="314" y="1279"/>
                  </a:moveTo>
                  <a:lnTo>
                    <a:pt x="313" y="1278"/>
                  </a:lnTo>
                  <a:lnTo>
                    <a:pt x="0" y="1"/>
                  </a:lnTo>
                  <a:lnTo>
                    <a:pt x="2" y="0"/>
                  </a:lnTo>
                  <a:lnTo>
                    <a:pt x="997" y="1724"/>
                  </a:lnTo>
                  <a:lnTo>
                    <a:pt x="314" y="1279"/>
                  </a:lnTo>
                  <a:close/>
                </a:path>
              </a:pathLst>
            </a:custGeom>
            <a:solidFill>
              <a:srgbClr val="F4E67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299" name="Freeform 87"/>
            <p:cNvSpPr>
              <a:spLocks noChangeArrowheads="1"/>
            </p:cNvSpPr>
            <p:nvPr/>
          </p:nvSpPr>
          <p:spPr bwMode="auto">
            <a:xfrm>
              <a:off x="2449513" y="0"/>
              <a:ext cx="2306638" cy="2741612"/>
            </a:xfrm>
            <a:custGeom>
              <a:avLst/>
              <a:gdLst>
                <a:gd name="T0" fmla="*/ 2306638 w 1453"/>
                <a:gd name="T1" fmla="*/ 2205037 h 1727"/>
                <a:gd name="T2" fmla="*/ 1579563 w 1453"/>
                <a:gd name="T3" fmla="*/ 2741612 h 1727"/>
                <a:gd name="T4" fmla="*/ 0 w 1453"/>
                <a:gd name="T5" fmla="*/ 4762 h 1727"/>
                <a:gd name="T6" fmla="*/ 12700 w 1453"/>
                <a:gd name="T7" fmla="*/ 0 h 1727"/>
                <a:gd name="T8" fmla="*/ 2306638 w 1453"/>
                <a:gd name="T9" fmla="*/ 1570037 h 1727"/>
                <a:gd name="T10" fmla="*/ 2306638 w 1453"/>
                <a:gd name="T11" fmla="*/ 2205037 h 1727"/>
                <a:gd name="T12" fmla="*/ 0 60000 65536"/>
                <a:gd name="T13" fmla="*/ 0 60000 65536"/>
                <a:gd name="T14" fmla="*/ 0 60000 65536"/>
                <a:gd name="T15" fmla="*/ 0 60000 65536"/>
                <a:gd name="T16" fmla="*/ 0 60000 65536"/>
                <a:gd name="T17" fmla="*/ 0 60000 65536"/>
                <a:gd name="T18" fmla="*/ 0 w 1453"/>
                <a:gd name="T19" fmla="*/ 0 h 1727"/>
                <a:gd name="T20" fmla="*/ 1453 w 1453"/>
                <a:gd name="T21" fmla="*/ 1727 h 1727"/>
              </a:gdLst>
              <a:ahLst/>
              <a:cxnLst>
                <a:cxn ang="T12">
                  <a:pos x="T0" y="T1"/>
                </a:cxn>
                <a:cxn ang="T13">
                  <a:pos x="T2" y="T3"/>
                </a:cxn>
                <a:cxn ang="T14">
                  <a:pos x="T4" y="T5"/>
                </a:cxn>
                <a:cxn ang="T15">
                  <a:pos x="T6" y="T7"/>
                </a:cxn>
                <a:cxn ang="T16">
                  <a:pos x="T8" y="T9"/>
                </a:cxn>
                <a:cxn ang="T17">
                  <a:pos x="T10" y="T11"/>
                </a:cxn>
              </a:cxnLst>
              <a:rect l="T18" t="T19" r="T20" b="T21"/>
              <a:pathLst>
                <a:path w="1453" h="1727">
                  <a:moveTo>
                    <a:pt x="1453" y="1389"/>
                  </a:moveTo>
                  <a:lnTo>
                    <a:pt x="995" y="1727"/>
                  </a:lnTo>
                  <a:lnTo>
                    <a:pt x="0" y="3"/>
                  </a:lnTo>
                  <a:lnTo>
                    <a:pt x="8" y="0"/>
                  </a:lnTo>
                  <a:lnTo>
                    <a:pt x="1453" y="989"/>
                  </a:lnTo>
                  <a:lnTo>
                    <a:pt x="1453" y="1389"/>
                  </a:lnTo>
                  <a:close/>
                </a:path>
              </a:pathLst>
            </a:custGeom>
            <a:solidFill>
              <a:srgbClr val="E58A2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300" name="Freeform 88"/>
            <p:cNvSpPr>
              <a:spLocks noChangeArrowheads="1"/>
            </p:cNvSpPr>
            <p:nvPr/>
          </p:nvSpPr>
          <p:spPr bwMode="auto">
            <a:xfrm>
              <a:off x="2462213" y="0"/>
              <a:ext cx="2293938" cy="1570037"/>
            </a:xfrm>
            <a:custGeom>
              <a:avLst/>
              <a:gdLst>
                <a:gd name="T0" fmla="*/ 2293938 w 1445"/>
                <a:gd name="T1" fmla="*/ 1570037 h 989"/>
                <a:gd name="T2" fmla="*/ 0 w 1445"/>
                <a:gd name="T3" fmla="*/ 0 h 989"/>
                <a:gd name="T4" fmla="*/ 2293938 w 1445"/>
                <a:gd name="T5" fmla="*/ 415925 h 989"/>
                <a:gd name="T6" fmla="*/ 2293938 w 1445"/>
                <a:gd name="T7" fmla="*/ 1570037 h 989"/>
                <a:gd name="T8" fmla="*/ 0 60000 65536"/>
                <a:gd name="T9" fmla="*/ 0 60000 65536"/>
                <a:gd name="T10" fmla="*/ 0 60000 65536"/>
                <a:gd name="T11" fmla="*/ 0 60000 65536"/>
                <a:gd name="T12" fmla="*/ 0 w 1445"/>
                <a:gd name="T13" fmla="*/ 0 h 989"/>
                <a:gd name="T14" fmla="*/ 1445 w 1445"/>
                <a:gd name="T15" fmla="*/ 989 h 989"/>
              </a:gdLst>
              <a:ahLst/>
              <a:cxnLst>
                <a:cxn ang="T8">
                  <a:pos x="T0" y="T1"/>
                </a:cxn>
                <a:cxn ang="T9">
                  <a:pos x="T2" y="T3"/>
                </a:cxn>
                <a:cxn ang="T10">
                  <a:pos x="T4" y="T5"/>
                </a:cxn>
                <a:cxn ang="T11">
                  <a:pos x="T6" y="T7"/>
                </a:cxn>
              </a:cxnLst>
              <a:rect l="T12" t="T13" r="T14" b="T15"/>
              <a:pathLst>
                <a:path w="1445" h="989">
                  <a:moveTo>
                    <a:pt x="1445" y="989"/>
                  </a:moveTo>
                  <a:lnTo>
                    <a:pt x="0" y="0"/>
                  </a:lnTo>
                  <a:lnTo>
                    <a:pt x="1445" y="262"/>
                  </a:lnTo>
                  <a:lnTo>
                    <a:pt x="1445" y="989"/>
                  </a:lnTo>
                  <a:close/>
                </a:path>
              </a:pathLst>
            </a:custGeom>
            <a:solidFill>
              <a:srgbClr val="E25D2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301" name="Freeform 89"/>
            <p:cNvSpPr>
              <a:spLocks noChangeArrowheads="1"/>
            </p:cNvSpPr>
            <p:nvPr/>
          </p:nvSpPr>
          <p:spPr bwMode="auto">
            <a:xfrm>
              <a:off x="4029075" y="2205038"/>
              <a:ext cx="727075" cy="2365375"/>
            </a:xfrm>
            <a:custGeom>
              <a:avLst/>
              <a:gdLst>
                <a:gd name="T0" fmla="*/ 727075 w 458"/>
                <a:gd name="T1" fmla="*/ 0 h 1490"/>
                <a:gd name="T2" fmla="*/ 0 w 458"/>
                <a:gd name="T3" fmla="*/ 536575 h 1490"/>
                <a:gd name="T4" fmla="*/ 727075 w 458"/>
                <a:gd name="T5" fmla="*/ 2365375 h 1490"/>
                <a:gd name="T6" fmla="*/ 727075 w 458"/>
                <a:gd name="T7" fmla="*/ 0 h 1490"/>
                <a:gd name="T8" fmla="*/ 0 60000 65536"/>
                <a:gd name="T9" fmla="*/ 0 60000 65536"/>
                <a:gd name="T10" fmla="*/ 0 60000 65536"/>
                <a:gd name="T11" fmla="*/ 0 60000 65536"/>
                <a:gd name="T12" fmla="*/ 0 w 458"/>
                <a:gd name="T13" fmla="*/ 0 h 1490"/>
                <a:gd name="T14" fmla="*/ 458 w 458"/>
                <a:gd name="T15" fmla="*/ 1490 h 1490"/>
              </a:gdLst>
              <a:ahLst/>
              <a:cxnLst>
                <a:cxn ang="T8">
                  <a:pos x="T0" y="T1"/>
                </a:cxn>
                <a:cxn ang="T9">
                  <a:pos x="T2" y="T3"/>
                </a:cxn>
                <a:cxn ang="T10">
                  <a:pos x="T4" y="T5"/>
                </a:cxn>
                <a:cxn ang="T11">
                  <a:pos x="T6" y="T7"/>
                </a:cxn>
              </a:cxnLst>
              <a:rect l="T12" t="T13" r="T14" b="T15"/>
              <a:pathLst>
                <a:path w="458" h="1490">
                  <a:moveTo>
                    <a:pt x="458" y="0"/>
                  </a:moveTo>
                  <a:lnTo>
                    <a:pt x="0" y="338"/>
                  </a:lnTo>
                  <a:lnTo>
                    <a:pt x="458" y="1490"/>
                  </a:lnTo>
                  <a:lnTo>
                    <a:pt x="458" y="0"/>
                  </a:lnTo>
                  <a:close/>
                </a:path>
              </a:pathLst>
            </a:custGeom>
            <a:solidFill>
              <a:srgbClr val="F4C51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302" name="Freeform 90"/>
            <p:cNvSpPr>
              <a:spLocks noChangeArrowheads="1"/>
            </p:cNvSpPr>
            <p:nvPr/>
          </p:nvSpPr>
          <p:spPr bwMode="auto">
            <a:xfrm>
              <a:off x="2944813" y="2035175"/>
              <a:ext cx="1811338" cy="2535237"/>
            </a:xfrm>
            <a:custGeom>
              <a:avLst/>
              <a:gdLst>
                <a:gd name="T0" fmla="*/ 815975 w 1141"/>
                <a:gd name="T1" fmla="*/ 2535237 h 1597"/>
                <a:gd name="T2" fmla="*/ 1811338 w 1141"/>
                <a:gd name="T3" fmla="*/ 2535237 h 1597"/>
                <a:gd name="T4" fmla="*/ 1811338 w 1141"/>
                <a:gd name="T5" fmla="*/ 2535237 h 1597"/>
                <a:gd name="T6" fmla="*/ 1084263 w 1141"/>
                <a:gd name="T7" fmla="*/ 706437 h 1597"/>
                <a:gd name="T8" fmla="*/ 0 w 1141"/>
                <a:gd name="T9" fmla="*/ 0 h 1597"/>
                <a:gd name="T10" fmla="*/ 815975 w 1141"/>
                <a:gd name="T11" fmla="*/ 2535237 h 1597"/>
                <a:gd name="T12" fmla="*/ 0 60000 65536"/>
                <a:gd name="T13" fmla="*/ 0 60000 65536"/>
                <a:gd name="T14" fmla="*/ 0 60000 65536"/>
                <a:gd name="T15" fmla="*/ 0 60000 65536"/>
                <a:gd name="T16" fmla="*/ 0 60000 65536"/>
                <a:gd name="T17" fmla="*/ 0 60000 65536"/>
                <a:gd name="T18" fmla="*/ 0 w 1141"/>
                <a:gd name="T19" fmla="*/ 0 h 1597"/>
                <a:gd name="T20" fmla="*/ 1141 w 1141"/>
                <a:gd name="T21" fmla="*/ 1597 h 1597"/>
              </a:gdLst>
              <a:ahLst/>
              <a:cxnLst>
                <a:cxn ang="T12">
                  <a:pos x="T0" y="T1"/>
                </a:cxn>
                <a:cxn ang="T13">
                  <a:pos x="T2" y="T3"/>
                </a:cxn>
                <a:cxn ang="T14">
                  <a:pos x="T4" y="T5"/>
                </a:cxn>
                <a:cxn ang="T15">
                  <a:pos x="T6" y="T7"/>
                </a:cxn>
                <a:cxn ang="T16">
                  <a:pos x="T8" y="T9"/>
                </a:cxn>
                <a:cxn ang="T17">
                  <a:pos x="T10" y="T11"/>
                </a:cxn>
              </a:cxnLst>
              <a:rect l="T18" t="T19" r="T20" b="T21"/>
              <a:pathLst>
                <a:path w="1141" h="1597">
                  <a:moveTo>
                    <a:pt x="514" y="1597"/>
                  </a:moveTo>
                  <a:lnTo>
                    <a:pt x="1141" y="1597"/>
                  </a:lnTo>
                  <a:lnTo>
                    <a:pt x="683" y="445"/>
                  </a:lnTo>
                  <a:lnTo>
                    <a:pt x="0" y="0"/>
                  </a:lnTo>
                  <a:lnTo>
                    <a:pt x="514" y="1597"/>
                  </a:lnTo>
                  <a:close/>
                </a:path>
              </a:pathLst>
            </a:custGeom>
            <a:solidFill>
              <a:srgbClr val="E7AC2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303" name="Freeform 91"/>
            <p:cNvSpPr>
              <a:spLocks noChangeArrowheads="1"/>
            </p:cNvSpPr>
            <p:nvPr/>
          </p:nvSpPr>
          <p:spPr bwMode="auto">
            <a:xfrm>
              <a:off x="1939925" y="2035175"/>
              <a:ext cx="1820863" cy="2535237"/>
            </a:xfrm>
            <a:custGeom>
              <a:avLst/>
              <a:gdLst>
                <a:gd name="T0" fmla="*/ 1223963 w 1147"/>
                <a:gd name="T1" fmla="*/ 2535237 h 1597"/>
                <a:gd name="T2" fmla="*/ 0 w 1147"/>
                <a:gd name="T3" fmla="*/ 1233487 h 1597"/>
                <a:gd name="T4" fmla="*/ 1004888 w 1147"/>
                <a:gd name="T5" fmla="*/ 0 h 1597"/>
                <a:gd name="T6" fmla="*/ 1820863 w 1147"/>
                <a:gd name="T7" fmla="*/ 2535237 h 1597"/>
                <a:gd name="T8" fmla="*/ 1223963 w 1147"/>
                <a:gd name="T9" fmla="*/ 2535237 h 1597"/>
                <a:gd name="T10" fmla="*/ 0 60000 65536"/>
                <a:gd name="T11" fmla="*/ 0 60000 65536"/>
                <a:gd name="T12" fmla="*/ 0 60000 65536"/>
                <a:gd name="T13" fmla="*/ 0 60000 65536"/>
                <a:gd name="T14" fmla="*/ 0 60000 65536"/>
                <a:gd name="T15" fmla="*/ 0 w 1147"/>
                <a:gd name="T16" fmla="*/ 0 h 1597"/>
                <a:gd name="T17" fmla="*/ 1147 w 1147"/>
                <a:gd name="T18" fmla="*/ 1597 h 1597"/>
              </a:gdLst>
              <a:ahLst/>
              <a:cxnLst>
                <a:cxn ang="T10">
                  <a:pos x="T0" y="T1"/>
                </a:cxn>
                <a:cxn ang="T11">
                  <a:pos x="T2" y="T3"/>
                </a:cxn>
                <a:cxn ang="T12">
                  <a:pos x="T4" y="T5"/>
                </a:cxn>
                <a:cxn ang="T13">
                  <a:pos x="T6" y="T7"/>
                </a:cxn>
                <a:cxn ang="T14">
                  <a:pos x="T8" y="T9"/>
                </a:cxn>
              </a:cxnLst>
              <a:rect l="T15" t="T16" r="T17" b="T18"/>
              <a:pathLst>
                <a:path w="1147" h="1597">
                  <a:moveTo>
                    <a:pt x="771" y="1597"/>
                  </a:moveTo>
                  <a:lnTo>
                    <a:pt x="0" y="777"/>
                  </a:lnTo>
                  <a:lnTo>
                    <a:pt x="633" y="0"/>
                  </a:lnTo>
                  <a:lnTo>
                    <a:pt x="1147" y="1597"/>
                  </a:lnTo>
                  <a:lnTo>
                    <a:pt x="771" y="1597"/>
                  </a:lnTo>
                  <a:close/>
                </a:path>
              </a:pathLst>
            </a:custGeom>
            <a:solidFill>
              <a:srgbClr val="E9DB2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304" name="Freeform 92"/>
            <p:cNvSpPr>
              <a:spLocks noChangeArrowheads="1"/>
            </p:cNvSpPr>
            <p:nvPr/>
          </p:nvSpPr>
          <p:spPr bwMode="auto">
            <a:xfrm>
              <a:off x="1939925" y="3268663"/>
              <a:ext cx="1223963" cy="1301750"/>
            </a:xfrm>
            <a:custGeom>
              <a:avLst/>
              <a:gdLst>
                <a:gd name="T0" fmla="*/ 354013 w 771"/>
                <a:gd name="T1" fmla="*/ 1301750 h 820"/>
                <a:gd name="T2" fmla="*/ 1223963 w 771"/>
                <a:gd name="T3" fmla="*/ 1301750 h 820"/>
                <a:gd name="T4" fmla="*/ 0 w 771"/>
                <a:gd name="T5" fmla="*/ 0 h 820"/>
                <a:gd name="T6" fmla="*/ 354013 w 771"/>
                <a:gd name="T7" fmla="*/ 1301750 h 820"/>
                <a:gd name="T8" fmla="*/ 0 60000 65536"/>
                <a:gd name="T9" fmla="*/ 0 60000 65536"/>
                <a:gd name="T10" fmla="*/ 0 60000 65536"/>
                <a:gd name="T11" fmla="*/ 0 60000 65536"/>
                <a:gd name="T12" fmla="*/ 0 w 771"/>
                <a:gd name="T13" fmla="*/ 0 h 820"/>
                <a:gd name="T14" fmla="*/ 771 w 771"/>
                <a:gd name="T15" fmla="*/ 820 h 820"/>
              </a:gdLst>
              <a:ahLst/>
              <a:cxnLst>
                <a:cxn ang="T8">
                  <a:pos x="T0" y="T1"/>
                </a:cxn>
                <a:cxn ang="T9">
                  <a:pos x="T2" y="T3"/>
                </a:cxn>
                <a:cxn ang="T10">
                  <a:pos x="T4" y="T5"/>
                </a:cxn>
                <a:cxn ang="T11">
                  <a:pos x="T6" y="T7"/>
                </a:cxn>
              </a:cxnLst>
              <a:rect l="T12" t="T13" r="T14" b="T15"/>
              <a:pathLst>
                <a:path w="771" h="820">
                  <a:moveTo>
                    <a:pt x="223" y="820"/>
                  </a:moveTo>
                  <a:lnTo>
                    <a:pt x="771" y="820"/>
                  </a:lnTo>
                  <a:lnTo>
                    <a:pt x="0" y="0"/>
                  </a:lnTo>
                  <a:lnTo>
                    <a:pt x="223" y="820"/>
                  </a:lnTo>
                  <a:close/>
                </a:path>
              </a:pathLst>
            </a:custGeom>
            <a:solidFill>
              <a:srgbClr val="B2CB3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305" name="Freeform 93"/>
            <p:cNvSpPr>
              <a:spLocks noChangeArrowheads="1"/>
            </p:cNvSpPr>
            <p:nvPr/>
          </p:nvSpPr>
          <p:spPr bwMode="auto">
            <a:xfrm>
              <a:off x="1279525" y="2246313"/>
              <a:ext cx="658813" cy="2324100"/>
            </a:xfrm>
            <a:custGeom>
              <a:avLst/>
              <a:gdLst>
                <a:gd name="T0" fmla="*/ 0 w 415"/>
                <a:gd name="T1" fmla="*/ 2324100 h 1464"/>
                <a:gd name="T2" fmla="*/ 658813 w 415"/>
                <a:gd name="T3" fmla="*/ 1022350 h 1464"/>
                <a:gd name="T4" fmla="*/ 357188 w 415"/>
                <a:gd name="T5" fmla="*/ 0 h 1464"/>
                <a:gd name="T6" fmla="*/ 0 w 415"/>
                <a:gd name="T7" fmla="*/ 2324100 h 1464"/>
                <a:gd name="T8" fmla="*/ 0 60000 65536"/>
                <a:gd name="T9" fmla="*/ 0 60000 65536"/>
                <a:gd name="T10" fmla="*/ 0 60000 65536"/>
                <a:gd name="T11" fmla="*/ 0 60000 65536"/>
                <a:gd name="T12" fmla="*/ 0 w 415"/>
                <a:gd name="T13" fmla="*/ 0 h 1464"/>
                <a:gd name="T14" fmla="*/ 415 w 415"/>
                <a:gd name="T15" fmla="*/ 1464 h 1464"/>
              </a:gdLst>
              <a:ahLst/>
              <a:cxnLst>
                <a:cxn ang="T8">
                  <a:pos x="T0" y="T1"/>
                </a:cxn>
                <a:cxn ang="T9">
                  <a:pos x="T2" y="T3"/>
                </a:cxn>
                <a:cxn ang="T10">
                  <a:pos x="T4" y="T5"/>
                </a:cxn>
                <a:cxn ang="T11">
                  <a:pos x="T6" y="T7"/>
                </a:cxn>
              </a:cxnLst>
              <a:rect l="T12" t="T13" r="T14" b="T15"/>
              <a:pathLst>
                <a:path w="415" h="1464">
                  <a:moveTo>
                    <a:pt x="0" y="1464"/>
                  </a:moveTo>
                  <a:lnTo>
                    <a:pt x="415" y="644"/>
                  </a:lnTo>
                  <a:lnTo>
                    <a:pt x="225" y="0"/>
                  </a:lnTo>
                  <a:lnTo>
                    <a:pt x="0" y="1464"/>
                  </a:lnTo>
                  <a:close/>
                </a:path>
              </a:pathLst>
            </a:custGeom>
            <a:solidFill>
              <a:srgbClr val="14885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306" name="Freeform 94"/>
            <p:cNvSpPr>
              <a:spLocks noChangeArrowheads="1"/>
            </p:cNvSpPr>
            <p:nvPr/>
          </p:nvSpPr>
          <p:spPr bwMode="auto">
            <a:xfrm>
              <a:off x="1636713" y="1516063"/>
              <a:ext cx="303213" cy="1752600"/>
            </a:xfrm>
            <a:custGeom>
              <a:avLst/>
              <a:gdLst>
                <a:gd name="T0" fmla="*/ 301625 w 191"/>
                <a:gd name="T1" fmla="*/ 1752600 h 1104"/>
                <a:gd name="T2" fmla="*/ 303213 w 191"/>
                <a:gd name="T3" fmla="*/ 1752600 h 1104"/>
                <a:gd name="T4" fmla="*/ 271463 w 191"/>
                <a:gd name="T5" fmla="*/ 0 h 1104"/>
                <a:gd name="T6" fmla="*/ 0 w 191"/>
                <a:gd name="T7" fmla="*/ 730250 h 1104"/>
                <a:gd name="T8" fmla="*/ 301625 w 191"/>
                <a:gd name="T9" fmla="*/ 1752600 h 1104"/>
                <a:gd name="T10" fmla="*/ 0 60000 65536"/>
                <a:gd name="T11" fmla="*/ 0 60000 65536"/>
                <a:gd name="T12" fmla="*/ 0 60000 65536"/>
                <a:gd name="T13" fmla="*/ 0 60000 65536"/>
                <a:gd name="T14" fmla="*/ 0 60000 65536"/>
                <a:gd name="T15" fmla="*/ 0 w 191"/>
                <a:gd name="T16" fmla="*/ 0 h 1104"/>
                <a:gd name="T17" fmla="*/ 191 w 191"/>
                <a:gd name="T18" fmla="*/ 1104 h 1104"/>
              </a:gdLst>
              <a:ahLst/>
              <a:cxnLst>
                <a:cxn ang="T10">
                  <a:pos x="T0" y="T1"/>
                </a:cxn>
                <a:cxn ang="T11">
                  <a:pos x="T2" y="T3"/>
                </a:cxn>
                <a:cxn ang="T12">
                  <a:pos x="T4" y="T5"/>
                </a:cxn>
                <a:cxn ang="T13">
                  <a:pos x="T6" y="T7"/>
                </a:cxn>
                <a:cxn ang="T14">
                  <a:pos x="T8" y="T9"/>
                </a:cxn>
              </a:cxnLst>
              <a:rect l="T15" t="T16" r="T17" b="T18"/>
              <a:pathLst>
                <a:path w="191" h="1104">
                  <a:moveTo>
                    <a:pt x="190" y="1104"/>
                  </a:moveTo>
                  <a:lnTo>
                    <a:pt x="191" y="1104"/>
                  </a:lnTo>
                  <a:lnTo>
                    <a:pt x="171" y="0"/>
                  </a:lnTo>
                  <a:lnTo>
                    <a:pt x="0" y="460"/>
                  </a:lnTo>
                  <a:lnTo>
                    <a:pt x="190" y="1104"/>
                  </a:lnTo>
                  <a:close/>
                </a:path>
              </a:pathLst>
            </a:custGeom>
            <a:solidFill>
              <a:srgbClr val="24624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307" name="Oval 104"/>
            <p:cNvSpPr>
              <a:spLocks noChangeArrowheads="1"/>
            </p:cNvSpPr>
            <p:nvPr/>
          </p:nvSpPr>
          <p:spPr bwMode="auto">
            <a:xfrm>
              <a:off x="133350" y="3565525"/>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000000"/>
                </a:solidFill>
                <a:latin typeface="Calibri" panose="020F0502020204030204" pitchFamily="34" charset="0"/>
                <a:sym typeface="宋体" panose="02010600030101010101" pitchFamily="2" charset="-122"/>
              </a:endParaRPr>
            </a:p>
          </p:txBody>
        </p:sp>
        <p:sp>
          <p:nvSpPr>
            <p:cNvPr id="8308" name="Oval 105"/>
            <p:cNvSpPr>
              <a:spLocks noChangeArrowheads="1"/>
            </p:cNvSpPr>
            <p:nvPr/>
          </p:nvSpPr>
          <p:spPr bwMode="auto">
            <a:xfrm>
              <a:off x="171450" y="4113213"/>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000000"/>
                </a:solidFill>
                <a:latin typeface="Calibri" panose="020F0502020204030204" pitchFamily="34" charset="0"/>
                <a:sym typeface="宋体" panose="02010600030101010101" pitchFamily="2" charset="-122"/>
              </a:endParaRPr>
            </a:p>
          </p:txBody>
        </p:sp>
        <p:sp>
          <p:nvSpPr>
            <p:cNvPr id="8309" name="Oval 106"/>
            <p:cNvSpPr>
              <a:spLocks noChangeArrowheads="1"/>
            </p:cNvSpPr>
            <p:nvPr/>
          </p:nvSpPr>
          <p:spPr bwMode="auto">
            <a:xfrm>
              <a:off x="654050" y="2611438"/>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000000"/>
                </a:solidFill>
                <a:latin typeface="Calibri" panose="020F0502020204030204" pitchFamily="34" charset="0"/>
                <a:sym typeface="宋体" panose="02010600030101010101" pitchFamily="2" charset="-122"/>
              </a:endParaRPr>
            </a:p>
          </p:txBody>
        </p:sp>
        <p:sp>
          <p:nvSpPr>
            <p:cNvPr id="8310" name="Oval 107"/>
            <p:cNvSpPr>
              <a:spLocks noChangeArrowheads="1"/>
            </p:cNvSpPr>
            <p:nvPr/>
          </p:nvSpPr>
          <p:spPr bwMode="auto">
            <a:xfrm>
              <a:off x="1711325" y="2390775"/>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000000"/>
                </a:solidFill>
                <a:latin typeface="Calibri" panose="020F0502020204030204" pitchFamily="34" charset="0"/>
                <a:sym typeface="宋体" panose="02010600030101010101" pitchFamily="2" charset="-122"/>
              </a:endParaRPr>
            </a:p>
          </p:txBody>
        </p:sp>
        <p:sp>
          <p:nvSpPr>
            <p:cNvPr id="8311" name="Oval 108"/>
            <p:cNvSpPr>
              <a:spLocks noChangeArrowheads="1"/>
            </p:cNvSpPr>
            <p:nvPr/>
          </p:nvSpPr>
          <p:spPr bwMode="auto">
            <a:xfrm>
              <a:off x="1990725" y="1717675"/>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000000"/>
                </a:solidFill>
                <a:latin typeface="Calibri" panose="020F0502020204030204" pitchFamily="34" charset="0"/>
                <a:sym typeface="宋体" panose="02010600030101010101" pitchFamily="2" charset="-122"/>
              </a:endParaRPr>
            </a:p>
          </p:txBody>
        </p:sp>
        <p:sp>
          <p:nvSpPr>
            <p:cNvPr id="8312" name="Oval 109"/>
            <p:cNvSpPr>
              <a:spLocks noChangeArrowheads="1"/>
            </p:cNvSpPr>
            <p:nvPr/>
          </p:nvSpPr>
          <p:spPr bwMode="auto">
            <a:xfrm>
              <a:off x="2003425" y="3325813"/>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000000"/>
                </a:solidFill>
                <a:latin typeface="Calibri" panose="020F0502020204030204" pitchFamily="34" charset="0"/>
                <a:sym typeface="宋体" panose="02010600030101010101" pitchFamily="2" charset="-122"/>
              </a:endParaRPr>
            </a:p>
          </p:txBody>
        </p:sp>
        <p:sp>
          <p:nvSpPr>
            <p:cNvPr id="8313" name="Oval 110"/>
            <p:cNvSpPr>
              <a:spLocks noChangeArrowheads="1"/>
            </p:cNvSpPr>
            <p:nvPr/>
          </p:nvSpPr>
          <p:spPr bwMode="auto">
            <a:xfrm>
              <a:off x="2979738" y="2205038"/>
              <a:ext cx="58738" cy="79375"/>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000000"/>
                </a:solidFill>
                <a:latin typeface="Calibri" panose="020F0502020204030204" pitchFamily="34" charset="0"/>
                <a:sym typeface="宋体" panose="02010600030101010101" pitchFamily="2" charset="-122"/>
              </a:endParaRPr>
            </a:p>
          </p:txBody>
        </p:sp>
        <p:sp>
          <p:nvSpPr>
            <p:cNvPr id="8314" name="Oval 111"/>
            <p:cNvSpPr>
              <a:spLocks noChangeArrowheads="1"/>
            </p:cNvSpPr>
            <p:nvPr/>
          </p:nvSpPr>
          <p:spPr bwMode="auto">
            <a:xfrm>
              <a:off x="4024313" y="2819400"/>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000000"/>
                </a:solidFill>
                <a:latin typeface="Calibri" panose="020F0502020204030204" pitchFamily="34" charset="0"/>
                <a:sym typeface="宋体" panose="02010600030101010101" pitchFamily="2" charset="-122"/>
              </a:endParaRPr>
            </a:p>
          </p:txBody>
        </p:sp>
      </p:grpSp>
      <p:sp>
        <p:nvSpPr>
          <p:cNvPr id="8195" name="文本框 2"/>
          <p:cNvSpPr>
            <a:spLocks noChangeArrowheads="1"/>
          </p:cNvSpPr>
          <p:nvPr/>
        </p:nvSpPr>
        <p:spPr bwMode="auto">
          <a:xfrm>
            <a:off x="1668587" y="497900"/>
            <a:ext cx="563417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800" b="1" dirty="0">
                <a:solidFill>
                  <a:srgbClr val="000000"/>
                </a:solidFill>
                <a:latin typeface="Calibri" panose="020F0502020204030204" pitchFamily="34" charset="0"/>
                <a:sym typeface="宋体" panose="02010600030101010101" pitchFamily="2" charset="-122"/>
              </a:rPr>
              <a:t>VR</a:t>
            </a:r>
            <a:r>
              <a:rPr lang="zh-CN" altLang="en-US" sz="2800" b="1" dirty="0">
                <a:solidFill>
                  <a:srgbClr val="000000"/>
                </a:solidFill>
                <a:latin typeface="Calibri" panose="020F0502020204030204" pitchFamily="34" charset="0"/>
                <a:sym typeface="宋体" panose="02010600030101010101" pitchFamily="2" charset="-122"/>
              </a:rPr>
              <a:t>游戏与平常游戏在交互上的区别</a:t>
            </a:r>
          </a:p>
        </p:txBody>
      </p:sp>
      <p:sp>
        <p:nvSpPr>
          <p:cNvPr id="8196" name="AutoShape 3"/>
          <p:cNvSpPr>
            <a:spLocks noChangeAspect="1" noChangeArrowheads="1" noTextEdit="1"/>
          </p:cNvSpPr>
          <p:nvPr/>
        </p:nvSpPr>
        <p:spPr bwMode="auto">
          <a:xfrm>
            <a:off x="4049713" y="1952625"/>
            <a:ext cx="3894137" cy="388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270" name="Freeform 6"/>
          <p:cNvSpPr>
            <a:spLocks noChangeArrowheads="1"/>
          </p:cNvSpPr>
          <p:nvPr/>
        </p:nvSpPr>
        <p:spPr bwMode="auto">
          <a:xfrm>
            <a:off x="4051300" y="1952625"/>
            <a:ext cx="1887539" cy="1892301"/>
          </a:xfrm>
          <a:custGeom>
            <a:avLst/>
            <a:gdLst>
              <a:gd name="T0" fmla="*/ 1853834 w 2572"/>
              <a:gd name="T1" fmla="*/ 1853719 h 2580"/>
              <a:gd name="T2" fmla="*/ 926550 w 2572"/>
              <a:gd name="T3" fmla="*/ 1853719 h 2580"/>
              <a:gd name="T4" fmla="*/ 0 w 2572"/>
              <a:gd name="T5" fmla="*/ 926493 h 2580"/>
              <a:gd name="T6" fmla="*/ 926550 w 2572"/>
              <a:gd name="T7" fmla="*/ 0 h 2580"/>
              <a:gd name="T8" fmla="*/ 1853834 w 2572"/>
              <a:gd name="T9" fmla="*/ 926493 h 2580"/>
              <a:gd name="T10" fmla="*/ 1853834 w 2572"/>
              <a:gd name="T11" fmla="*/ 1853719 h 2580"/>
              <a:gd name="T12" fmla="*/ 0 60000 65536"/>
              <a:gd name="T13" fmla="*/ 0 60000 65536"/>
              <a:gd name="T14" fmla="*/ 0 60000 65536"/>
              <a:gd name="T15" fmla="*/ 0 60000 65536"/>
              <a:gd name="T16" fmla="*/ 0 60000 65536"/>
              <a:gd name="T17" fmla="*/ 0 60000 65536"/>
              <a:gd name="T18" fmla="*/ 0 w 2572"/>
              <a:gd name="T19" fmla="*/ 0 h 2580"/>
              <a:gd name="T20" fmla="*/ 2572 w 2572"/>
              <a:gd name="T21" fmla="*/ 2580 h 2580"/>
            </a:gdLst>
            <a:ahLst/>
            <a:cxnLst>
              <a:cxn ang="T12">
                <a:pos x="T0" y="T1"/>
              </a:cxn>
              <a:cxn ang="T13">
                <a:pos x="T2" y="T3"/>
              </a:cxn>
              <a:cxn ang="T14">
                <a:pos x="T4" y="T5"/>
              </a:cxn>
              <a:cxn ang="T15">
                <a:pos x="T6" y="T7"/>
              </a:cxn>
              <a:cxn ang="T16">
                <a:pos x="T8" y="T9"/>
              </a:cxn>
              <a:cxn ang="T17">
                <a:pos x="T10" y="T11"/>
              </a:cxn>
            </a:cxnLst>
            <a:rect l="T18" t="T19" r="T20" b="T21"/>
            <a:pathLst>
              <a:path w="2572" h="2580">
                <a:moveTo>
                  <a:pt x="2527" y="2527"/>
                </a:moveTo>
                <a:cubicBezTo>
                  <a:pt x="2527" y="2527"/>
                  <a:pt x="1645" y="2580"/>
                  <a:pt x="1263" y="2527"/>
                </a:cubicBezTo>
                <a:cubicBezTo>
                  <a:pt x="446" y="2412"/>
                  <a:pt x="0" y="1961"/>
                  <a:pt x="0" y="1263"/>
                </a:cubicBezTo>
                <a:cubicBezTo>
                  <a:pt x="0" y="565"/>
                  <a:pt x="565" y="0"/>
                  <a:pt x="1263" y="0"/>
                </a:cubicBezTo>
                <a:cubicBezTo>
                  <a:pt x="1961" y="0"/>
                  <a:pt x="2435" y="528"/>
                  <a:pt x="2527" y="1263"/>
                </a:cubicBezTo>
                <a:cubicBezTo>
                  <a:pt x="2572" y="1624"/>
                  <a:pt x="2527" y="2527"/>
                  <a:pt x="2527" y="2527"/>
                </a:cubicBezTo>
                <a:close/>
              </a:path>
            </a:pathLst>
          </a:custGeom>
          <a:solidFill>
            <a:srgbClr val="085C9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267" name="Freeform 5"/>
          <p:cNvSpPr>
            <a:spLocks noChangeArrowheads="1"/>
          </p:cNvSpPr>
          <p:nvPr/>
        </p:nvSpPr>
        <p:spPr bwMode="auto">
          <a:xfrm>
            <a:off x="4049713" y="3956050"/>
            <a:ext cx="1892300" cy="1887538"/>
          </a:xfrm>
          <a:custGeom>
            <a:avLst/>
            <a:gdLst>
              <a:gd name="T0" fmla="*/ 1853719 w 2580"/>
              <a:gd name="T1" fmla="*/ 33038 h 2572"/>
              <a:gd name="T2" fmla="*/ 1853719 w 2580"/>
              <a:gd name="T3" fmla="*/ 960294 h 2572"/>
              <a:gd name="T4" fmla="*/ 926493 w 2580"/>
              <a:gd name="T5" fmla="*/ 1888285 h 2572"/>
              <a:gd name="T6" fmla="*/ 0 w 2580"/>
              <a:gd name="T7" fmla="*/ 960294 h 2572"/>
              <a:gd name="T8" fmla="*/ 926493 w 2580"/>
              <a:gd name="T9" fmla="*/ 33038 h 2572"/>
              <a:gd name="T10" fmla="*/ 1853719 w 2580"/>
              <a:gd name="T11" fmla="*/ 33038 h 2572"/>
              <a:gd name="T12" fmla="*/ 0 60000 65536"/>
              <a:gd name="T13" fmla="*/ 0 60000 65536"/>
              <a:gd name="T14" fmla="*/ 0 60000 65536"/>
              <a:gd name="T15" fmla="*/ 0 60000 65536"/>
              <a:gd name="T16" fmla="*/ 0 60000 65536"/>
              <a:gd name="T17" fmla="*/ 0 60000 65536"/>
              <a:gd name="T18" fmla="*/ 0 w 2580"/>
              <a:gd name="T19" fmla="*/ 0 h 2572"/>
              <a:gd name="T20" fmla="*/ 2580 w 2580"/>
              <a:gd name="T21" fmla="*/ 2572 h 2572"/>
            </a:gdLst>
            <a:ahLst/>
            <a:cxnLst>
              <a:cxn ang="T12">
                <a:pos x="T0" y="T1"/>
              </a:cxn>
              <a:cxn ang="T13">
                <a:pos x="T2" y="T3"/>
              </a:cxn>
              <a:cxn ang="T14">
                <a:pos x="T4" y="T5"/>
              </a:cxn>
              <a:cxn ang="T15">
                <a:pos x="T6" y="T7"/>
              </a:cxn>
              <a:cxn ang="T16">
                <a:pos x="T8" y="T9"/>
              </a:cxn>
              <a:cxn ang="T17">
                <a:pos x="T10" y="T11"/>
              </a:cxn>
            </a:cxnLst>
            <a:rect l="T18" t="T19" r="T20" b="T21"/>
            <a:pathLst>
              <a:path w="2580" h="2572">
                <a:moveTo>
                  <a:pt x="2527" y="45"/>
                </a:moveTo>
                <a:cubicBezTo>
                  <a:pt x="2527" y="45"/>
                  <a:pt x="2580" y="926"/>
                  <a:pt x="2527" y="1308"/>
                </a:cubicBezTo>
                <a:cubicBezTo>
                  <a:pt x="2412" y="2125"/>
                  <a:pt x="1961" y="2572"/>
                  <a:pt x="1263" y="2572"/>
                </a:cubicBezTo>
                <a:cubicBezTo>
                  <a:pt x="565" y="2572"/>
                  <a:pt x="0" y="2006"/>
                  <a:pt x="0" y="1308"/>
                </a:cubicBezTo>
                <a:cubicBezTo>
                  <a:pt x="0" y="611"/>
                  <a:pt x="527" y="137"/>
                  <a:pt x="1263" y="45"/>
                </a:cubicBezTo>
                <a:cubicBezTo>
                  <a:pt x="1624" y="0"/>
                  <a:pt x="2527" y="45"/>
                  <a:pt x="2527" y="45"/>
                </a:cubicBezTo>
                <a:close/>
              </a:path>
            </a:pathLst>
          </a:custGeom>
          <a:solidFill>
            <a:srgbClr val="7C7C7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nvGrpSpPr>
          <p:cNvPr id="8247" name="Group 55"/>
          <p:cNvGrpSpPr>
            <a:grpSpLocks/>
          </p:cNvGrpSpPr>
          <p:nvPr/>
        </p:nvGrpSpPr>
        <p:grpSpPr bwMode="auto">
          <a:xfrm>
            <a:off x="6054725" y="1952625"/>
            <a:ext cx="1885950" cy="1892300"/>
            <a:chOff x="0" y="0"/>
            <a:chExt cx="1886846" cy="1892598"/>
          </a:xfrm>
        </p:grpSpPr>
        <p:sp>
          <p:nvSpPr>
            <p:cNvPr id="8264" name="Freeform 8"/>
            <p:cNvSpPr>
              <a:spLocks noChangeArrowheads="1"/>
            </p:cNvSpPr>
            <p:nvPr/>
          </p:nvSpPr>
          <p:spPr bwMode="auto">
            <a:xfrm>
              <a:off x="0" y="0"/>
              <a:ext cx="1886846" cy="1892598"/>
            </a:xfrm>
            <a:custGeom>
              <a:avLst/>
              <a:gdLst>
                <a:gd name="T0" fmla="*/ 33012 w 2572"/>
                <a:gd name="T1" fmla="*/ 1853719 h 2580"/>
                <a:gd name="T2" fmla="*/ 960296 w 2572"/>
                <a:gd name="T3" fmla="*/ 1853719 h 2580"/>
                <a:gd name="T4" fmla="*/ 1886846 w 2572"/>
                <a:gd name="T5" fmla="*/ 926493 h 2580"/>
                <a:gd name="T6" fmla="*/ 960296 w 2572"/>
                <a:gd name="T7" fmla="*/ 0 h 2580"/>
                <a:gd name="T8" fmla="*/ 33012 w 2572"/>
                <a:gd name="T9" fmla="*/ 926493 h 2580"/>
                <a:gd name="T10" fmla="*/ 33012 w 2572"/>
                <a:gd name="T11" fmla="*/ 1853719 h 2580"/>
                <a:gd name="T12" fmla="*/ 0 60000 65536"/>
                <a:gd name="T13" fmla="*/ 0 60000 65536"/>
                <a:gd name="T14" fmla="*/ 0 60000 65536"/>
                <a:gd name="T15" fmla="*/ 0 60000 65536"/>
                <a:gd name="T16" fmla="*/ 0 60000 65536"/>
                <a:gd name="T17" fmla="*/ 0 60000 65536"/>
                <a:gd name="T18" fmla="*/ 0 w 2572"/>
                <a:gd name="T19" fmla="*/ 0 h 2580"/>
                <a:gd name="T20" fmla="*/ 2572 w 2572"/>
                <a:gd name="T21" fmla="*/ 2580 h 2580"/>
              </a:gdLst>
              <a:ahLst/>
              <a:cxnLst>
                <a:cxn ang="T12">
                  <a:pos x="T0" y="T1"/>
                </a:cxn>
                <a:cxn ang="T13">
                  <a:pos x="T2" y="T3"/>
                </a:cxn>
                <a:cxn ang="T14">
                  <a:pos x="T4" y="T5"/>
                </a:cxn>
                <a:cxn ang="T15">
                  <a:pos x="T6" y="T7"/>
                </a:cxn>
                <a:cxn ang="T16">
                  <a:pos x="T8" y="T9"/>
                </a:cxn>
                <a:cxn ang="T17">
                  <a:pos x="T10" y="T11"/>
                </a:cxn>
              </a:cxnLst>
              <a:rect l="T18" t="T19" r="T20" b="T21"/>
              <a:pathLst>
                <a:path w="2572" h="2580">
                  <a:moveTo>
                    <a:pt x="45" y="2527"/>
                  </a:moveTo>
                  <a:cubicBezTo>
                    <a:pt x="45" y="2527"/>
                    <a:pt x="926" y="2580"/>
                    <a:pt x="1309" y="2527"/>
                  </a:cubicBezTo>
                  <a:cubicBezTo>
                    <a:pt x="2126" y="2412"/>
                    <a:pt x="2572" y="1961"/>
                    <a:pt x="2572" y="1263"/>
                  </a:cubicBezTo>
                  <a:cubicBezTo>
                    <a:pt x="2572" y="565"/>
                    <a:pt x="2006" y="0"/>
                    <a:pt x="1309" y="0"/>
                  </a:cubicBezTo>
                  <a:cubicBezTo>
                    <a:pt x="611" y="0"/>
                    <a:pt x="137" y="528"/>
                    <a:pt x="45" y="1263"/>
                  </a:cubicBezTo>
                  <a:cubicBezTo>
                    <a:pt x="0" y="1624"/>
                    <a:pt x="45" y="2527"/>
                    <a:pt x="45" y="2527"/>
                  </a:cubicBezTo>
                  <a:close/>
                </a:path>
              </a:pathLst>
            </a:custGeom>
            <a:solidFill>
              <a:srgbClr val="5BBFB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266" name="文本框 145"/>
            <p:cNvSpPr>
              <a:spLocks noChangeArrowheads="1"/>
            </p:cNvSpPr>
            <p:nvPr/>
          </p:nvSpPr>
          <p:spPr bwMode="auto">
            <a:xfrm>
              <a:off x="244629" y="646747"/>
              <a:ext cx="1642217" cy="461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400" dirty="0">
                  <a:solidFill>
                    <a:srgbClr val="F7F7F7"/>
                  </a:solidFill>
                  <a:latin typeface="Calibri" panose="020F0502020204030204" pitchFamily="34" charset="0"/>
                  <a:cs typeface="Calibri" panose="020F0502020204030204" pitchFamily="34" charset="0"/>
                  <a:sym typeface="Calibri" panose="020F0502020204030204" pitchFamily="34" charset="0"/>
                </a:rPr>
                <a:t>UI</a:t>
              </a:r>
              <a:r>
                <a:rPr lang="zh-CN" altLang="en-US" sz="2400" dirty="0">
                  <a:solidFill>
                    <a:srgbClr val="F7F7F7"/>
                  </a:solidFill>
                  <a:latin typeface="Calibri" panose="020F0502020204030204" pitchFamily="34" charset="0"/>
                  <a:cs typeface="Calibri" panose="020F0502020204030204" pitchFamily="34" charset="0"/>
                  <a:sym typeface="Calibri" panose="020F0502020204030204" pitchFamily="34" charset="0"/>
                </a:rPr>
                <a:t>的区别</a:t>
              </a:r>
              <a:endParaRPr lang="zh-CN" altLang="en-US" sz="2400" dirty="0">
                <a:solidFill>
                  <a:srgbClr val="F7F7F7"/>
                </a:solidFill>
                <a:latin typeface="Calibri" panose="020F0502020204030204" pitchFamily="34" charset="0"/>
                <a:sym typeface="宋体" panose="02010600030101010101" pitchFamily="2" charset="-122"/>
              </a:endParaRPr>
            </a:p>
          </p:txBody>
        </p:sp>
      </p:grpSp>
      <p:sp>
        <p:nvSpPr>
          <p:cNvPr id="2" name="Freeform 7"/>
          <p:cNvSpPr>
            <a:spLocks noChangeArrowheads="1"/>
          </p:cNvSpPr>
          <p:nvPr/>
        </p:nvSpPr>
        <p:spPr bwMode="auto">
          <a:xfrm>
            <a:off x="6048375" y="3956050"/>
            <a:ext cx="1895475" cy="1887538"/>
          </a:xfrm>
          <a:custGeom>
            <a:avLst/>
            <a:gdLst>
              <a:gd name="T0" fmla="*/ 39627 w 2581"/>
              <a:gd name="T1" fmla="*/ 33038 h 2572"/>
              <a:gd name="T2" fmla="*/ 39627 w 2581"/>
              <a:gd name="T3" fmla="*/ 960294 h 2572"/>
              <a:gd name="T4" fmla="*/ 966465 w 2581"/>
              <a:gd name="T5" fmla="*/ 1888285 h 2572"/>
              <a:gd name="T6" fmla="*/ 1894037 w 2581"/>
              <a:gd name="T7" fmla="*/ 960294 h 2572"/>
              <a:gd name="T8" fmla="*/ 966465 w 2581"/>
              <a:gd name="T9" fmla="*/ 33038 h 2572"/>
              <a:gd name="T10" fmla="*/ 39627 w 2581"/>
              <a:gd name="T11" fmla="*/ 33038 h 2572"/>
              <a:gd name="T12" fmla="*/ 0 60000 65536"/>
              <a:gd name="T13" fmla="*/ 0 60000 65536"/>
              <a:gd name="T14" fmla="*/ 0 60000 65536"/>
              <a:gd name="T15" fmla="*/ 0 60000 65536"/>
              <a:gd name="T16" fmla="*/ 0 60000 65536"/>
              <a:gd name="T17" fmla="*/ 0 60000 65536"/>
              <a:gd name="T18" fmla="*/ 0 w 2581"/>
              <a:gd name="T19" fmla="*/ 0 h 2572"/>
              <a:gd name="T20" fmla="*/ 2581 w 2581"/>
              <a:gd name="T21" fmla="*/ 2572 h 2572"/>
            </a:gdLst>
            <a:ahLst/>
            <a:cxnLst>
              <a:cxn ang="T12">
                <a:pos x="T0" y="T1"/>
              </a:cxn>
              <a:cxn ang="T13">
                <a:pos x="T2" y="T3"/>
              </a:cxn>
              <a:cxn ang="T14">
                <a:pos x="T4" y="T5"/>
              </a:cxn>
              <a:cxn ang="T15">
                <a:pos x="T6" y="T7"/>
              </a:cxn>
              <a:cxn ang="T16">
                <a:pos x="T8" y="T9"/>
              </a:cxn>
              <a:cxn ang="T17">
                <a:pos x="T10" y="T11"/>
              </a:cxn>
            </a:cxnLst>
            <a:rect l="T18" t="T19" r="T20" b="T21"/>
            <a:pathLst>
              <a:path w="2581" h="2572">
                <a:moveTo>
                  <a:pt x="54" y="45"/>
                </a:moveTo>
                <a:cubicBezTo>
                  <a:pt x="54" y="45"/>
                  <a:pt x="0" y="926"/>
                  <a:pt x="54" y="1308"/>
                </a:cubicBezTo>
                <a:cubicBezTo>
                  <a:pt x="169" y="2125"/>
                  <a:pt x="620" y="2572"/>
                  <a:pt x="1317" y="2572"/>
                </a:cubicBezTo>
                <a:cubicBezTo>
                  <a:pt x="2015" y="2572"/>
                  <a:pt x="2581" y="2006"/>
                  <a:pt x="2581" y="1308"/>
                </a:cubicBezTo>
                <a:cubicBezTo>
                  <a:pt x="2581" y="611"/>
                  <a:pt x="2053" y="137"/>
                  <a:pt x="1317" y="45"/>
                </a:cubicBezTo>
                <a:cubicBezTo>
                  <a:pt x="957" y="0"/>
                  <a:pt x="54" y="45"/>
                  <a:pt x="54" y="45"/>
                </a:cubicBezTo>
                <a:close/>
              </a:path>
            </a:pathLst>
          </a:custGeom>
          <a:solidFill>
            <a:srgbClr val="E25D2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255" name="文本框 148"/>
          <p:cNvSpPr>
            <a:spLocks noChangeArrowheads="1"/>
          </p:cNvSpPr>
          <p:nvPr/>
        </p:nvSpPr>
        <p:spPr bwMode="auto">
          <a:xfrm>
            <a:off x="870252" y="2117322"/>
            <a:ext cx="2965450"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b="1" dirty="0">
                <a:solidFill>
                  <a:srgbClr val="085C9C"/>
                </a:solidFill>
                <a:latin typeface="Calibri" panose="020F0502020204030204" pitchFamily="34" charset="0"/>
                <a:sym typeface="宋体" panose="02010600030101010101" pitchFamily="2" charset="-122"/>
              </a:rPr>
              <a:t>通常游戏中，玩家与游戏中的物体进行交互多为通过输入设备输入相应的行为进行交互，而在</a:t>
            </a:r>
            <a:r>
              <a:rPr lang="en-US" altLang="zh-CN" b="1" dirty="0">
                <a:solidFill>
                  <a:srgbClr val="085C9C"/>
                </a:solidFill>
                <a:latin typeface="Calibri" panose="020F0502020204030204" pitchFamily="34" charset="0"/>
                <a:sym typeface="宋体" panose="02010600030101010101" pitchFamily="2" charset="-122"/>
              </a:rPr>
              <a:t>VR</a:t>
            </a:r>
            <a:r>
              <a:rPr lang="zh-CN" altLang="en-US" b="1" dirty="0">
                <a:solidFill>
                  <a:srgbClr val="085C9C"/>
                </a:solidFill>
                <a:latin typeface="Calibri" panose="020F0502020204030204" pitchFamily="34" charset="0"/>
                <a:sym typeface="宋体" panose="02010600030101010101" pitchFamily="2" charset="-122"/>
              </a:rPr>
              <a:t>游戏中需要玩家做出实际的相应行为来进行交互。</a:t>
            </a:r>
            <a:endParaRPr lang="zh-CN" altLang="en-US" dirty="0"/>
          </a:p>
        </p:txBody>
      </p:sp>
      <p:sp>
        <p:nvSpPr>
          <p:cNvPr id="8257" name="文本框 150"/>
          <p:cNvSpPr>
            <a:spLocks noChangeArrowheads="1"/>
          </p:cNvSpPr>
          <p:nvPr/>
        </p:nvSpPr>
        <p:spPr bwMode="auto">
          <a:xfrm>
            <a:off x="884756" y="4304863"/>
            <a:ext cx="3011488"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b="1" dirty="0">
                <a:solidFill>
                  <a:srgbClr val="595959"/>
                </a:solidFill>
                <a:latin typeface="Calibri" panose="020F0502020204030204" pitchFamily="34" charset="0"/>
                <a:sym typeface="宋体" panose="02010600030101010101" pitchFamily="2" charset="-122"/>
              </a:rPr>
              <a:t>一般的游戏中，反馈多体现于声音、画面、震动。而</a:t>
            </a:r>
            <a:r>
              <a:rPr lang="en-US" altLang="zh-CN" b="1" dirty="0">
                <a:solidFill>
                  <a:srgbClr val="595959"/>
                </a:solidFill>
                <a:latin typeface="Calibri" panose="020F0502020204030204" pitchFamily="34" charset="0"/>
                <a:sym typeface="宋体" panose="02010600030101010101" pitchFamily="2" charset="-122"/>
              </a:rPr>
              <a:t>VR</a:t>
            </a:r>
            <a:r>
              <a:rPr lang="zh-CN" altLang="en-US" b="1" dirty="0">
                <a:solidFill>
                  <a:srgbClr val="595959"/>
                </a:solidFill>
                <a:latin typeface="Calibri" panose="020F0502020204030204" pitchFamily="34" charset="0"/>
                <a:sym typeface="宋体" panose="02010600030101010101" pitchFamily="2" charset="-122"/>
              </a:rPr>
              <a:t>游戏的画面反馈则远远强于通常的游戏，受限于技术，</a:t>
            </a:r>
            <a:r>
              <a:rPr lang="en-US" altLang="zh-CN" b="1" dirty="0">
                <a:solidFill>
                  <a:srgbClr val="595959"/>
                </a:solidFill>
                <a:latin typeface="Calibri" panose="020F0502020204030204" pitchFamily="34" charset="0"/>
                <a:sym typeface="宋体" panose="02010600030101010101" pitchFamily="2" charset="-122"/>
              </a:rPr>
              <a:t>VR</a:t>
            </a:r>
            <a:r>
              <a:rPr lang="zh-CN" altLang="en-US" b="1" dirty="0">
                <a:solidFill>
                  <a:srgbClr val="595959"/>
                </a:solidFill>
                <a:latin typeface="Calibri" panose="020F0502020204030204" pitchFamily="34" charset="0"/>
                <a:sym typeface="宋体" panose="02010600030101010101" pitchFamily="2" charset="-122"/>
              </a:rPr>
              <a:t>游戏基本也只有这几种反馈。</a:t>
            </a:r>
            <a:endParaRPr lang="zh-CN" altLang="en-US" dirty="0"/>
          </a:p>
        </p:txBody>
      </p:sp>
      <p:sp>
        <p:nvSpPr>
          <p:cNvPr id="8259" name="文本框 152"/>
          <p:cNvSpPr>
            <a:spLocks noChangeArrowheads="1"/>
          </p:cNvSpPr>
          <p:nvPr/>
        </p:nvSpPr>
        <p:spPr bwMode="auto">
          <a:xfrm>
            <a:off x="8085729" y="4152453"/>
            <a:ext cx="3030537"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b="1" dirty="0">
                <a:solidFill>
                  <a:srgbClr val="E25D2A"/>
                </a:solidFill>
                <a:latin typeface="Calibri" panose="020F0502020204030204" pitchFamily="34" charset="0"/>
                <a:sym typeface="宋体" panose="02010600030101010101" pitchFamily="2" charset="-122"/>
              </a:rPr>
              <a:t>通常游戏中，玩家通过键盘与鼠标或者触摸屏操控角色行动，而</a:t>
            </a:r>
            <a:r>
              <a:rPr lang="en-US" altLang="zh-CN" b="1" dirty="0">
                <a:solidFill>
                  <a:srgbClr val="E25D2A"/>
                </a:solidFill>
                <a:latin typeface="Calibri" panose="020F0502020204030204" pitchFamily="34" charset="0"/>
                <a:sym typeface="宋体" panose="02010600030101010101" pitchFamily="2" charset="-122"/>
              </a:rPr>
              <a:t>VR</a:t>
            </a:r>
            <a:r>
              <a:rPr lang="zh-CN" altLang="en-US" b="1" dirty="0">
                <a:solidFill>
                  <a:srgbClr val="E25D2A"/>
                </a:solidFill>
                <a:latin typeface="Calibri" panose="020F0502020204030204" pitchFamily="34" charset="0"/>
                <a:sym typeface="宋体" panose="02010600030101010101" pitchFamily="2" charset="-122"/>
              </a:rPr>
              <a:t>游戏则将玩家自身放置于游戏世界之中，玩家自己的行为就是游戏世界中的行为。</a:t>
            </a:r>
            <a:endParaRPr lang="zh-CN" altLang="en-US" dirty="0"/>
          </a:p>
        </p:txBody>
      </p:sp>
      <p:sp>
        <p:nvSpPr>
          <p:cNvPr id="8261" name="文本框 154"/>
          <p:cNvSpPr>
            <a:spLocks noChangeArrowheads="1"/>
          </p:cNvSpPr>
          <p:nvPr/>
        </p:nvSpPr>
        <p:spPr bwMode="auto">
          <a:xfrm>
            <a:off x="8056562" y="2059785"/>
            <a:ext cx="3063875"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b="1" dirty="0">
                <a:solidFill>
                  <a:srgbClr val="5BBFB5"/>
                </a:solidFill>
                <a:latin typeface="Calibri" panose="020F0502020204030204" pitchFamily="34" charset="0"/>
                <a:sym typeface="宋体" panose="02010600030101010101" pitchFamily="2" charset="-122"/>
              </a:rPr>
              <a:t>通常游戏的</a:t>
            </a:r>
            <a:r>
              <a:rPr lang="en-US" altLang="zh-CN" b="1" dirty="0">
                <a:solidFill>
                  <a:srgbClr val="5BBFB5"/>
                </a:solidFill>
                <a:latin typeface="Calibri" panose="020F0502020204030204" pitchFamily="34" charset="0"/>
                <a:sym typeface="宋体" panose="02010600030101010101" pitchFamily="2" charset="-122"/>
              </a:rPr>
              <a:t>UI</a:t>
            </a:r>
            <a:r>
              <a:rPr lang="zh-CN" altLang="en-US" b="1" dirty="0">
                <a:solidFill>
                  <a:srgbClr val="5BBFB5"/>
                </a:solidFill>
                <a:latin typeface="Calibri" panose="020F0502020204030204" pitchFamily="34" charset="0"/>
                <a:sym typeface="宋体" panose="02010600030101010101" pitchFamily="2" charset="-122"/>
              </a:rPr>
              <a:t>大多分布于显示器边缘，而</a:t>
            </a:r>
            <a:r>
              <a:rPr lang="en-US" altLang="zh-CN" b="1" dirty="0">
                <a:solidFill>
                  <a:srgbClr val="5BBFB5"/>
                </a:solidFill>
                <a:latin typeface="Calibri" panose="020F0502020204030204" pitchFamily="34" charset="0"/>
                <a:sym typeface="宋体" panose="02010600030101010101" pitchFamily="2" charset="-122"/>
              </a:rPr>
              <a:t>VR</a:t>
            </a:r>
            <a:r>
              <a:rPr lang="zh-CN" altLang="en-US" b="1" dirty="0">
                <a:solidFill>
                  <a:srgbClr val="5BBFB5"/>
                </a:solidFill>
                <a:latin typeface="Calibri" panose="020F0502020204030204" pitchFamily="34" charset="0"/>
                <a:sym typeface="宋体" panose="02010600030101010101" pitchFamily="2" charset="-122"/>
              </a:rPr>
              <a:t>游戏中头显可视范围接近于现实人眼的可视范围，边缘概念被淡化，所以</a:t>
            </a:r>
            <a:r>
              <a:rPr lang="en-US" altLang="zh-CN" b="1" dirty="0">
                <a:solidFill>
                  <a:srgbClr val="5BBFB5"/>
                </a:solidFill>
                <a:latin typeface="Calibri" panose="020F0502020204030204" pitchFamily="34" charset="0"/>
                <a:sym typeface="宋体" panose="02010600030101010101" pitchFamily="2" charset="-122"/>
              </a:rPr>
              <a:t>UI</a:t>
            </a:r>
            <a:r>
              <a:rPr lang="zh-CN" altLang="en-US" b="1" dirty="0">
                <a:solidFill>
                  <a:srgbClr val="5BBFB5"/>
                </a:solidFill>
                <a:latin typeface="Calibri" panose="020F0502020204030204" pitchFamily="34" charset="0"/>
                <a:sym typeface="宋体" panose="02010600030101010101" pitchFamily="2" charset="-122"/>
              </a:rPr>
              <a:t>并不能按照通常游戏的</a:t>
            </a:r>
            <a:r>
              <a:rPr lang="en-US" altLang="zh-CN" b="1" dirty="0">
                <a:solidFill>
                  <a:srgbClr val="5BBFB5"/>
                </a:solidFill>
                <a:latin typeface="Calibri" panose="020F0502020204030204" pitchFamily="34" charset="0"/>
                <a:sym typeface="宋体" panose="02010600030101010101" pitchFamily="2" charset="-122"/>
              </a:rPr>
              <a:t>UI</a:t>
            </a:r>
            <a:r>
              <a:rPr lang="zh-CN" altLang="en-US" b="1" dirty="0">
                <a:solidFill>
                  <a:srgbClr val="5BBFB5"/>
                </a:solidFill>
                <a:latin typeface="Calibri" panose="020F0502020204030204" pitchFamily="34" charset="0"/>
                <a:sym typeface="宋体" panose="02010600030101010101" pitchFamily="2" charset="-122"/>
              </a:rPr>
              <a:t>进行布置。</a:t>
            </a:r>
            <a:endParaRPr lang="zh-CN" altLang="en-US" dirty="0"/>
          </a:p>
        </p:txBody>
      </p:sp>
      <p:grpSp>
        <p:nvGrpSpPr>
          <p:cNvPr id="8209" name="Group 71"/>
          <p:cNvGrpSpPr>
            <a:grpSpLocks/>
          </p:cNvGrpSpPr>
          <p:nvPr/>
        </p:nvGrpSpPr>
        <p:grpSpPr bwMode="auto">
          <a:xfrm rot="-5400000">
            <a:off x="10806112" y="5465763"/>
            <a:ext cx="1304925" cy="1466850"/>
            <a:chOff x="0" y="0"/>
            <a:chExt cx="4570414" cy="5137881"/>
          </a:xfrm>
        </p:grpSpPr>
        <p:sp>
          <p:nvSpPr>
            <p:cNvPr id="8210" name="Freeform 5"/>
            <p:cNvSpPr>
              <a:spLocks noChangeArrowheads="1"/>
            </p:cNvSpPr>
            <p:nvPr/>
          </p:nvSpPr>
          <p:spPr bwMode="auto">
            <a:xfrm>
              <a:off x="0" y="1283431"/>
              <a:ext cx="1301750" cy="850900"/>
            </a:xfrm>
            <a:custGeom>
              <a:avLst/>
              <a:gdLst>
                <a:gd name="T0" fmla="*/ 0 w 820"/>
                <a:gd name="T1" fmla="*/ 850900 h 536"/>
                <a:gd name="T2" fmla="*/ 0 w 820"/>
                <a:gd name="T3" fmla="*/ 0 h 536"/>
                <a:gd name="T4" fmla="*/ 1301750 w 820"/>
                <a:gd name="T5" fmla="*/ 592138 h 536"/>
                <a:gd name="T6" fmla="*/ 0 w 820"/>
                <a:gd name="T7" fmla="*/ 850900 h 536"/>
                <a:gd name="T8" fmla="*/ 0 60000 65536"/>
                <a:gd name="T9" fmla="*/ 0 60000 65536"/>
                <a:gd name="T10" fmla="*/ 0 60000 65536"/>
                <a:gd name="T11" fmla="*/ 0 60000 65536"/>
                <a:gd name="T12" fmla="*/ 0 w 820"/>
                <a:gd name="T13" fmla="*/ 0 h 536"/>
                <a:gd name="T14" fmla="*/ 820 w 820"/>
                <a:gd name="T15" fmla="*/ 536 h 536"/>
              </a:gdLst>
              <a:ahLst/>
              <a:cxnLst>
                <a:cxn ang="T8">
                  <a:pos x="T0" y="T1"/>
                </a:cxn>
                <a:cxn ang="T9">
                  <a:pos x="T2" y="T3"/>
                </a:cxn>
                <a:cxn ang="T10">
                  <a:pos x="T4" y="T5"/>
                </a:cxn>
                <a:cxn ang="T11">
                  <a:pos x="T6" y="T7"/>
                </a:cxn>
              </a:cxnLst>
              <a:rect l="T12" t="T13" r="T14" b="T15"/>
              <a:pathLst>
                <a:path w="820" h="536">
                  <a:moveTo>
                    <a:pt x="0" y="536"/>
                  </a:moveTo>
                  <a:lnTo>
                    <a:pt x="0" y="0"/>
                  </a:lnTo>
                  <a:lnTo>
                    <a:pt x="820" y="373"/>
                  </a:lnTo>
                  <a:lnTo>
                    <a:pt x="0" y="536"/>
                  </a:lnTo>
                  <a:close/>
                </a:path>
              </a:pathLst>
            </a:custGeom>
            <a:solidFill>
              <a:srgbClr val="E8CB2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211" name="Freeform 6"/>
            <p:cNvSpPr>
              <a:spLocks noChangeArrowheads="1"/>
            </p:cNvSpPr>
            <p:nvPr/>
          </p:nvSpPr>
          <p:spPr bwMode="auto">
            <a:xfrm>
              <a:off x="0" y="826231"/>
              <a:ext cx="1847850" cy="1049337"/>
            </a:xfrm>
            <a:custGeom>
              <a:avLst/>
              <a:gdLst>
                <a:gd name="T0" fmla="*/ 0 w 1164"/>
                <a:gd name="T1" fmla="*/ 457200 h 661"/>
                <a:gd name="T2" fmla="*/ 1847850 w 1164"/>
                <a:gd name="T3" fmla="*/ 0 h 661"/>
                <a:gd name="T4" fmla="*/ 1301750 w 1164"/>
                <a:gd name="T5" fmla="*/ 1049337 h 661"/>
                <a:gd name="T6" fmla="*/ 0 w 1164"/>
                <a:gd name="T7" fmla="*/ 457200 h 661"/>
                <a:gd name="T8" fmla="*/ 0 60000 65536"/>
                <a:gd name="T9" fmla="*/ 0 60000 65536"/>
                <a:gd name="T10" fmla="*/ 0 60000 65536"/>
                <a:gd name="T11" fmla="*/ 0 60000 65536"/>
                <a:gd name="T12" fmla="*/ 0 w 1164"/>
                <a:gd name="T13" fmla="*/ 0 h 661"/>
                <a:gd name="T14" fmla="*/ 1164 w 1164"/>
                <a:gd name="T15" fmla="*/ 661 h 661"/>
              </a:gdLst>
              <a:ahLst/>
              <a:cxnLst>
                <a:cxn ang="T8">
                  <a:pos x="T0" y="T1"/>
                </a:cxn>
                <a:cxn ang="T9">
                  <a:pos x="T2" y="T3"/>
                </a:cxn>
                <a:cxn ang="T10">
                  <a:pos x="T4" y="T5"/>
                </a:cxn>
                <a:cxn ang="T11">
                  <a:pos x="T6" y="T7"/>
                </a:cxn>
              </a:cxnLst>
              <a:rect l="T12" t="T13" r="T14" b="T15"/>
              <a:pathLst>
                <a:path w="1164" h="661">
                  <a:moveTo>
                    <a:pt x="0" y="288"/>
                  </a:moveTo>
                  <a:lnTo>
                    <a:pt x="1164" y="0"/>
                  </a:lnTo>
                  <a:lnTo>
                    <a:pt x="820" y="661"/>
                  </a:lnTo>
                  <a:lnTo>
                    <a:pt x="0" y="288"/>
                  </a:lnTo>
                  <a:close/>
                </a:path>
              </a:pathLst>
            </a:custGeom>
            <a:solidFill>
              <a:srgbClr val="E7AC2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212" name="Freeform 7"/>
            <p:cNvSpPr>
              <a:spLocks noChangeArrowheads="1"/>
            </p:cNvSpPr>
            <p:nvPr/>
          </p:nvSpPr>
          <p:spPr bwMode="auto">
            <a:xfrm>
              <a:off x="0" y="2134331"/>
              <a:ext cx="719138" cy="2290762"/>
            </a:xfrm>
            <a:custGeom>
              <a:avLst/>
              <a:gdLst>
                <a:gd name="T0" fmla="*/ 0 w 453"/>
                <a:gd name="T1" fmla="*/ 2290762 h 1443"/>
                <a:gd name="T2" fmla="*/ 0 w 453"/>
                <a:gd name="T3" fmla="*/ 0 h 1443"/>
                <a:gd name="T4" fmla="*/ 719138 w 453"/>
                <a:gd name="T5" fmla="*/ 1557337 h 1443"/>
                <a:gd name="T6" fmla="*/ 0 w 453"/>
                <a:gd name="T7" fmla="*/ 2290762 h 1443"/>
                <a:gd name="T8" fmla="*/ 0 60000 65536"/>
                <a:gd name="T9" fmla="*/ 0 60000 65536"/>
                <a:gd name="T10" fmla="*/ 0 60000 65536"/>
                <a:gd name="T11" fmla="*/ 0 60000 65536"/>
                <a:gd name="T12" fmla="*/ 0 w 453"/>
                <a:gd name="T13" fmla="*/ 0 h 1443"/>
                <a:gd name="T14" fmla="*/ 453 w 453"/>
                <a:gd name="T15" fmla="*/ 1443 h 1443"/>
              </a:gdLst>
              <a:ahLst/>
              <a:cxnLst>
                <a:cxn ang="T8">
                  <a:pos x="T0" y="T1"/>
                </a:cxn>
                <a:cxn ang="T9">
                  <a:pos x="T2" y="T3"/>
                </a:cxn>
                <a:cxn ang="T10">
                  <a:pos x="T4" y="T5"/>
                </a:cxn>
                <a:cxn ang="T11">
                  <a:pos x="T6" y="T7"/>
                </a:cxn>
              </a:cxnLst>
              <a:rect l="T12" t="T13" r="T14" b="T15"/>
              <a:pathLst>
                <a:path w="453" h="1443">
                  <a:moveTo>
                    <a:pt x="0" y="1443"/>
                  </a:moveTo>
                  <a:lnTo>
                    <a:pt x="0" y="0"/>
                  </a:lnTo>
                  <a:lnTo>
                    <a:pt x="453" y="981"/>
                  </a:lnTo>
                  <a:lnTo>
                    <a:pt x="0" y="1443"/>
                  </a:lnTo>
                  <a:close/>
                </a:path>
              </a:pathLst>
            </a:custGeom>
            <a:solidFill>
              <a:srgbClr val="E24C2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213" name="Freeform 8"/>
            <p:cNvSpPr>
              <a:spLocks noChangeArrowheads="1"/>
            </p:cNvSpPr>
            <p:nvPr/>
          </p:nvSpPr>
          <p:spPr bwMode="auto">
            <a:xfrm>
              <a:off x="0" y="2134331"/>
              <a:ext cx="2316163" cy="1557337"/>
            </a:xfrm>
            <a:custGeom>
              <a:avLst/>
              <a:gdLst>
                <a:gd name="T0" fmla="*/ 0 w 1459"/>
                <a:gd name="T1" fmla="*/ 0 h 981"/>
                <a:gd name="T2" fmla="*/ 2316163 w 1459"/>
                <a:gd name="T3" fmla="*/ 398462 h 981"/>
                <a:gd name="T4" fmla="*/ 719138 w 1459"/>
                <a:gd name="T5" fmla="*/ 1557337 h 981"/>
                <a:gd name="T6" fmla="*/ 0 w 1459"/>
                <a:gd name="T7" fmla="*/ 0 h 981"/>
                <a:gd name="T8" fmla="*/ 0 60000 65536"/>
                <a:gd name="T9" fmla="*/ 0 60000 65536"/>
                <a:gd name="T10" fmla="*/ 0 60000 65536"/>
                <a:gd name="T11" fmla="*/ 0 60000 65536"/>
                <a:gd name="T12" fmla="*/ 0 w 1459"/>
                <a:gd name="T13" fmla="*/ 0 h 981"/>
                <a:gd name="T14" fmla="*/ 1459 w 1459"/>
                <a:gd name="T15" fmla="*/ 981 h 981"/>
              </a:gdLst>
              <a:ahLst/>
              <a:cxnLst>
                <a:cxn ang="T8">
                  <a:pos x="T0" y="T1"/>
                </a:cxn>
                <a:cxn ang="T9">
                  <a:pos x="T2" y="T3"/>
                </a:cxn>
                <a:cxn ang="T10">
                  <a:pos x="T4" y="T5"/>
                </a:cxn>
                <a:cxn ang="T11">
                  <a:pos x="T6" y="T7"/>
                </a:cxn>
              </a:cxnLst>
              <a:rect l="T12" t="T13" r="T14" b="T15"/>
              <a:pathLst>
                <a:path w="1459" h="981">
                  <a:moveTo>
                    <a:pt x="0" y="0"/>
                  </a:moveTo>
                  <a:lnTo>
                    <a:pt x="1459" y="251"/>
                  </a:lnTo>
                  <a:lnTo>
                    <a:pt x="453" y="981"/>
                  </a:lnTo>
                  <a:lnTo>
                    <a:pt x="0" y="0"/>
                  </a:lnTo>
                  <a:close/>
                </a:path>
              </a:pathLst>
            </a:custGeom>
            <a:solidFill>
              <a:srgbClr val="E25D2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214" name="Freeform 9"/>
            <p:cNvSpPr>
              <a:spLocks noChangeArrowheads="1"/>
            </p:cNvSpPr>
            <p:nvPr/>
          </p:nvSpPr>
          <p:spPr bwMode="auto">
            <a:xfrm>
              <a:off x="0" y="3691668"/>
              <a:ext cx="719138" cy="1446212"/>
            </a:xfrm>
            <a:custGeom>
              <a:avLst/>
              <a:gdLst>
                <a:gd name="T0" fmla="*/ 719138 w 453"/>
                <a:gd name="T1" fmla="*/ 0 h 911"/>
                <a:gd name="T2" fmla="*/ 620713 w 453"/>
                <a:gd name="T3" fmla="*/ 1446212 h 911"/>
                <a:gd name="T4" fmla="*/ 0 w 453"/>
                <a:gd name="T5" fmla="*/ 733425 h 911"/>
                <a:gd name="T6" fmla="*/ 719138 w 453"/>
                <a:gd name="T7" fmla="*/ 0 h 911"/>
                <a:gd name="T8" fmla="*/ 0 60000 65536"/>
                <a:gd name="T9" fmla="*/ 0 60000 65536"/>
                <a:gd name="T10" fmla="*/ 0 60000 65536"/>
                <a:gd name="T11" fmla="*/ 0 60000 65536"/>
                <a:gd name="T12" fmla="*/ 0 w 453"/>
                <a:gd name="T13" fmla="*/ 0 h 911"/>
                <a:gd name="T14" fmla="*/ 453 w 453"/>
                <a:gd name="T15" fmla="*/ 911 h 911"/>
              </a:gdLst>
              <a:ahLst/>
              <a:cxnLst>
                <a:cxn ang="T8">
                  <a:pos x="T0" y="T1"/>
                </a:cxn>
                <a:cxn ang="T9">
                  <a:pos x="T2" y="T3"/>
                </a:cxn>
                <a:cxn ang="T10">
                  <a:pos x="T4" y="T5"/>
                </a:cxn>
                <a:cxn ang="T11">
                  <a:pos x="T6" y="T7"/>
                </a:cxn>
              </a:cxnLst>
              <a:rect l="T12" t="T13" r="T14" b="T15"/>
              <a:pathLst>
                <a:path w="453" h="911">
                  <a:moveTo>
                    <a:pt x="453" y="0"/>
                  </a:moveTo>
                  <a:lnTo>
                    <a:pt x="391" y="911"/>
                  </a:lnTo>
                  <a:lnTo>
                    <a:pt x="0" y="462"/>
                  </a:lnTo>
                  <a:lnTo>
                    <a:pt x="453" y="0"/>
                  </a:lnTo>
                  <a:close/>
                </a:path>
              </a:pathLst>
            </a:custGeom>
            <a:solidFill>
              <a:srgbClr val="DD272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215" name="Freeform 10"/>
            <p:cNvSpPr>
              <a:spLocks noChangeArrowheads="1"/>
            </p:cNvSpPr>
            <p:nvPr/>
          </p:nvSpPr>
          <p:spPr bwMode="auto">
            <a:xfrm>
              <a:off x="620713" y="3691668"/>
              <a:ext cx="1046163" cy="1446212"/>
            </a:xfrm>
            <a:custGeom>
              <a:avLst/>
              <a:gdLst>
                <a:gd name="T0" fmla="*/ 98425 w 659"/>
                <a:gd name="T1" fmla="*/ 0 h 911"/>
                <a:gd name="T2" fmla="*/ 1046163 w 659"/>
                <a:gd name="T3" fmla="*/ 1446212 h 911"/>
                <a:gd name="T4" fmla="*/ 0 w 659"/>
                <a:gd name="T5" fmla="*/ 1446212 h 911"/>
                <a:gd name="T6" fmla="*/ 98425 w 659"/>
                <a:gd name="T7" fmla="*/ 0 h 911"/>
                <a:gd name="T8" fmla="*/ 0 60000 65536"/>
                <a:gd name="T9" fmla="*/ 0 60000 65536"/>
                <a:gd name="T10" fmla="*/ 0 60000 65536"/>
                <a:gd name="T11" fmla="*/ 0 60000 65536"/>
                <a:gd name="T12" fmla="*/ 0 w 659"/>
                <a:gd name="T13" fmla="*/ 0 h 911"/>
                <a:gd name="T14" fmla="*/ 659 w 659"/>
                <a:gd name="T15" fmla="*/ 911 h 911"/>
              </a:gdLst>
              <a:ahLst/>
              <a:cxnLst>
                <a:cxn ang="T8">
                  <a:pos x="T0" y="T1"/>
                </a:cxn>
                <a:cxn ang="T9">
                  <a:pos x="T2" y="T3"/>
                </a:cxn>
                <a:cxn ang="T10">
                  <a:pos x="T4" y="T5"/>
                </a:cxn>
                <a:cxn ang="T11">
                  <a:pos x="T6" y="T7"/>
                </a:cxn>
              </a:cxnLst>
              <a:rect l="T12" t="T13" r="T14" b="T15"/>
              <a:pathLst>
                <a:path w="659" h="911">
                  <a:moveTo>
                    <a:pt x="62" y="0"/>
                  </a:moveTo>
                  <a:lnTo>
                    <a:pt x="659" y="911"/>
                  </a:lnTo>
                  <a:lnTo>
                    <a:pt x="0" y="911"/>
                  </a:lnTo>
                  <a:lnTo>
                    <a:pt x="62" y="0"/>
                  </a:lnTo>
                  <a:close/>
                </a:path>
              </a:pathLst>
            </a:custGeom>
            <a:solidFill>
              <a:srgbClr val="AD232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216" name="Freeform 11"/>
            <p:cNvSpPr>
              <a:spLocks noChangeArrowheads="1"/>
            </p:cNvSpPr>
            <p:nvPr/>
          </p:nvSpPr>
          <p:spPr bwMode="auto">
            <a:xfrm>
              <a:off x="719138" y="3691668"/>
              <a:ext cx="1901825" cy="1446212"/>
            </a:xfrm>
            <a:custGeom>
              <a:avLst/>
              <a:gdLst>
                <a:gd name="T0" fmla="*/ 0 w 1198"/>
                <a:gd name="T1" fmla="*/ 0 h 911"/>
                <a:gd name="T2" fmla="*/ 1901825 w 1198"/>
                <a:gd name="T3" fmla="*/ 1446212 h 911"/>
                <a:gd name="T4" fmla="*/ 947738 w 1198"/>
                <a:gd name="T5" fmla="*/ 1446212 h 911"/>
                <a:gd name="T6" fmla="*/ 0 w 1198"/>
                <a:gd name="T7" fmla="*/ 0 h 911"/>
                <a:gd name="T8" fmla="*/ 0 60000 65536"/>
                <a:gd name="T9" fmla="*/ 0 60000 65536"/>
                <a:gd name="T10" fmla="*/ 0 60000 65536"/>
                <a:gd name="T11" fmla="*/ 0 60000 65536"/>
                <a:gd name="T12" fmla="*/ 0 w 1198"/>
                <a:gd name="T13" fmla="*/ 0 h 911"/>
                <a:gd name="T14" fmla="*/ 1198 w 1198"/>
                <a:gd name="T15" fmla="*/ 911 h 911"/>
              </a:gdLst>
              <a:ahLst/>
              <a:cxnLst>
                <a:cxn ang="T8">
                  <a:pos x="T0" y="T1"/>
                </a:cxn>
                <a:cxn ang="T9">
                  <a:pos x="T2" y="T3"/>
                </a:cxn>
                <a:cxn ang="T10">
                  <a:pos x="T4" y="T5"/>
                </a:cxn>
                <a:cxn ang="T11">
                  <a:pos x="T6" y="T7"/>
                </a:cxn>
              </a:cxnLst>
              <a:rect l="T12" t="T13" r="T14" b="T15"/>
              <a:pathLst>
                <a:path w="1198" h="911">
                  <a:moveTo>
                    <a:pt x="0" y="0"/>
                  </a:moveTo>
                  <a:lnTo>
                    <a:pt x="1198" y="911"/>
                  </a:lnTo>
                  <a:lnTo>
                    <a:pt x="597" y="911"/>
                  </a:lnTo>
                  <a:lnTo>
                    <a:pt x="0" y="0"/>
                  </a:lnTo>
                  <a:close/>
                </a:path>
              </a:pathLst>
            </a:custGeom>
            <a:solidFill>
              <a:srgbClr val="DD272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217" name="Freeform 12"/>
            <p:cNvSpPr>
              <a:spLocks noChangeArrowheads="1"/>
            </p:cNvSpPr>
            <p:nvPr/>
          </p:nvSpPr>
          <p:spPr bwMode="auto">
            <a:xfrm>
              <a:off x="719138" y="3691668"/>
              <a:ext cx="2022475" cy="1446212"/>
            </a:xfrm>
            <a:custGeom>
              <a:avLst/>
              <a:gdLst>
                <a:gd name="T0" fmla="*/ 1901825 w 1274"/>
                <a:gd name="T1" fmla="*/ 1446212 h 911"/>
                <a:gd name="T2" fmla="*/ 2022475 w 1274"/>
                <a:gd name="T3" fmla="*/ 169862 h 911"/>
                <a:gd name="T4" fmla="*/ 0 w 1274"/>
                <a:gd name="T5" fmla="*/ 0 h 911"/>
                <a:gd name="T6" fmla="*/ 1901825 w 1274"/>
                <a:gd name="T7" fmla="*/ 1446212 h 911"/>
                <a:gd name="T8" fmla="*/ 0 60000 65536"/>
                <a:gd name="T9" fmla="*/ 0 60000 65536"/>
                <a:gd name="T10" fmla="*/ 0 60000 65536"/>
                <a:gd name="T11" fmla="*/ 0 60000 65536"/>
                <a:gd name="T12" fmla="*/ 0 w 1274"/>
                <a:gd name="T13" fmla="*/ 0 h 911"/>
                <a:gd name="T14" fmla="*/ 1274 w 1274"/>
                <a:gd name="T15" fmla="*/ 911 h 911"/>
              </a:gdLst>
              <a:ahLst/>
              <a:cxnLst>
                <a:cxn ang="T8">
                  <a:pos x="T0" y="T1"/>
                </a:cxn>
                <a:cxn ang="T9">
                  <a:pos x="T2" y="T3"/>
                </a:cxn>
                <a:cxn ang="T10">
                  <a:pos x="T4" y="T5"/>
                </a:cxn>
                <a:cxn ang="T11">
                  <a:pos x="T6" y="T7"/>
                </a:cxn>
              </a:cxnLst>
              <a:rect l="T12" t="T13" r="T14" b="T15"/>
              <a:pathLst>
                <a:path w="1274" h="911">
                  <a:moveTo>
                    <a:pt x="1198" y="911"/>
                  </a:moveTo>
                  <a:lnTo>
                    <a:pt x="1274" y="107"/>
                  </a:lnTo>
                  <a:lnTo>
                    <a:pt x="0" y="0"/>
                  </a:lnTo>
                  <a:lnTo>
                    <a:pt x="1198" y="911"/>
                  </a:lnTo>
                  <a:close/>
                </a:path>
              </a:pathLst>
            </a:custGeom>
            <a:solidFill>
              <a:srgbClr val="E24C2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218" name="Freeform 13"/>
            <p:cNvSpPr>
              <a:spLocks noChangeArrowheads="1"/>
            </p:cNvSpPr>
            <p:nvPr/>
          </p:nvSpPr>
          <p:spPr bwMode="auto">
            <a:xfrm>
              <a:off x="719138" y="2532793"/>
              <a:ext cx="2022475" cy="1328737"/>
            </a:xfrm>
            <a:custGeom>
              <a:avLst/>
              <a:gdLst>
                <a:gd name="T0" fmla="*/ 1597025 w 1274"/>
                <a:gd name="T1" fmla="*/ 0 h 837"/>
                <a:gd name="T2" fmla="*/ 0 w 1274"/>
                <a:gd name="T3" fmla="*/ 1158875 h 837"/>
                <a:gd name="T4" fmla="*/ 2022475 w 1274"/>
                <a:gd name="T5" fmla="*/ 1328737 h 837"/>
                <a:gd name="T6" fmla="*/ 1597025 w 1274"/>
                <a:gd name="T7" fmla="*/ 0 h 837"/>
                <a:gd name="T8" fmla="*/ 0 60000 65536"/>
                <a:gd name="T9" fmla="*/ 0 60000 65536"/>
                <a:gd name="T10" fmla="*/ 0 60000 65536"/>
                <a:gd name="T11" fmla="*/ 0 60000 65536"/>
                <a:gd name="T12" fmla="*/ 0 w 1274"/>
                <a:gd name="T13" fmla="*/ 0 h 837"/>
                <a:gd name="T14" fmla="*/ 1274 w 1274"/>
                <a:gd name="T15" fmla="*/ 837 h 837"/>
              </a:gdLst>
              <a:ahLst/>
              <a:cxnLst>
                <a:cxn ang="T8">
                  <a:pos x="T0" y="T1"/>
                </a:cxn>
                <a:cxn ang="T9">
                  <a:pos x="T2" y="T3"/>
                </a:cxn>
                <a:cxn ang="T10">
                  <a:pos x="T4" y="T5"/>
                </a:cxn>
                <a:cxn ang="T11">
                  <a:pos x="T6" y="T7"/>
                </a:cxn>
              </a:cxnLst>
              <a:rect l="T12" t="T13" r="T14" b="T15"/>
              <a:pathLst>
                <a:path w="1274" h="837">
                  <a:moveTo>
                    <a:pt x="1006" y="0"/>
                  </a:moveTo>
                  <a:lnTo>
                    <a:pt x="0" y="730"/>
                  </a:lnTo>
                  <a:lnTo>
                    <a:pt x="1274" y="837"/>
                  </a:lnTo>
                  <a:lnTo>
                    <a:pt x="1006" y="0"/>
                  </a:lnTo>
                  <a:close/>
                </a:path>
              </a:pathLst>
            </a:custGeom>
            <a:solidFill>
              <a:srgbClr val="C3549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219" name="Freeform 14"/>
            <p:cNvSpPr>
              <a:spLocks noChangeArrowheads="1"/>
            </p:cNvSpPr>
            <p:nvPr/>
          </p:nvSpPr>
          <p:spPr bwMode="auto">
            <a:xfrm>
              <a:off x="2316163" y="2532793"/>
              <a:ext cx="1555750" cy="1627187"/>
            </a:xfrm>
            <a:custGeom>
              <a:avLst/>
              <a:gdLst>
                <a:gd name="T0" fmla="*/ 0 w 980"/>
                <a:gd name="T1" fmla="*/ 0 h 1025"/>
                <a:gd name="T2" fmla="*/ 1555750 w 980"/>
                <a:gd name="T3" fmla="*/ 1627187 h 1025"/>
                <a:gd name="T4" fmla="*/ 425450 w 980"/>
                <a:gd name="T5" fmla="*/ 1328737 h 1025"/>
                <a:gd name="T6" fmla="*/ 0 w 980"/>
                <a:gd name="T7" fmla="*/ 0 h 1025"/>
                <a:gd name="T8" fmla="*/ 0 60000 65536"/>
                <a:gd name="T9" fmla="*/ 0 60000 65536"/>
                <a:gd name="T10" fmla="*/ 0 60000 65536"/>
                <a:gd name="T11" fmla="*/ 0 60000 65536"/>
                <a:gd name="T12" fmla="*/ 0 w 980"/>
                <a:gd name="T13" fmla="*/ 0 h 1025"/>
                <a:gd name="T14" fmla="*/ 980 w 980"/>
                <a:gd name="T15" fmla="*/ 1025 h 1025"/>
              </a:gdLst>
              <a:ahLst/>
              <a:cxnLst>
                <a:cxn ang="T8">
                  <a:pos x="T0" y="T1"/>
                </a:cxn>
                <a:cxn ang="T9">
                  <a:pos x="T2" y="T3"/>
                </a:cxn>
                <a:cxn ang="T10">
                  <a:pos x="T4" y="T5"/>
                </a:cxn>
                <a:cxn ang="T11">
                  <a:pos x="T6" y="T7"/>
                </a:cxn>
              </a:cxnLst>
              <a:rect l="T12" t="T13" r="T14" b="T15"/>
              <a:pathLst>
                <a:path w="980" h="1025">
                  <a:moveTo>
                    <a:pt x="0" y="0"/>
                  </a:moveTo>
                  <a:lnTo>
                    <a:pt x="980" y="1025"/>
                  </a:lnTo>
                  <a:lnTo>
                    <a:pt x="268" y="837"/>
                  </a:lnTo>
                  <a:lnTo>
                    <a:pt x="0" y="0"/>
                  </a:lnTo>
                  <a:close/>
                </a:path>
              </a:pathLst>
            </a:custGeom>
            <a:solidFill>
              <a:srgbClr val="DA368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220" name="Freeform 15"/>
            <p:cNvSpPr>
              <a:spLocks noChangeArrowheads="1"/>
            </p:cNvSpPr>
            <p:nvPr/>
          </p:nvSpPr>
          <p:spPr bwMode="auto">
            <a:xfrm>
              <a:off x="2316163" y="1699356"/>
              <a:ext cx="1555750" cy="2460625"/>
            </a:xfrm>
            <a:custGeom>
              <a:avLst/>
              <a:gdLst>
                <a:gd name="T0" fmla="*/ 0 w 980"/>
                <a:gd name="T1" fmla="*/ 833438 h 1550"/>
                <a:gd name="T2" fmla="*/ 903288 w 980"/>
                <a:gd name="T3" fmla="*/ 0 h 1550"/>
                <a:gd name="T4" fmla="*/ 1555750 w 980"/>
                <a:gd name="T5" fmla="*/ 2460625 h 1550"/>
                <a:gd name="T6" fmla="*/ 0 w 980"/>
                <a:gd name="T7" fmla="*/ 833438 h 1550"/>
                <a:gd name="T8" fmla="*/ 0 60000 65536"/>
                <a:gd name="T9" fmla="*/ 0 60000 65536"/>
                <a:gd name="T10" fmla="*/ 0 60000 65536"/>
                <a:gd name="T11" fmla="*/ 0 60000 65536"/>
                <a:gd name="T12" fmla="*/ 0 w 980"/>
                <a:gd name="T13" fmla="*/ 0 h 1550"/>
                <a:gd name="T14" fmla="*/ 980 w 980"/>
                <a:gd name="T15" fmla="*/ 1550 h 1550"/>
              </a:gdLst>
              <a:ahLst/>
              <a:cxnLst>
                <a:cxn ang="T8">
                  <a:pos x="T0" y="T1"/>
                </a:cxn>
                <a:cxn ang="T9">
                  <a:pos x="T2" y="T3"/>
                </a:cxn>
                <a:cxn ang="T10">
                  <a:pos x="T4" y="T5"/>
                </a:cxn>
                <a:cxn ang="T11">
                  <a:pos x="T6" y="T7"/>
                </a:cxn>
              </a:cxnLst>
              <a:rect l="T12" t="T13" r="T14" b="T15"/>
              <a:pathLst>
                <a:path w="980" h="1550">
                  <a:moveTo>
                    <a:pt x="0" y="525"/>
                  </a:moveTo>
                  <a:lnTo>
                    <a:pt x="569" y="0"/>
                  </a:lnTo>
                  <a:lnTo>
                    <a:pt x="980" y="1550"/>
                  </a:lnTo>
                  <a:lnTo>
                    <a:pt x="0" y="525"/>
                  </a:lnTo>
                  <a:close/>
                </a:path>
              </a:pathLst>
            </a:custGeom>
            <a:solidFill>
              <a:srgbClr val="B5207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221" name="Freeform 16"/>
            <p:cNvSpPr>
              <a:spLocks noChangeArrowheads="1"/>
            </p:cNvSpPr>
            <p:nvPr/>
          </p:nvSpPr>
          <p:spPr bwMode="auto">
            <a:xfrm>
              <a:off x="3219451" y="1699356"/>
              <a:ext cx="930275" cy="2460625"/>
            </a:xfrm>
            <a:custGeom>
              <a:avLst/>
              <a:gdLst>
                <a:gd name="T0" fmla="*/ 0 w 586"/>
                <a:gd name="T1" fmla="*/ 0 h 1550"/>
                <a:gd name="T2" fmla="*/ 930275 w 586"/>
                <a:gd name="T3" fmla="*/ 600075 h 1550"/>
                <a:gd name="T4" fmla="*/ 652463 w 586"/>
                <a:gd name="T5" fmla="*/ 2460625 h 1550"/>
                <a:gd name="T6" fmla="*/ 0 w 586"/>
                <a:gd name="T7" fmla="*/ 0 h 1550"/>
                <a:gd name="T8" fmla="*/ 0 60000 65536"/>
                <a:gd name="T9" fmla="*/ 0 60000 65536"/>
                <a:gd name="T10" fmla="*/ 0 60000 65536"/>
                <a:gd name="T11" fmla="*/ 0 60000 65536"/>
                <a:gd name="T12" fmla="*/ 0 w 586"/>
                <a:gd name="T13" fmla="*/ 0 h 1550"/>
                <a:gd name="T14" fmla="*/ 586 w 586"/>
                <a:gd name="T15" fmla="*/ 1550 h 1550"/>
              </a:gdLst>
              <a:ahLst/>
              <a:cxnLst>
                <a:cxn ang="T8">
                  <a:pos x="T0" y="T1"/>
                </a:cxn>
                <a:cxn ang="T9">
                  <a:pos x="T2" y="T3"/>
                </a:cxn>
                <a:cxn ang="T10">
                  <a:pos x="T4" y="T5"/>
                </a:cxn>
                <a:cxn ang="T11">
                  <a:pos x="T6" y="T7"/>
                </a:cxn>
              </a:cxnLst>
              <a:rect l="T12" t="T13" r="T14" b="T15"/>
              <a:pathLst>
                <a:path w="586" h="1550">
                  <a:moveTo>
                    <a:pt x="0" y="0"/>
                  </a:moveTo>
                  <a:lnTo>
                    <a:pt x="586" y="378"/>
                  </a:lnTo>
                  <a:lnTo>
                    <a:pt x="411" y="1550"/>
                  </a:lnTo>
                  <a:lnTo>
                    <a:pt x="0" y="0"/>
                  </a:lnTo>
                  <a:close/>
                </a:path>
              </a:pathLst>
            </a:custGeom>
            <a:solidFill>
              <a:srgbClr val="95226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222" name="Freeform 17"/>
            <p:cNvSpPr>
              <a:spLocks noChangeArrowheads="1"/>
            </p:cNvSpPr>
            <p:nvPr/>
          </p:nvSpPr>
          <p:spPr bwMode="auto">
            <a:xfrm>
              <a:off x="2741613" y="3861531"/>
              <a:ext cx="1606550" cy="1276350"/>
            </a:xfrm>
            <a:custGeom>
              <a:avLst/>
              <a:gdLst>
                <a:gd name="T0" fmla="*/ 0 w 1012"/>
                <a:gd name="T1" fmla="*/ 0 h 804"/>
                <a:gd name="T2" fmla="*/ 1606550 w 1012"/>
                <a:gd name="T3" fmla="*/ 1276350 h 804"/>
                <a:gd name="T4" fmla="*/ 1130300 w 1012"/>
                <a:gd name="T5" fmla="*/ 298450 h 804"/>
                <a:gd name="T6" fmla="*/ 0 w 1012"/>
                <a:gd name="T7" fmla="*/ 0 h 804"/>
                <a:gd name="T8" fmla="*/ 0 60000 65536"/>
                <a:gd name="T9" fmla="*/ 0 60000 65536"/>
                <a:gd name="T10" fmla="*/ 0 60000 65536"/>
                <a:gd name="T11" fmla="*/ 0 60000 65536"/>
                <a:gd name="T12" fmla="*/ 0 w 1012"/>
                <a:gd name="T13" fmla="*/ 0 h 804"/>
                <a:gd name="T14" fmla="*/ 1012 w 1012"/>
                <a:gd name="T15" fmla="*/ 804 h 804"/>
              </a:gdLst>
              <a:ahLst/>
              <a:cxnLst>
                <a:cxn ang="T8">
                  <a:pos x="T0" y="T1"/>
                </a:cxn>
                <a:cxn ang="T9">
                  <a:pos x="T2" y="T3"/>
                </a:cxn>
                <a:cxn ang="T10">
                  <a:pos x="T4" y="T5"/>
                </a:cxn>
                <a:cxn ang="T11">
                  <a:pos x="T6" y="T7"/>
                </a:cxn>
              </a:cxnLst>
              <a:rect l="T12" t="T13" r="T14" b="T15"/>
              <a:pathLst>
                <a:path w="1012" h="804">
                  <a:moveTo>
                    <a:pt x="0" y="0"/>
                  </a:moveTo>
                  <a:lnTo>
                    <a:pt x="1012" y="804"/>
                  </a:lnTo>
                  <a:lnTo>
                    <a:pt x="712" y="188"/>
                  </a:lnTo>
                  <a:lnTo>
                    <a:pt x="0" y="0"/>
                  </a:lnTo>
                  <a:close/>
                </a:path>
              </a:pathLst>
            </a:custGeom>
            <a:solidFill>
              <a:srgbClr val="B6225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223" name="Freeform 18"/>
            <p:cNvSpPr>
              <a:spLocks noChangeArrowheads="1"/>
            </p:cNvSpPr>
            <p:nvPr/>
          </p:nvSpPr>
          <p:spPr bwMode="auto">
            <a:xfrm>
              <a:off x="2620963" y="3861531"/>
              <a:ext cx="1727200" cy="1276350"/>
            </a:xfrm>
            <a:custGeom>
              <a:avLst/>
              <a:gdLst>
                <a:gd name="T0" fmla="*/ 0 w 1088"/>
                <a:gd name="T1" fmla="*/ 1276350 h 804"/>
                <a:gd name="T2" fmla="*/ 1727200 w 1088"/>
                <a:gd name="T3" fmla="*/ 1276350 h 804"/>
                <a:gd name="T4" fmla="*/ 120650 w 1088"/>
                <a:gd name="T5" fmla="*/ 0 h 804"/>
                <a:gd name="T6" fmla="*/ 0 w 1088"/>
                <a:gd name="T7" fmla="*/ 1276350 h 804"/>
                <a:gd name="T8" fmla="*/ 0 60000 65536"/>
                <a:gd name="T9" fmla="*/ 0 60000 65536"/>
                <a:gd name="T10" fmla="*/ 0 60000 65536"/>
                <a:gd name="T11" fmla="*/ 0 60000 65536"/>
                <a:gd name="T12" fmla="*/ 0 w 1088"/>
                <a:gd name="T13" fmla="*/ 0 h 804"/>
                <a:gd name="T14" fmla="*/ 1088 w 1088"/>
                <a:gd name="T15" fmla="*/ 804 h 804"/>
              </a:gdLst>
              <a:ahLst/>
              <a:cxnLst>
                <a:cxn ang="T8">
                  <a:pos x="T0" y="T1"/>
                </a:cxn>
                <a:cxn ang="T9">
                  <a:pos x="T2" y="T3"/>
                </a:cxn>
                <a:cxn ang="T10">
                  <a:pos x="T4" y="T5"/>
                </a:cxn>
                <a:cxn ang="T11">
                  <a:pos x="T6" y="T7"/>
                </a:cxn>
              </a:cxnLst>
              <a:rect l="T12" t="T13" r="T14" b="T15"/>
              <a:pathLst>
                <a:path w="1088" h="804">
                  <a:moveTo>
                    <a:pt x="0" y="804"/>
                  </a:moveTo>
                  <a:lnTo>
                    <a:pt x="1088" y="804"/>
                  </a:lnTo>
                  <a:lnTo>
                    <a:pt x="76" y="0"/>
                  </a:lnTo>
                  <a:lnTo>
                    <a:pt x="0" y="804"/>
                  </a:lnTo>
                  <a:close/>
                </a:path>
              </a:pathLst>
            </a:custGeom>
            <a:solidFill>
              <a:srgbClr val="C3549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224" name="Freeform 21"/>
            <p:cNvSpPr>
              <a:spLocks noChangeArrowheads="1"/>
            </p:cNvSpPr>
            <p:nvPr/>
          </p:nvSpPr>
          <p:spPr bwMode="auto">
            <a:xfrm>
              <a:off x="1800226" y="1211993"/>
              <a:ext cx="427038" cy="508000"/>
            </a:xfrm>
            <a:custGeom>
              <a:avLst/>
              <a:gdLst>
                <a:gd name="T0" fmla="*/ 206375 w 269"/>
                <a:gd name="T1" fmla="*/ 0 h 320"/>
                <a:gd name="T2" fmla="*/ 0 w 269"/>
                <a:gd name="T3" fmla="*/ 508000 h 320"/>
                <a:gd name="T4" fmla="*/ 427038 w 269"/>
                <a:gd name="T5" fmla="*/ 285750 h 320"/>
                <a:gd name="T6" fmla="*/ 206375 w 269"/>
                <a:gd name="T7" fmla="*/ 0 h 320"/>
                <a:gd name="T8" fmla="*/ 0 60000 65536"/>
                <a:gd name="T9" fmla="*/ 0 60000 65536"/>
                <a:gd name="T10" fmla="*/ 0 60000 65536"/>
                <a:gd name="T11" fmla="*/ 0 60000 65536"/>
                <a:gd name="T12" fmla="*/ 0 w 269"/>
                <a:gd name="T13" fmla="*/ 0 h 320"/>
                <a:gd name="T14" fmla="*/ 269 w 269"/>
                <a:gd name="T15" fmla="*/ 320 h 320"/>
              </a:gdLst>
              <a:ahLst/>
              <a:cxnLst>
                <a:cxn ang="T8">
                  <a:pos x="T0" y="T1"/>
                </a:cxn>
                <a:cxn ang="T9">
                  <a:pos x="T2" y="T3"/>
                </a:cxn>
                <a:cxn ang="T10">
                  <a:pos x="T4" y="T5"/>
                </a:cxn>
                <a:cxn ang="T11">
                  <a:pos x="T6" y="T7"/>
                </a:cxn>
              </a:cxnLst>
              <a:rect l="T12" t="T13" r="T14" b="T15"/>
              <a:pathLst>
                <a:path w="269" h="320">
                  <a:moveTo>
                    <a:pt x="130" y="0"/>
                  </a:moveTo>
                  <a:lnTo>
                    <a:pt x="0" y="320"/>
                  </a:lnTo>
                  <a:lnTo>
                    <a:pt x="269" y="180"/>
                  </a:lnTo>
                  <a:lnTo>
                    <a:pt x="130" y="0"/>
                  </a:lnTo>
                  <a:close/>
                </a:path>
              </a:pathLst>
            </a:custGeom>
            <a:solidFill>
              <a:srgbClr val="E58A2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225" name="Freeform 22"/>
            <p:cNvSpPr>
              <a:spLocks noChangeArrowheads="1"/>
            </p:cNvSpPr>
            <p:nvPr/>
          </p:nvSpPr>
          <p:spPr bwMode="auto">
            <a:xfrm>
              <a:off x="1800226" y="1497743"/>
              <a:ext cx="427038" cy="322262"/>
            </a:xfrm>
            <a:custGeom>
              <a:avLst/>
              <a:gdLst>
                <a:gd name="T0" fmla="*/ 0 w 269"/>
                <a:gd name="T1" fmla="*/ 222250 h 203"/>
                <a:gd name="T2" fmla="*/ 419100 w 269"/>
                <a:gd name="T3" fmla="*/ 322262 h 203"/>
                <a:gd name="T4" fmla="*/ 427038 w 269"/>
                <a:gd name="T5" fmla="*/ 0 h 203"/>
                <a:gd name="T6" fmla="*/ 0 w 269"/>
                <a:gd name="T7" fmla="*/ 222250 h 203"/>
                <a:gd name="T8" fmla="*/ 0 60000 65536"/>
                <a:gd name="T9" fmla="*/ 0 60000 65536"/>
                <a:gd name="T10" fmla="*/ 0 60000 65536"/>
                <a:gd name="T11" fmla="*/ 0 60000 65536"/>
                <a:gd name="T12" fmla="*/ 0 w 269"/>
                <a:gd name="T13" fmla="*/ 0 h 203"/>
                <a:gd name="T14" fmla="*/ 269 w 269"/>
                <a:gd name="T15" fmla="*/ 203 h 203"/>
              </a:gdLst>
              <a:ahLst/>
              <a:cxnLst>
                <a:cxn ang="T8">
                  <a:pos x="T0" y="T1"/>
                </a:cxn>
                <a:cxn ang="T9">
                  <a:pos x="T2" y="T3"/>
                </a:cxn>
                <a:cxn ang="T10">
                  <a:pos x="T4" y="T5"/>
                </a:cxn>
                <a:cxn ang="T11">
                  <a:pos x="T6" y="T7"/>
                </a:cxn>
              </a:cxnLst>
              <a:rect l="T12" t="T13" r="T14" b="T15"/>
              <a:pathLst>
                <a:path w="269" h="203">
                  <a:moveTo>
                    <a:pt x="0" y="140"/>
                  </a:moveTo>
                  <a:lnTo>
                    <a:pt x="264" y="203"/>
                  </a:lnTo>
                  <a:lnTo>
                    <a:pt x="269" y="0"/>
                  </a:lnTo>
                  <a:lnTo>
                    <a:pt x="0" y="140"/>
                  </a:lnTo>
                  <a:close/>
                </a:path>
              </a:pathLst>
            </a:custGeom>
            <a:solidFill>
              <a:srgbClr val="F4E67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226" name="Freeform 23"/>
            <p:cNvSpPr>
              <a:spLocks noChangeArrowheads="1"/>
            </p:cNvSpPr>
            <p:nvPr/>
          </p:nvSpPr>
          <p:spPr bwMode="auto">
            <a:xfrm>
              <a:off x="0" y="4425093"/>
              <a:ext cx="620713" cy="712787"/>
            </a:xfrm>
            <a:custGeom>
              <a:avLst/>
              <a:gdLst>
                <a:gd name="T0" fmla="*/ 620713 w 391"/>
                <a:gd name="T1" fmla="*/ 712787 h 449"/>
                <a:gd name="T2" fmla="*/ 0 w 391"/>
                <a:gd name="T3" fmla="*/ 712787 h 449"/>
                <a:gd name="T4" fmla="*/ 0 w 391"/>
                <a:gd name="T5" fmla="*/ 0 h 449"/>
                <a:gd name="T6" fmla="*/ 620713 w 391"/>
                <a:gd name="T7" fmla="*/ 712787 h 449"/>
                <a:gd name="T8" fmla="*/ 0 60000 65536"/>
                <a:gd name="T9" fmla="*/ 0 60000 65536"/>
                <a:gd name="T10" fmla="*/ 0 60000 65536"/>
                <a:gd name="T11" fmla="*/ 0 60000 65536"/>
                <a:gd name="T12" fmla="*/ 0 w 391"/>
                <a:gd name="T13" fmla="*/ 0 h 449"/>
                <a:gd name="T14" fmla="*/ 391 w 391"/>
                <a:gd name="T15" fmla="*/ 449 h 449"/>
              </a:gdLst>
              <a:ahLst/>
              <a:cxnLst>
                <a:cxn ang="T8">
                  <a:pos x="T0" y="T1"/>
                </a:cxn>
                <a:cxn ang="T9">
                  <a:pos x="T2" y="T3"/>
                </a:cxn>
                <a:cxn ang="T10">
                  <a:pos x="T4" y="T5"/>
                </a:cxn>
                <a:cxn ang="T11">
                  <a:pos x="T6" y="T7"/>
                </a:cxn>
              </a:cxnLst>
              <a:rect l="T12" t="T13" r="T14" b="T15"/>
              <a:pathLst>
                <a:path w="391" h="449">
                  <a:moveTo>
                    <a:pt x="391" y="449"/>
                  </a:moveTo>
                  <a:lnTo>
                    <a:pt x="0" y="449"/>
                  </a:lnTo>
                  <a:lnTo>
                    <a:pt x="0" y="0"/>
                  </a:lnTo>
                  <a:lnTo>
                    <a:pt x="391" y="449"/>
                  </a:lnTo>
                  <a:close/>
                </a:path>
              </a:pathLst>
            </a:custGeom>
            <a:solidFill>
              <a:srgbClr val="E25A6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227" name="Freeform 24"/>
            <p:cNvSpPr>
              <a:spLocks noChangeArrowheads="1"/>
            </p:cNvSpPr>
            <p:nvPr/>
          </p:nvSpPr>
          <p:spPr bwMode="auto">
            <a:xfrm>
              <a:off x="0" y="1756506"/>
              <a:ext cx="2316163" cy="776287"/>
            </a:xfrm>
            <a:custGeom>
              <a:avLst/>
              <a:gdLst>
                <a:gd name="T0" fmla="*/ 2316163 w 1459"/>
                <a:gd name="T1" fmla="*/ 776287 h 489"/>
                <a:gd name="T2" fmla="*/ 1617663 w 1459"/>
                <a:gd name="T3" fmla="*/ 0 h 489"/>
                <a:gd name="T4" fmla="*/ 0 w 1459"/>
                <a:gd name="T5" fmla="*/ 377825 h 489"/>
                <a:gd name="T6" fmla="*/ 2316163 w 1459"/>
                <a:gd name="T7" fmla="*/ 776287 h 489"/>
                <a:gd name="T8" fmla="*/ 0 60000 65536"/>
                <a:gd name="T9" fmla="*/ 0 60000 65536"/>
                <a:gd name="T10" fmla="*/ 0 60000 65536"/>
                <a:gd name="T11" fmla="*/ 0 60000 65536"/>
                <a:gd name="T12" fmla="*/ 0 w 1459"/>
                <a:gd name="T13" fmla="*/ 0 h 489"/>
                <a:gd name="T14" fmla="*/ 1459 w 1459"/>
                <a:gd name="T15" fmla="*/ 489 h 489"/>
              </a:gdLst>
              <a:ahLst/>
              <a:cxnLst>
                <a:cxn ang="T8">
                  <a:pos x="T0" y="T1"/>
                </a:cxn>
                <a:cxn ang="T9">
                  <a:pos x="T2" y="T3"/>
                </a:cxn>
                <a:cxn ang="T10">
                  <a:pos x="T4" y="T5"/>
                </a:cxn>
                <a:cxn ang="T11">
                  <a:pos x="T6" y="T7"/>
                </a:cxn>
              </a:cxnLst>
              <a:rect l="T12" t="T13" r="T14" b="T15"/>
              <a:pathLst>
                <a:path w="1459" h="489">
                  <a:moveTo>
                    <a:pt x="1459" y="489"/>
                  </a:moveTo>
                  <a:lnTo>
                    <a:pt x="1019" y="0"/>
                  </a:lnTo>
                  <a:lnTo>
                    <a:pt x="0" y="238"/>
                  </a:lnTo>
                  <a:lnTo>
                    <a:pt x="1459" y="489"/>
                  </a:lnTo>
                  <a:close/>
                </a:path>
              </a:pathLst>
            </a:custGeom>
            <a:solidFill>
              <a:srgbClr val="F4E67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228" name="Freeform 25"/>
            <p:cNvSpPr>
              <a:spLocks noChangeArrowheads="1"/>
            </p:cNvSpPr>
            <p:nvPr/>
          </p:nvSpPr>
          <p:spPr bwMode="auto">
            <a:xfrm>
              <a:off x="0" y="826231"/>
              <a:ext cx="1847850" cy="1308100"/>
            </a:xfrm>
            <a:custGeom>
              <a:avLst/>
              <a:gdLst>
                <a:gd name="T0" fmla="*/ 1617663 w 1164"/>
                <a:gd name="T1" fmla="*/ 930275 h 824"/>
                <a:gd name="T2" fmla="*/ 1847850 w 1164"/>
                <a:gd name="T3" fmla="*/ 0 h 824"/>
                <a:gd name="T4" fmla="*/ 0 w 1164"/>
                <a:gd name="T5" fmla="*/ 1308100 h 824"/>
                <a:gd name="T6" fmla="*/ 1617663 w 1164"/>
                <a:gd name="T7" fmla="*/ 930275 h 824"/>
                <a:gd name="T8" fmla="*/ 0 60000 65536"/>
                <a:gd name="T9" fmla="*/ 0 60000 65536"/>
                <a:gd name="T10" fmla="*/ 0 60000 65536"/>
                <a:gd name="T11" fmla="*/ 0 60000 65536"/>
                <a:gd name="T12" fmla="*/ 0 w 1164"/>
                <a:gd name="T13" fmla="*/ 0 h 824"/>
                <a:gd name="T14" fmla="*/ 1164 w 1164"/>
                <a:gd name="T15" fmla="*/ 824 h 824"/>
              </a:gdLst>
              <a:ahLst/>
              <a:cxnLst>
                <a:cxn ang="T8">
                  <a:pos x="T0" y="T1"/>
                </a:cxn>
                <a:cxn ang="T9">
                  <a:pos x="T2" y="T3"/>
                </a:cxn>
                <a:cxn ang="T10">
                  <a:pos x="T4" y="T5"/>
                </a:cxn>
                <a:cxn ang="T11">
                  <a:pos x="T6" y="T7"/>
                </a:cxn>
              </a:cxnLst>
              <a:rect l="T12" t="T13" r="T14" b="T15"/>
              <a:pathLst>
                <a:path w="1164" h="824">
                  <a:moveTo>
                    <a:pt x="1019" y="586"/>
                  </a:moveTo>
                  <a:lnTo>
                    <a:pt x="1164" y="0"/>
                  </a:lnTo>
                  <a:lnTo>
                    <a:pt x="0" y="824"/>
                  </a:lnTo>
                  <a:lnTo>
                    <a:pt x="1019" y="586"/>
                  </a:lnTo>
                  <a:close/>
                </a:path>
              </a:pathLst>
            </a:custGeom>
            <a:solidFill>
              <a:srgbClr val="E58A2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229" name="Freeform 26"/>
            <p:cNvSpPr>
              <a:spLocks noChangeArrowheads="1"/>
            </p:cNvSpPr>
            <p:nvPr/>
          </p:nvSpPr>
          <p:spPr bwMode="auto">
            <a:xfrm>
              <a:off x="0" y="229331"/>
              <a:ext cx="1847850" cy="1054100"/>
            </a:xfrm>
            <a:custGeom>
              <a:avLst/>
              <a:gdLst>
                <a:gd name="T0" fmla="*/ 0 w 1164"/>
                <a:gd name="T1" fmla="*/ 1054100 h 664"/>
                <a:gd name="T2" fmla="*/ 0 w 1164"/>
                <a:gd name="T3" fmla="*/ 0 h 664"/>
                <a:gd name="T4" fmla="*/ 1847850 w 1164"/>
                <a:gd name="T5" fmla="*/ 596900 h 664"/>
                <a:gd name="T6" fmla="*/ 0 w 1164"/>
                <a:gd name="T7" fmla="*/ 1054100 h 664"/>
                <a:gd name="T8" fmla="*/ 0 60000 65536"/>
                <a:gd name="T9" fmla="*/ 0 60000 65536"/>
                <a:gd name="T10" fmla="*/ 0 60000 65536"/>
                <a:gd name="T11" fmla="*/ 0 60000 65536"/>
                <a:gd name="T12" fmla="*/ 0 w 1164"/>
                <a:gd name="T13" fmla="*/ 0 h 664"/>
                <a:gd name="T14" fmla="*/ 1164 w 1164"/>
                <a:gd name="T15" fmla="*/ 664 h 664"/>
              </a:gdLst>
              <a:ahLst/>
              <a:cxnLst>
                <a:cxn ang="T8">
                  <a:pos x="T0" y="T1"/>
                </a:cxn>
                <a:cxn ang="T9">
                  <a:pos x="T2" y="T3"/>
                </a:cxn>
                <a:cxn ang="T10">
                  <a:pos x="T4" y="T5"/>
                </a:cxn>
                <a:cxn ang="T11">
                  <a:pos x="T6" y="T7"/>
                </a:cxn>
              </a:cxnLst>
              <a:rect l="T12" t="T13" r="T14" b="T15"/>
              <a:pathLst>
                <a:path w="1164" h="664">
                  <a:moveTo>
                    <a:pt x="0" y="664"/>
                  </a:moveTo>
                  <a:lnTo>
                    <a:pt x="0" y="0"/>
                  </a:lnTo>
                  <a:lnTo>
                    <a:pt x="1164" y="376"/>
                  </a:lnTo>
                  <a:lnTo>
                    <a:pt x="0" y="664"/>
                  </a:lnTo>
                  <a:close/>
                </a:path>
              </a:pathLst>
            </a:custGeom>
            <a:solidFill>
              <a:srgbClr val="F4C51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230" name="Freeform 27"/>
            <p:cNvSpPr>
              <a:spLocks noChangeArrowheads="1"/>
            </p:cNvSpPr>
            <p:nvPr/>
          </p:nvSpPr>
          <p:spPr bwMode="auto">
            <a:xfrm>
              <a:off x="0" y="1084993"/>
              <a:ext cx="1368425" cy="895350"/>
            </a:xfrm>
            <a:custGeom>
              <a:avLst/>
              <a:gdLst>
                <a:gd name="T0" fmla="*/ 0 w 862"/>
                <a:gd name="T1" fmla="*/ 895350 h 564"/>
                <a:gd name="T2" fmla="*/ 0 w 862"/>
                <a:gd name="T3" fmla="*/ 0 h 564"/>
                <a:gd name="T4" fmla="*/ 1368425 w 862"/>
                <a:gd name="T5" fmla="*/ 622300 h 564"/>
                <a:gd name="T6" fmla="*/ 0 w 862"/>
                <a:gd name="T7" fmla="*/ 895350 h 564"/>
                <a:gd name="T8" fmla="*/ 0 60000 65536"/>
                <a:gd name="T9" fmla="*/ 0 60000 65536"/>
                <a:gd name="T10" fmla="*/ 0 60000 65536"/>
                <a:gd name="T11" fmla="*/ 0 60000 65536"/>
                <a:gd name="T12" fmla="*/ 0 w 862"/>
                <a:gd name="T13" fmla="*/ 0 h 564"/>
                <a:gd name="T14" fmla="*/ 862 w 862"/>
                <a:gd name="T15" fmla="*/ 564 h 564"/>
              </a:gdLst>
              <a:ahLst/>
              <a:cxnLst>
                <a:cxn ang="T8">
                  <a:pos x="T0" y="T1"/>
                </a:cxn>
                <a:cxn ang="T9">
                  <a:pos x="T2" y="T3"/>
                </a:cxn>
                <a:cxn ang="T10">
                  <a:pos x="T4" y="T5"/>
                </a:cxn>
                <a:cxn ang="T11">
                  <a:pos x="T6" y="T7"/>
                </a:cxn>
              </a:cxnLst>
              <a:rect l="T12" t="T13" r="T14" b="T15"/>
              <a:pathLst>
                <a:path w="862" h="564">
                  <a:moveTo>
                    <a:pt x="0" y="564"/>
                  </a:moveTo>
                  <a:lnTo>
                    <a:pt x="0" y="0"/>
                  </a:lnTo>
                  <a:lnTo>
                    <a:pt x="862" y="392"/>
                  </a:lnTo>
                  <a:lnTo>
                    <a:pt x="0" y="564"/>
                  </a:lnTo>
                  <a:close/>
                </a:path>
              </a:pathLst>
            </a:custGeom>
            <a:solidFill>
              <a:srgbClr val="E8CB2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231" name="Freeform 28"/>
            <p:cNvSpPr>
              <a:spLocks noChangeArrowheads="1"/>
            </p:cNvSpPr>
            <p:nvPr/>
          </p:nvSpPr>
          <p:spPr bwMode="auto">
            <a:xfrm>
              <a:off x="0" y="605568"/>
              <a:ext cx="1941513" cy="1101725"/>
            </a:xfrm>
            <a:custGeom>
              <a:avLst/>
              <a:gdLst>
                <a:gd name="T0" fmla="*/ 0 w 1223"/>
                <a:gd name="T1" fmla="*/ 479425 h 694"/>
                <a:gd name="T2" fmla="*/ 1941513 w 1223"/>
                <a:gd name="T3" fmla="*/ 0 h 694"/>
                <a:gd name="T4" fmla="*/ 1368425 w 1223"/>
                <a:gd name="T5" fmla="*/ 1101725 h 694"/>
                <a:gd name="T6" fmla="*/ 0 w 1223"/>
                <a:gd name="T7" fmla="*/ 479425 h 694"/>
                <a:gd name="T8" fmla="*/ 0 60000 65536"/>
                <a:gd name="T9" fmla="*/ 0 60000 65536"/>
                <a:gd name="T10" fmla="*/ 0 60000 65536"/>
                <a:gd name="T11" fmla="*/ 0 60000 65536"/>
                <a:gd name="T12" fmla="*/ 0 w 1223"/>
                <a:gd name="T13" fmla="*/ 0 h 694"/>
                <a:gd name="T14" fmla="*/ 1223 w 1223"/>
                <a:gd name="T15" fmla="*/ 694 h 694"/>
              </a:gdLst>
              <a:ahLst/>
              <a:cxnLst>
                <a:cxn ang="T8">
                  <a:pos x="T0" y="T1"/>
                </a:cxn>
                <a:cxn ang="T9">
                  <a:pos x="T2" y="T3"/>
                </a:cxn>
                <a:cxn ang="T10">
                  <a:pos x="T4" y="T5"/>
                </a:cxn>
                <a:cxn ang="T11">
                  <a:pos x="T6" y="T7"/>
                </a:cxn>
              </a:cxnLst>
              <a:rect l="T12" t="T13" r="T14" b="T15"/>
              <a:pathLst>
                <a:path w="1223" h="694">
                  <a:moveTo>
                    <a:pt x="0" y="302"/>
                  </a:moveTo>
                  <a:lnTo>
                    <a:pt x="1223" y="0"/>
                  </a:lnTo>
                  <a:lnTo>
                    <a:pt x="862" y="694"/>
                  </a:lnTo>
                  <a:lnTo>
                    <a:pt x="0" y="302"/>
                  </a:lnTo>
                  <a:close/>
                </a:path>
              </a:pathLst>
            </a:custGeom>
            <a:solidFill>
              <a:srgbClr val="F8B62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232" name="Freeform 29"/>
            <p:cNvSpPr>
              <a:spLocks noChangeArrowheads="1"/>
            </p:cNvSpPr>
            <p:nvPr/>
          </p:nvSpPr>
          <p:spPr bwMode="auto">
            <a:xfrm>
              <a:off x="0" y="1980343"/>
              <a:ext cx="755650" cy="2408237"/>
            </a:xfrm>
            <a:custGeom>
              <a:avLst/>
              <a:gdLst>
                <a:gd name="T0" fmla="*/ 0 w 476"/>
                <a:gd name="T1" fmla="*/ 2408237 h 1517"/>
                <a:gd name="T2" fmla="*/ 0 w 476"/>
                <a:gd name="T3" fmla="*/ 0 h 1517"/>
                <a:gd name="T4" fmla="*/ 755650 w 476"/>
                <a:gd name="T5" fmla="*/ 1636712 h 1517"/>
                <a:gd name="T6" fmla="*/ 0 w 476"/>
                <a:gd name="T7" fmla="*/ 2408237 h 1517"/>
                <a:gd name="T8" fmla="*/ 0 60000 65536"/>
                <a:gd name="T9" fmla="*/ 0 60000 65536"/>
                <a:gd name="T10" fmla="*/ 0 60000 65536"/>
                <a:gd name="T11" fmla="*/ 0 60000 65536"/>
                <a:gd name="T12" fmla="*/ 0 w 476"/>
                <a:gd name="T13" fmla="*/ 0 h 1517"/>
                <a:gd name="T14" fmla="*/ 476 w 476"/>
                <a:gd name="T15" fmla="*/ 1517 h 1517"/>
              </a:gdLst>
              <a:ahLst/>
              <a:cxnLst>
                <a:cxn ang="T8">
                  <a:pos x="T0" y="T1"/>
                </a:cxn>
                <a:cxn ang="T9">
                  <a:pos x="T2" y="T3"/>
                </a:cxn>
                <a:cxn ang="T10">
                  <a:pos x="T4" y="T5"/>
                </a:cxn>
                <a:cxn ang="T11">
                  <a:pos x="T6" y="T7"/>
                </a:cxn>
              </a:cxnLst>
              <a:rect l="T12" t="T13" r="T14" b="T15"/>
              <a:pathLst>
                <a:path w="476" h="1517">
                  <a:moveTo>
                    <a:pt x="0" y="1517"/>
                  </a:moveTo>
                  <a:lnTo>
                    <a:pt x="0" y="0"/>
                  </a:lnTo>
                  <a:lnTo>
                    <a:pt x="476" y="1031"/>
                  </a:lnTo>
                  <a:lnTo>
                    <a:pt x="0" y="1517"/>
                  </a:lnTo>
                  <a:close/>
                </a:path>
              </a:pathLst>
            </a:custGeom>
            <a:solidFill>
              <a:srgbClr val="E24C2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233" name="Freeform 30"/>
            <p:cNvSpPr>
              <a:spLocks noChangeArrowheads="1"/>
            </p:cNvSpPr>
            <p:nvPr/>
          </p:nvSpPr>
          <p:spPr bwMode="auto">
            <a:xfrm>
              <a:off x="0" y="1980343"/>
              <a:ext cx="2435225" cy="1636712"/>
            </a:xfrm>
            <a:custGeom>
              <a:avLst/>
              <a:gdLst>
                <a:gd name="T0" fmla="*/ 0 w 1534"/>
                <a:gd name="T1" fmla="*/ 0 h 1031"/>
                <a:gd name="T2" fmla="*/ 2435225 w 1534"/>
                <a:gd name="T3" fmla="*/ 419100 h 1031"/>
                <a:gd name="T4" fmla="*/ 755650 w 1534"/>
                <a:gd name="T5" fmla="*/ 1636712 h 1031"/>
                <a:gd name="T6" fmla="*/ 0 w 1534"/>
                <a:gd name="T7" fmla="*/ 0 h 1031"/>
                <a:gd name="T8" fmla="*/ 0 60000 65536"/>
                <a:gd name="T9" fmla="*/ 0 60000 65536"/>
                <a:gd name="T10" fmla="*/ 0 60000 65536"/>
                <a:gd name="T11" fmla="*/ 0 60000 65536"/>
                <a:gd name="T12" fmla="*/ 0 w 1534"/>
                <a:gd name="T13" fmla="*/ 0 h 1031"/>
                <a:gd name="T14" fmla="*/ 1534 w 1534"/>
                <a:gd name="T15" fmla="*/ 1031 h 1031"/>
              </a:gdLst>
              <a:ahLst/>
              <a:cxnLst>
                <a:cxn ang="T8">
                  <a:pos x="T0" y="T1"/>
                </a:cxn>
                <a:cxn ang="T9">
                  <a:pos x="T2" y="T3"/>
                </a:cxn>
                <a:cxn ang="T10">
                  <a:pos x="T4" y="T5"/>
                </a:cxn>
                <a:cxn ang="T11">
                  <a:pos x="T6" y="T7"/>
                </a:cxn>
              </a:cxnLst>
              <a:rect l="T12" t="T13" r="T14" b="T15"/>
              <a:pathLst>
                <a:path w="1534" h="1031">
                  <a:moveTo>
                    <a:pt x="0" y="0"/>
                  </a:moveTo>
                  <a:lnTo>
                    <a:pt x="1534" y="264"/>
                  </a:lnTo>
                  <a:lnTo>
                    <a:pt x="476" y="1031"/>
                  </a:lnTo>
                  <a:lnTo>
                    <a:pt x="0" y="0"/>
                  </a:lnTo>
                  <a:close/>
                </a:path>
              </a:pathLst>
            </a:custGeom>
            <a:solidFill>
              <a:srgbClr val="E25D2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234" name="Freeform 31"/>
            <p:cNvSpPr>
              <a:spLocks noChangeArrowheads="1"/>
            </p:cNvSpPr>
            <p:nvPr/>
          </p:nvSpPr>
          <p:spPr bwMode="auto">
            <a:xfrm>
              <a:off x="0" y="3617056"/>
              <a:ext cx="755650" cy="1520825"/>
            </a:xfrm>
            <a:custGeom>
              <a:avLst/>
              <a:gdLst>
                <a:gd name="T0" fmla="*/ 755650 w 476"/>
                <a:gd name="T1" fmla="*/ 0 h 958"/>
                <a:gd name="T2" fmla="*/ 652463 w 476"/>
                <a:gd name="T3" fmla="*/ 1520825 h 958"/>
                <a:gd name="T4" fmla="*/ 0 w 476"/>
                <a:gd name="T5" fmla="*/ 771525 h 958"/>
                <a:gd name="T6" fmla="*/ 755650 w 476"/>
                <a:gd name="T7" fmla="*/ 0 h 958"/>
                <a:gd name="T8" fmla="*/ 0 60000 65536"/>
                <a:gd name="T9" fmla="*/ 0 60000 65536"/>
                <a:gd name="T10" fmla="*/ 0 60000 65536"/>
                <a:gd name="T11" fmla="*/ 0 60000 65536"/>
                <a:gd name="T12" fmla="*/ 0 w 476"/>
                <a:gd name="T13" fmla="*/ 0 h 958"/>
                <a:gd name="T14" fmla="*/ 476 w 476"/>
                <a:gd name="T15" fmla="*/ 958 h 958"/>
              </a:gdLst>
              <a:ahLst/>
              <a:cxnLst>
                <a:cxn ang="T8">
                  <a:pos x="T0" y="T1"/>
                </a:cxn>
                <a:cxn ang="T9">
                  <a:pos x="T2" y="T3"/>
                </a:cxn>
                <a:cxn ang="T10">
                  <a:pos x="T4" y="T5"/>
                </a:cxn>
                <a:cxn ang="T11">
                  <a:pos x="T6" y="T7"/>
                </a:cxn>
              </a:cxnLst>
              <a:rect l="T12" t="T13" r="T14" b="T15"/>
              <a:pathLst>
                <a:path w="476" h="958">
                  <a:moveTo>
                    <a:pt x="476" y="0"/>
                  </a:moveTo>
                  <a:lnTo>
                    <a:pt x="411" y="958"/>
                  </a:lnTo>
                  <a:lnTo>
                    <a:pt x="0" y="486"/>
                  </a:lnTo>
                  <a:lnTo>
                    <a:pt x="476" y="0"/>
                  </a:lnTo>
                  <a:close/>
                </a:path>
              </a:pathLst>
            </a:custGeom>
            <a:solidFill>
              <a:srgbClr val="DD272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235" name="Freeform 32"/>
            <p:cNvSpPr>
              <a:spLocks noChangeArrowheads="1"/>
            </p:cNvSpPr>
            <p:nvPr/>
          </p:nvSpPr>
          <p:spPr bwMode="auto">
            <a:xfrm>
              <a:off x="652463" y="3617056"/>
              <a:ext cx="1098550" cy="1520825"/>
            </a:xfrm>
            <a:custGeom>
              <a:avLst/>
              <a:gdLst>
                <a:gd name="T0" fmla="*/ 103188 w 692"/>
                <a:gd name="T1" fmla="*/ 0 h 958"/>
                <a:gd name="T2" fmla="*/ 1098550 w 692"/>
                <a:gd name="T3" fmla="*/ 1520825 h 958"/>
                <a:gd name="T4" fmla="*/ 0 w 692"/>
                <a:gd name="T5" fmla="*/ 1520825 h 958"/>
                <a:gd name="T6" fmla="*/ 103188 w 692"/>
                <a:gd name="T7" fmla="*/ 0 h 958"/>
                <a:gd name="T8" fmla="*/ 0 60000 65536"/>
                <a:gd name="T9" fmla="*/ 0 60000 65536"/>
                <a:gd name="T10" fmla="*/ 0 60000 65536"/>
                <a:gd name="T11" fmla="*/ 0 60000 65536"/>
                <a:gd name="T12" fmla="*/ 0 w 692"/>
                <a:gd name="T13" fmla="*/ 0 h 958"/>
                <a:gd name="T14" fmla="*/ 692 w 692"/>
                <a:gd name="T15" fmla="*/ 958 h 958"/>
              </a:gdLst>
              <a:ahLst/>
              <a:cxnLst>
                <a:cxn ang="T8">
                  <a:pos x="T0" y="T1"/>
                </a:cxn>
                <a:cxn ang="T9">
                  <a:pos x="T2" y="T3"/>
                </a:cxn>
                <a:cxn ang="T10">
                  <a:pos x="T4" y="T5"/>
                </a:cxn>
                <a:cxn ang="T11">
                  <a:pos x="T6" y="T7"/>
                </a:cxn>
              </a:cxnLst>
              <a:rect l="T12" t="T13" r="T14" b="T15"/>
              <a:pathLst>
                <a:path w="692" h="958">
                  <a:moveTo>
                    <a:pt x="65" y="0"/>
                  </a:moveTo>
                  <a:lnTo>
                    <a:pt x="692" y="958"/>
                  </a:lnTo>
                  <a:lnTo>
                    <a:pt x="0" y="958"/>
                  </a:lnTo>
                  <a:lnTo>
                    <a:pt x="65" y="0"/>
                  </a:lnTo>
                  <a:close/>
                </a:path>
              </a:pathLst>
            </a:custGeom>
            <a:solidFill>
              <a:srgbClr val="AD232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236" name="Freeform 33"/>
            <p:cNvSpPr>
              <a:spLocks noChangeArrowheads="1"/>
            </p:cNvSpPr>
            <p:nvPr/>
          </p:nvSpPr>
          <p:spPr bwMode="auto">
            <a:xfrm>
              <a:off x="755651" y="3617056"/>
              <a:ext cx="2000250" cy="1520825"/>
            </a:xfrm>
            <a:custGeom>
              <a:avLst/>
              <a:gdLst>
                <a:gd name="T0" fmla="*/ 0 w 1260"/>
                <a:gd name="T1" fmla="*/ 0 h 958"/>
                <a:gd name="T2" fmla="*/ 2000250 w 1260"/>
                <a:gd name="T3" fmla="*/ 1520825 h 958"/>
                <a:gd name="T4" fmla="*/ 995363 w 1260"/>
                <a:gd name="T5" fmla="*/ 1520825 h 958"/>
                <a:gd name="T6" fmla="*/ 0 w 1260"/>
                <a:gd name="T7" fmla="*/ 0 h 958"/>
                <a:gd name="T8" fmla="*/ 0 60000 65536"/>
                <a:gd name="T9" fmla="*/ 0 60000 65536"/>
                <a:gd name="T10" fmla="*/ 0 60000 65536"/>
                <a:gd name="T11" fmla="*/ 0 60000 65536"/>
                <a:gd name="T12" fmla="*/ 0 w 1260"/>
                <a:gd name="T13" fmla="*/ 0 h 958"/>
                <a:gd name="T14" fmla="*/ 1260 w 1260"/>
                <a:gd name="T15" fmla="*/ 958 h 958"/>
              </a:gdLst>
              <a:ahLst/>
              <a:cxnLst>
                <a:cxn ang="T8">
                  <a:pos x="T0" y="T1"/>
                </a:cxn>
                <a:cxn ang="T9">
                  <a:pos x="T2" y="T3"/>
                </a:cxn>
                <a:cxn ang="T10">
                  <a:pos x="T4" y="T5"/>
                </a:cxn>
                <a:cxn ang="T11">
                  <a:pos x="T6" y="T7"/>
                </a:cxn>
              </a:cxnLst>
              <a:rect l="T12" t="T13" r="T14" b="T15"/>
              <a:pathLst>
                <a:path w="1260" h="958">
                  <a:moveTo>
                    <a:pt x="0" y="0"/>
                  </a:moveTo>
                  <a:lnTo>
                    <a:pt x="1260" y="958"/>
                  </a:lnTo>
                  <a:lnTo>
                    <a:pt x="627" y="958"/>
                  </a:lnTo>
                  <a:lnTo>
                    <a:pt x="0" y="0"/>
                  </a:lnTo>
                  <a:close/>
                </a:path>
              </a:pathLst>
            </a:custGeom>
            <a:solidFill>
              <a:srgbClr val="DD272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237" name="Freeform 34"/>
            <p:cNvSpPr>
              <a:spLocks noChangeArrowheads="1"/>
            </p:cNvSpPr>
            <p:nvPr/>
          </p:nvSpPr>
          <p:spPr bwMode="auto">
            <a:xfrm>
              <a:off x="755651" y="3617056"/>
              <a:ext cx="2127250" cy="1520825"/>
            </a:xfrm>
            <a:custGeom>
              <a:avLst/>
              <a:gdLst>
                <a:gd name="T0" fmla="*/ 2000250 w 1340"/>
                <a:gd name="T1" fmla="*/ 1520825 h 958"/>
                <a:gd name="T2" fmla="*/ 2127250 w 1340"/>
                <a:gd name="T3" fmla="*/ 179388 h 958"/>
                <a:gd name="T4" fmla="*/ 0 w 1340"/>
                <a:gd name="T5" fmla="*/ 0 h 958"/>
                <a:gd name="T6" fmla="*/ 2000250 w 1340"/>
                <a:gd name="T7" fmla="*/ 1520825 h 958"/>
                <a:gd name="T8" fmla="*/ 0 60000 65536"/>
                <a:gd name="T9" fmla="*/ 0 60000 65536"/>
                <a:gd name="T10" fmla="*/ 0 60000 65536"/>
                <a:gd name="T11" fmla="*/ 0 60000 65536"/>
                <a:gd name="T12" fmla="*/ 0 w 1340"/>
                <a:gd name="T13" fmla="*/ 0 h 958"/>
                <a:gd name="T14" fmla="*/ 1340 w 1340"/>
                <a:gd name="T15" fmla="*/ 958 h 958"/>
              </a:gdLst>
              <a:ahLst/>
              <a:cxnLst>
                <a:cxn ang="T8">
                  <a:pos x="T0" y="T1"/>
                </a:cxn>
                <a:cxn ang="T9">
                  <a:pos x="T2" y="T3"/>
                </a:cxn>
                <a:cxn ang="T10">
                  <a:pos x="T4" y="T5"/>
                </a:cxn>
                <a:cxn ang="T11">
                  <a:pos x="T6" y="T7"/>
                </a:cxn>
              </a:cxnLst>
              <a:rect l="T12" t="T13" r="T14" b="T15"/>
              <a:pathLst>
                <a:path w="1340" h="958">
                  <a:moveTo>
                    <a:pt x="1260" y="958"/>
                  </a:moveTo>
                  <a:lnTo>
                    <a:pt x="1340" y="113"/>
                  </a:lnTo>
                  <a:lnTo>
                    <a:pt x="0" y="0"/>
                  </a:lnTo>
                  <a:lnTo>
                    <a:pt x="1260" y="958"/>
                  </a:lnTo>
                  <a:close/>
                </a:path>
              </a:pathLst>
            </a:custGeom>
            <a:solidFill>
              <a:srgbClr val="E24C2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238" name="Freeform 35"/>
            <p:cNvSpPr>
              <a:spLocks noChangeArrowheads="1"/>
            </p:cNvSpPr>
            <p:nvPr/>
          </p:nvSpPr>
          <p:spPr bwMode="auto">
            <a:xfrm>
              <a:off x="755651" y="2399443"/>
              <a:ext cx="2127250" cy="1397000"/>
            </a:xfrm>
            <a:custGeom>
              <a:avLst/>
              <a:gdLst>
                <a:gd name="T0" fmla="*/ 1679575 w 1340"/>
                <a:gd name="T1" fmla="*/ 0 h 880"/>
                <a:gd name="T2" fmla="*/ 0 w 1340"/>
                <a:gd name="T3" fmla="*/ 1217613 h 880"/>
                <a:gd name="T4" fmla="*/ 2127250 w 1340"/>
                <a:gd name="T5" fmla="*/ 1397000 h 880"/>
                <a:gd name="T6" fmla="*/ 1679575 w 1340"/>
                <a:gd name="T7" fmla="*/ 0 h 880"/>
                <a:gd name="T8" fmla="*/ 0 60000 65536"/>
                <a:gd name="T9" fmla="*/ 0 60000 65536"/>
                <a:gd name="T10" fmla="*/ 0 60000 65536"/>
                <a:gd name="T11" fmla="*/ 0 60000 65536"/>
                <a:gd name="T12" fmla="*/ 0 w 1340"/>
                <a:gd name="T13" fmla="*/ 0 h 880"/>
                <a:gd name="T14" fmla="*/ 1340 w 1340"/>
                <a:gd name="T15" fmla="*/ 880 h 880"/>
              </a:gdLst>
              <a:ahLst/>
              <a:cxnLst>
                <a:cxn ang="T8">
                  <a:pos x="T0" y="T1"/>
                </a:cxn>
                <a:cxn ang="T9">
                  <a:pos x="T2" y="T3"/>
                </a:cxn>
                <a:cxn ang="T10">
                  <a:pos x="T4" y="T5"/>
                </a:cxn>
                <a:cxn ang="T11">
                  <a:pos x="T6" y="T7"/>
                </a:cxn>
              </a:cxnLst>
              <a:rect l="T12" t="T13" r="T14" b="T15"/>
              <a:pathLst>
                <a:path w="1340" h="880">
                  <a:moveTo>
                    <a:pt x="1058" y="0"/>
                  </a:moveTo>
                  <a:lnTo>
                    <a:pt x="0" y="767"/>
                  </a:lnTo>
                  <a:lnTo>
                    <a:pt x="1340" y="880"/>
                  </a:lnTo>
                  <a:lnTo>
                    <a:pt x="1058" y="0"/>
                  </a:lnTo>
                  <a:close/>
                </a:path>
              </a:pathLst>
            </a:custGeom>
            <a:solidFill>
              <a:srgbClr val="C3549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4" name="Freeform 36"/>
            <p:cNvSpPr>
              <a:spLocks noChangeArrowheads="1"/>
            </p:cNvSpPr>
            <p:nvPr/>
          </p:nvSpPr>
          <p:spPr bwMode="auto">
            <a:xfrm>
              <a:off x="2435226" y="2399443"/>
              <a:ext cx="1633538" cy="1711325"/>
            </a:xfrm>
            <a:custGeom>
              <a:avLst/>
              <a:gdLst>
                <a:gd name="T0" fmla="*/ 0 w 1029"/>
                <a:gd name="T1" fmla="*/ 0 h 1078"/>
                <a:gd name="T2" fmla="*/ 1633538 w 1029"/>
                <a:gd name="T3" fmla="*/ 1711325 h 1078"/>
                <a:gd name="T4" fmla="*/ 447675 w 1029"/>
                <a:gd name="T5" fmla="*/ 1397000 h 1078"/>
                <a:gd name="T6" fmla="*/ 0 w 1029"/>
                <a:gd name="T7" fmla="*/ 0 h 1078"/>
                <a:gd name="T8" fmla="*/ 0 60000 65536"/>
                <a:gd name="T9" fmla="*/ 0 60000 65536"/>
                <a:gd name="T10" fmla="*/ 0 60000 65536"/>
                <a:gd name="T11" fmla="*/ 0 60000 65536"/>
                <a:gd name="T12" fmla="*/ 0 w 1029"/>
                <a:gd name="T13" fmla="*/ 0 h 1078"/>
                <a:gd name="T14" fmla="*/ 1029 w 1029"/>
                <a:gd name="T15" fmla="*/ 1078 h 1078"/>
              </a:gdLst>
              <a:ahLst/>
              <a:cxnLst>
                <a:cxn ang="T8">
                  <a:pos x="T0" y="T1"/>
                </a:cxn>
                <a:cxn ang="T9">
                  <a:pos x="T2" y="T3"/>
                </a:cxn>
                <a:cxn ang="T10">
                  <a:pos x="T4" y="T5"/>
                </a:cxn>
                <a:cxn ang="T11">
                  <a:pos x="T6" y="T7"/>
                </a:cxn>
              </a:cxnLst>
              <a:rect l="T12" t="T13" r="T14" b="T15"/>
              <a:pathLst>
                <a:path w="1029" h="1078">
                  <a:moveTo>
                    <a:pt x="0" y="0"/>
                  </a:moveTo>
                  <a:lnTo>
                    <a:pt x="1029" y="1078"/>
                  </a:lnTo>
                  <a:lnTo>
                    <a:pt x="282" y="880"/>
                  </a:lnTo>
                  <a:lnTo>
                    <a:pt x="0" y="0"/>
                  </a:lnTo>
                  <a:close/>
                </a:path>
              </a:pathLst>
            </a:custGeom>
            <a:solidFill>
              <a:srgbClr val="DA368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240" name="Freeform 37"/>
            <p:cNvSpPr>
              <a:spLocks noChangeArrowheads="1"/>
            </p:cNvSpPr>
            <p:nvPr/>
          </p:nvSpPr>
          <p:spPr bwMode="auto">
            <a:xfrm>
              <a:off x="2435226" y="1523143"/>
              <a:ext cx="1633538" cy="2587625"/>
            </a:xfrm>
            <a:custGeom>
              <a:avLst/>
              <a:gdLst>
                <a:gd name="T0" fmla="*/ 0 w 1029"/>
                <a:gd name="T1" fmla="*/ 876300 h 1630"/>
                <a:gd name="T2" fmla="*/ 949325 w 1029"/>
                <a:gd name="T3" fmla="*/ 0 h 1630"/>
                <a:gd name="T4" fmla="*/ 1633538 w 1029"/>
                <a:gd name="T5" fmla="*/ 2587625 h 1630"/>
                <a:gd name="T6" fmla="*/ 0 w 1029"/>
                <a:gd name="T7" fmla="*/ 876300 h 1630"/>
                <a:gd name="T8" fmla="*/ 0 60000 65536"/>
                <a:gd name="T9" fmla="*/ 0 60000 65536"/>
                <a:gd name="T10" fmla="*/ 0 60000 65536"/>
                <a:gd name="T11" fmla="*/ 0 60000 65536"/>
                <a:gd name="T12" fmla="*/ 0 w 1029"/>
                <a:gd name="T13" fmla="*/ 0 h 1630"/>
                <a:gd name="T14" fmla="*/ 1029 w 1029"/>
                <a:gd name="T15" fmla="*/ 1630 h 1630"/>
              </a:gdLst>
              <a:ahLst/>
              <a:cxnLst>
                <a:cxn ang="T8">
                  <a:pos x="T0" y="T1"/>
                </a:cxn>
                <a:cxn ang="T9">
                  <a:pos x="T2" y="T3"/>
                </a:cxn>
                <a:cxn ang="T10">
                  <a:pos x="T4" y="T5"/>
                </a:cxn>
                <a:cxn ang="T11">
                  <a:pos x="T6" y="T7"/>
                </a:cxn>
              </a:cxnLst>
              <a:rect l="T12" t="T13" r="T14" b="T15"/>
              <a:pathLst>
                <a:path w="1029" h="1630">
                  <a:moveTo>
                    <a:pt x="0" y="552"/>
                  </a:moveTo>
                  <a:lnTo>
                    <a:pt x="598" y="0"/>
                  </a:lnTo>
                  <a:lnTo>
                    <a:pt x="1029" y="1630"/>
                  </a:lnTo>
                  <a:lnTo>
                    <a:pt x="0" y="552"/>
                  </a:lnTo>
                  <a:close/>
                </a:path>
              </a:pathLst>
            </a:custGeom>
            <a:solidFill>
              <a:srgbClr val="B5207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241" name="Freeform 38"/>
            <p:cNvSpPr>
              <a:spLocks noChangeArrowheads="1"/>
            </p:cNvSpPr>
            <p:nvPr/>
          </p:nvSpPr>
          <p:spPr bwMode="auto">
            <a:xfrm>
              <a:off x="3361469" y="1523143"/>
              <a:ext cx="977899" cy="2587625"/>
            </a:xfrm>
            <a:custGeom>
              <a:avLst/>
              <a:gdLst>
                <a:gd name="T0" fmla="*/ 0 w 616"/>
                <a:gd name="T1" fmla="*/ 0 h 1630"/>
                <a:gd name="T2" fmla="*/ 977899 w 616"/>
                <a:gd name="T3" fmla="*/ 631825 h 1630"/>
                <a:gd name="T4" fmla="*/ 684212 w 616"/>
                <a:gd name="T5" fmla="*/ 2587625 h 1630"/>
                <a:gd name="T6" fmla="*/ 0 w 616"/>
                <a:gd name="T7" fmla="*/ 0 h 1630"/>
                <a:gd name="T8" fmla="*/ 0 60000 65536"/>
                <a:gd name="T9" fmla="*/ 0 60000 65536"/>
                <a:gd name="T10" fmla="*/ 0 60000 65536"/>
                <a:gd name="T11" fmla="*/ 0 60000 65536"/>
                <a:gd name="T12" fmla="*/ 0 w 616"/>
                <a:gd name="T13" fmla="*/ 0 h 1630"/>
                <a:gd name="T14" fmla="*/ 616 w 616"/>
                <a:gd name="T15" fmla="*/ 1630 h 1630"/>
              </a:gdLst>
              <a:ahLst/>
              <a:cxnLst>
                <a:cxn ang="T8">
                  <a:pos x="T0" y="T1"/>
                </a:cxn>
                <a:cxn ang="T9">
                  <a:pos x="T2" y="T3"/>
                </a:cxn>
                <a:cxn ang="T10">
                  <a:pos x="T4" y="T5"/>
                </a:cxn>
                <a:cxn ang="T11">
                  <a:pos x="T6" y="T7"/>
                </a:cxn>
              </a:cxnLst>
              <a:rect l="T12" t="T13" r="T14" b="T15"/>
              <a:pathLst>
                <a:path w="616" h="1630">
                  <a:moveTo>
                    <a:pt x="0" y="0"/>
                  </a:moveTo>
                  <a:lnTo>
                    <a:pt x="616" y="398"/>
                  </a:lnTo>
                  <a:lnTo>
                    <a:pt x="431" y="1630"/>
                  </a:lnTo>
                  <a:lnTo>
                    <a:pt x="0" y="0"/>
                  </a:lnTo>
                  <a:close/>
                </a:path>
              </a:pathLst>
            </a:custGeom>
            <a:solidFill>
              <a:srgbClr val="95226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242" name="Freeform 39"/>
            <p:cNvSpPr>
              <a:spLocks noChangeArrowheads="1"/>
            </p:cNvSpPr>
            <p:nvPr/>
          </p:nvSpPr>
          <p:spPr bwMode="auto">
            <a:xfrm>
              <a:off x="2882901" y="3796443"/>
              <a:ext cx="1687513" cy="1341437"/>
            </a:xfrm>
            <a:custGeom>
              <a:avLst/>
              <a:gdLst>
                <a:gd name="T0" fmla="*/ 0 w 1063"/>
                <a:gd name="T1" fmla="*/ 0 h 845"/>
                <a:gd name="T2" fmla="*/ 1687513 w 1063"/>
                <a:gd name="T3" fmla="*/ 1341437 h 845"/>
                <a:gd name="T4" fmla="*/ 1185863 w 1063"/>
                <a:gd name="T5" fmla="*/ 314325 h 845"/>
                <a:gd name="T6" fmla="*/ 0 w 1063"/>
                <a:gd name="T7" fmla="*/ 0 h 845"/>
                <a:gd name="T8" fmla="*/ 0 60000 65536"/>
                <a:gd name="T9" fmla="*/ 0 60000 65536"/>
                <a:gd name="T10" fmla="*/ 0 60000 65536"/>
                <a:gd name="T11" fmla="*/ 0 60000 65536"/>
                <a:gd name="T12" fmla="*/ 0 w 1063"/>
                <a:gd name="T13" fmla="*/ 0 h 845"/>
                <a:gd name="T14" fmla="*/ 1063 w 1063"/>
                <a:gd name="T15" fmla="*/ 845 h 845"/>
              </a:gdLst>
              <a:ahLst/>
              <a:cxnLst>
                <a:cxn ang="T8">
                  <a:pos x="T0" y="T1"/>
                </a:cxn>
                <a:cxn ang="T9">
                  <a:pos x="T2" y="T3"/>
                </a:cxn>
                <a:cxn ang="T10">
                  <a:pos x="T4" y="T5"/>
                </a:cxn>
                <a:cxn ang="T11">
                  <a:pos x="T6" y="T7"/>
                </a:cxn>
              </a:cxnLst>
              <a:rect l="T12" t="T13" r="T14" b="T15"/>
              <a:pathLst>
                <a:path w="1063" h="845">
                  <a:moveTo>
                    <a:pt x="0" y="0"/>
                  </a:moveTo>
                  <a:lnTo>
                    <a:pt x="1063" y="845"/>
                  </a:lnTo>
                  <a:lnTo>
                    <a:pt x="747" y="198"/>
                  </a:lnTo>
                  <a:lnTo>
                    <a:pt x="0" y="0"/>
                  </a:lnTo>
                  <a:close/>
                </a:path>
              </a:pathLst>
            </a:custGeom>
            <a:solidFill>
              <a:srgbClr val="B6225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 name="Freeform 40"/>
            <p:cNvSpPr>
              <a:spLocks noChangeArrowheads="1"/>
            </p:cNvSpPr>
            <p:nvPr/>
          </p:nvSpPr>
          <p:spPr bwMode="auto">
            <a:xfrm>
              <a:off x="2755901" y="3796443"/>
              <a:ext cx="1814513" cy="1341437"/>
            </a:xfrm>
            <a:custGeom>
              <a:avLst/>
              <a:gdLst>
                <a:gd name="T0" fmla="*/ 0 w 1143"/>
                <a:gd name="T1" fmla="*/ 1341437 h 845"/>
                <a:gd name="T2" fmla="*/ 1814513 w 1143"/>
                <a:gd name="T3" fmla="*/ 1341437 h 845"/>
                <a:gd name="T4" fmla="*/ 127000 w 1143"/>
                <a:gd name="T5" fmla="*/ 0 h 845"/>
                <a:gd name="T6" fmla="*/ 0 w 1143"/>
                <a:gd name="T7" fmla="*/ 1341437 h 845"/>
                <a:gd name="T8" fmla="*/ 0 60000 65536"/>
                <a:gd name="T9" fmla="*/ 0 60000 65536"/>
                <a:gd name="T10" fmla="*/ 0 60000 65536"/>
                <a:gd name="T11" fmla="*/ 0 60000 65536"/>
                <a:gd name="T12" fmla="*/ 0 w 1143"/>
                <a:gd name="T13" fmla="*/ 0 h 845"/>
                <a:gd name="T14" fmla="*/ 1143 w 1143"/>
                <a:gd name="T15" fmla="*/ 845 h 845"/>
              </a:gdLst>
              <a:ahLst/>
              <a:cxnLst>
                <a:cxn ang="T8">
                  <a:pos x="T0" y="T1"/>
                </a:cxn>
                <a:cxn ang="T9">
                  <a:pos x="T2" y="T3"/>
                </a:cxn>
                <a:cxn ang="T10">
                  <a:pos x="T4" y="T5"/>
                </a:cxn>
                <a:cxn ang="T11">
                  <a:pos x="T6" y="T7"/>
                </a:cxn>
              </a:cxnLst>
              <a:rect l="T12" t="T13" r="T14" b="T15"/>
              <a:pathLst>
                <a:path w="1143" h="845">
                  <a:moveTo>
                    <a:pt x="0" y="845"/>
                  </a:moveTo>
                  <a:lnTo>
                    <a:pt x="1143" y="845"/>
                  </a:lnTo>
                  <a:lnTo>
                    <a:pt x="80" y="0"/>
                  </a:lnTo>
                  <a:lnTo>
                    <a:pt x="0" y="845"/>
                  </a:lnTo>
                  <a:close/>
                </a:path>
              </a:pathLst>
            </a:custGeom>
            <a:solidFill>
              <a:srgbClr val="C3549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244" name="Freeform 43"/>
            <p:cNvSpPr>
              <a:spLocks noChangeArrowheads="1"/>
            </p:cNvSpPr>
            <p:nvPr/>
          </p:nvSpPr>
          <p:spPr bwMode="auto">
            <a:xfrm>
              <a:off x="1892301" y="1010381"/>
              <a:ext cx="449263" cy="533400"/>
            </a:xfrm>
            <a:custGeom>
              <a:avLst/>
              <a:gdLst>
                <a:gd name="T0" fmla="*/ 215900 w 283"/>
                <a:gd name="T1" fmla="*/ 0 h 336"/>
                <a:gd name="T2" fmla="*/ 0 w 283"/>
                <a:gd name="T3" fmla="*/ 533400 h 336"/>
                <a:gd name="T4" fmla="*/ 449263 w 283"/>
                <a:gd name="T5" fmla="*/ 301625 h 336"/>
                <a:gd name="T6" fmla="*/ 215900 w 283"/>
                <a:gd name="T7" fmla="*/ 0 h 336"/>
                <a:gd name="T8" fmla="*/ 0 60000 65536"/>
                <a:gd name="T9" fmla="*/ 0 60000 65536"/>
                <a:gd name="T10" fmla="*/ 0 60000 65536"/>
                <a:gd name="T11" fmla="*/ 0 60000 65536"/>
                <a:gd name="T12" fmla="*/ 0 w 283"/>
                <a:gd name="T13" fmla="*/ 0 h 336"/>
                <a:gd name="T14" fmla="*/ 283 w 283"/>
                <a:gd name="T15" fmla="*/ 336 h 336"/>
              </a:gdLst>
              <a:ahLst/>
              <a:cxnLst>
                <a:cxn ang="T8">
                  <a:pos x="T0" y="T1"/>
                </a:cxn>
                <a:cxn ang="T9">
                  <a:pos x="T2" y="T3"/>
                </a:cxn>
                <a:cxn ang="T10">
                  <a:pos x="T4" y="T5"/>
                </a:cxn>
                <a:cxn ang="T11">
                  <a:pos x="T6" y="T7"/>
                </a:cxn>
              </a:cxnLst>
              <a:rect l="T12" t="T13" r="T14" b="T15"/>
              <a:pathLst>
                <a:path w="283" h="336">
                  <a:moveTo>
                    <a:pt x="136" y="0"/>
                  </a:moveTo>
                  <a:lnTo>
                    <a:pt x="0" y="336"/>
                  </a:lnTo>
                  <a:lnTo>
                    <a:pt x="283" y="190"/>
                  </a:lnTo>
                  <a:lnTo>
                    <a:pt x="136" y="0"/>
                  </a:lnTo>
                  <a:close/>
                </a:path>
              </a:pathLst>
            </a:custGeom>
            <a:solidFill>
              <a:srgbClr val="E58A2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245" name="Freeform 44"/>
            <p:cNvSpPr>
              <a:spLocks noChangeArrowheads="1"/>
            </p:cNvSpPr>
            <p:nvPr/>
          </p:nvSpPr>
          <p:spPr bwMode="auto">
            <a:xfrm>
              <a:off x="1892301" y="1312006"/>
              <a:ext cx="449263" cy="338137"/>
            </a:xfrm>
            <a:custGeom>
              <a:avLst/>
              <a:gdLst>
                <a:gd name="T0" fmla="*/ 0 w 283"/>
                <a:gd name="T1" fmla="*/ 231775 h 213"/>
                <a:gd name="T2" fmla="*/ 441325 w 283"/>
                <a:gd name="T3" fmla="*/ 338137 h 213"/>
                <a:gd name="T4" fmla="*/ 449263 w 283"/>
                <a:gd name="T5" fmla="*/ 0 h 213"/>
                <a:gd name="T6" fmla="*/ 0 w 283"/>
                <a:gd name="T7" fmla="*/ 231775 h 213"/>
                <a:gd name="T8" fmla="*/ 0 60000 65536"/>
                <a:gd name="T9" fmla="*/ 0 60000 65536"/>
                <a:gd name="T10" fmla="*/ 0 60000 65536"/>
                <a:gd name="T11" fmla="*/ 0 60000 65536"/>
                <a:gd name="T12" fmla="*/ 0 w 283"/>
                <a:gd name="T13" fmla="*/ 0 h 213"/>
                <a:gd name="T14" fmla="*/ 283 w 283"/>
                <a:gd name="T15" fmla="*/ 213 h 213"/>
              </a:gdLst>
              <a:ahLst/>
              <a:cxnLst>
                <a:cxn ang="T8">
                  <a:pos x="T0" y="T1"/>
                </a:cxn>
                <a:cxn ang="T9">
                  <a:pos x="T2" y="T3"/>
                </a:cxn>
                <a:cxn ang="T10">
                  <a:pos x="T4" y="T5"/>
                </a:cxn>
                <a:cxn ang="T11">
                  <a:pos x="T6" y="T7"/>
                </a:cxn>
              </a:cxnLst>
              <a:rect l="T12" t="T13" r="T14" b="T15"/>
              <a:pathLst>
                <a:path w="283" h="213">
                  <a:moveTo>
                    <a:pt x="0" y="146"/>
                  </a:moveTo>
                  <a:lnTo>
                    <a:pt x="278" y="213"/>
                  </a:lnTo>
                  <a:lnTo>
                    <a:pt x="283" y="0"/>
                  </a:lnTo>
                  <a:lnTo>
                    <a:pt x="0" y="146"/>
                  </a:lnTo>
                  <a:close/>
                </a:path>
              </a:pathLst>
            </a:custGeom>
            <a:solidFill>
              <a:srgbClr val="F4E67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246" name="Freeform 45"/>
            <p:cNvSpPr>
              <a:spLocks noChangeArrowheads="1"/>
            </p:cNvSpPr>
            <p:nvPr/>
          </p:nvSpPr>
          <p:spPr bwMode="auto">
            <a:xfrm>
              <a:off x="0" y="4388581"/>
              <a:ext cx="652463" cy="749300"/>
            </a:xfrm>
            <a:custGeom>
              <a:avLst/>
              <a:gdLst>
                <a:gd name="T0" fmla="*/ 652463 w 411"/>
                <a:gd name="T1" fmla="*/ 749300 h 472"/>
                <a:gd name="T2" fmla="*/ 0 w 411"/>
                <a:gd name="T3" fmla="*/ 749300 h 472"/>
                <a:gd name="T4" fmla="*/ 0 w 411"/>
                <a:gd name="T5" fmla="*/ 0 h 472"/>
                <a:gd name="T6" fmla="*/ 652463 w 411"/>
                <a:gd name="T7" fmla="*/ 749300 h 472"/>
                <a:gd name="T8" fmla="*/ 0 60000 65536"/>
                <a:gd name="T9" fmla="*/ 0 60000 65536"/>
                <a:gd name="T10" fmla="*/ 0 60000 65536"/>
                <a:gd name="T11" fmla="*/ 0 60000 65536"/>
                <a:gd name="T12" fmla="*/ 0 w 411"/>
                <a:gd name="T13" fmla="*/ 0 h 472"/>
                <a:gd name="T14" fmla="*/ 411 w 411"/>
                <a:gd name="T15" fmla="*/ 472 h 472"/>
              </a:gdLst>
              <a:ahLst/>
              <a:cxnLst>
                <a:cxn ang="T8">
                  <a:pos x="T0" y="T1"/>
                </a:cxn>
                <a:cxn ang="T9">
                  <a:pos x="T2" y="T3"/>
                </a:cxn>
                <a:cxn ang="T10">
                  <a:pos x="T4" y="T5"/>
                </a:cxn>
                <a:cxn ang="T11">
                  <a:pos x="T6" y="T7"/>
                </a:cxn>
              </a:cxnLst>
              <a:rect l="T12" t="T13" r="T14" b="T15"/>
              <a:pathLst>
                <a:path w="411" h="472">
                  <a:moveTo>
                    <a:pt x="411" y="472"/>
                  </a:moveTo>
                  <a:lnTo>
                    <a:pt x="0" y="472"/>
                  </a:lnTo>
                  <a:lnTo>
                    <a:pt x="0" y="0"/>
                  </a:lnTo>
                  <a:lnTo>
                    <a:pt x="411" y="472"/>
                  </a:lnTo>
                  <a:close/>
                </a:path>
              </a:pathLst>
            </a:custGeom>
            <a:solidFill>
              <a:srgbClr val="E25A6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6" name="Freeform 46"/>
            <p:cNvSpPr>
              <a:spLocks noChangeArrowheads="1"/>
            </p:cNvSpPr>
            <p:nvPr/>
          </p:nvSpPr>
          <p:spPr bwMode="auto">
            <a:xfrm>
              <a:off x="0" y="1581881"/>
              <a:ext cx="2435225" cy="817562"/>
            </a:xfrm>
            <a:custGeom>
              <a:avLst/>
              <a:gdLst>
                <a:gd name="T0" fmla="*/ 2435225 w 1534"/>
                <a:gd name="T1" fmla="*/ 817562 h 515"/>
                <a:gd name="T2" fmla="*/ 1700213 w 1534"/>
                <a:gd name="T3" fmla="*/ 0 h 515"/>
                <a:gd name="T4" fmla="*/ 0 w 1534"/>
                <a:gd name="T5" fmla="*/ 398462 h 515"/>
                <a:gd name="T6" fmla="*/ 2435225 w 1534"/>
                <a:gd name="T7" fmla="*/ 817562 h 515"/>
                <a:gd name="T8" fmla="*/ 0 60000 65536"/>
                <a:gd name="T9" fmla="*/ 0 60000 65536"/>
                <a:gd name="T10" fmla="*/ 0 60000 65536"/>
                <a:gd name="T11" fmla="*/ 0 60000 65536"/>
                <a:gd name="T12" fmla="*/ 0 w 1534"/>
                <a:gd name="T13" fmla="*/ 0 h 515"/>
                <a:gd name="T14" fmla="*/ 1534 w 1534"/>
                <a:gd name="T15" fmla="*/ 515 h 515"/>
              </a:gdLst>
              <a:ahLst/>
              <a:cxnLst>
                <a:cxn ang="T8">
                  <a:pos x="T0" y="T1"/>
                </a:cxn>
                <a:cxn ang="T9">
                  <a:pos x="T2" y="T3"/>
                </a:cxn>
                <a:cxn ang="T10">
                  <a:pos x="T4" y="T5"/>
                </a:cxn>
                <a:cxn ang="T11">
                  <a:pos x="T6" y="T7"/>
                </a:cxn>
              </a:cxnLst>
              <a:rect l="T12" t="T13" r="T14" b="T15"/>
              <a:pathLst>
                <a:path w="1534" h="515">
                  <a:moveTo>
                    <a:pt x="1534" y="515"/>
                  </a:moveTo>
                  <a:lnTo>
                    <a:pt x="1071" y="0"/>
                  </a:lnTo>
                  <a:lnTo>
                    <a:pt x="0" y="251"/>
                  </a:lnTo>
                  <a:lnTo>
                    <a:pt x="1534" y="515"/>
                  </a:lnTo>
                  <a:close/>
                </a:path>
              </a:pathLst>
            </a:custGeom>
            <a:solidFill>
              <a:srgbClr val="F4E67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248" name="Freeform 47"/>
            <p:cNvSpPr>
              <a:spLocks noChangeArrowheads="1"/>
            </p:cNvSpPr>
            <p:nvPr/>
          </p:nvSpPr>
          <p:spPr bwMode="auto">
            <a:xfrm>
              <a:off x="0" y="605568"/>
              <a:ext cx="1941513" cy="1374775"/>
            </a:xfrm>
            <a:custGeom>
              <a:avLst/>
              <a:gdLst>
                <a:gd name="T0" fmla="*/ 1700213 w 1223"/>
                <a:gd name="T1" fmla="*/ 976313 h 866"/>
                <a:gd name="T2" fmla="*/ 1941513 w 1223"/>
                <a:gd name="T3" fmla="*/ 0 h 866"/>
                <a:gd name="T4" fmla="*/ 0 w 1223"/>
                <a:gd name="T5" fmla="*/ 1374775 h 866"/>
                <a:gd name="T6" fmla="*/ 1700213 w 1223"/>
                <a:gd name="T7" fmla="*/ 976313 h 866"/>
                <a:gd name="T8" fmla="*/ 0 60000 65536"/>
                <a:gd name="T9" fmla="*/ 0 60000 65536"/>
                <a:gd name="T10" fmla="*/ 0 60000 65536"/>
                <a:gd name="T11" fmla="*/ 0 60000 65536"/>
                <a:gd name="T12" fmla="*/ 0 w 1223"/>
                <a:gd name="T13" fmla="*/ 0 h 866"/>
                <a:gd name="T14" fmla="*/ 1223 w 1223"/>
                <a:gd name="T15" fmla="*/ 866 h 866"/>
              </a:gdLst>
              <a:ahLst/>
              <a:cxnLst>
                <a:cxn ang="T8">
                  <a:pos x="T0" y="T1"/>
                </a:cxn>
                <a:cxn ang="T9">
                  <a:pos x="T2" y="T3"/>
                </a:cxn>
                <a:cxn ang="T10">
                  <a:pos x="T4" y="T5"/>
                </a:cxn>
                <a:cxn ang="T11">
                  <a:pos x="T6" y="T7"/>
                </a:cxn>
              </a:cxnLst>
              <a:rect l="T12" t="T13" r="T14" b="T15"/>
              <a:pathLst>
                <a:path w="1223" h="866">
                  <a:moveTo>
                    <a:pt x="1071" y="615"/>
                  </a:moveTo>
                  <a:lnTo>
                    <a:pt x="1223" y="0"/>
                  </a:lnTo>
                  <a:lnTo>
                    <a:pt x="0" y="866"/>
                  </a:lnTo>
                  <a:lnTo>
                    <a:pt x="1071" y="615"/>
                  </a:lnTo>
                  <a:close/>
                </a:path>
              </a:pathLst>
            </a:custGeom>
            <a:solidFill>
              <a:srgbClr val="E58A2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249" name="Freeform 48"/>
            <p:cNvSpPr>
              <a:spLocks noChangeArrowheads="1"/>
            </p:cNvSpPr>
            <p:nvPr/>
          </p:nvSpPr>
          <p:spPr bwMode="auto">
            <a:xfrm>
              <a:off x="0" y="0"/>
              <a:ext cx="1941513" cy="1108075"/>
            </a:xfrm>
            <a:custGeom>
              <a:avLst/>
              <a:gdLst>
                <a:gd name="T0" fmla="*/ 0 w 1223"/>
                <a:gd name="T1" fmla="*/ 1108075 h 698"/>
                <a:gd name="T2" fmla="*/ 0 w 1223"/>
                <a:gd name="T3" fmla="*/ 0 h 698"/>
                <a:gd name="T4" fmla="*/ 1941513 w 1223"/>
                <a:gd name="T5" fmla="*/ 628650 h 698"/>
                <a:gd name="T6" fmla="*/ 0 w 1223"/>
                <a:gd name="T7" fmla="*/ 1108075 h 698"/>
                <a:gd name="T8" fmla="*/ 0 60000 65536"/>
                <a:gd name="T9" fmla="*/ 0 60000 65536"/>
                <a:gd name="T10" fmla="*/ 0 60000 65536"/>
                <a:gd name="T11" fmla="*/ 0 60000 65536"/>
                <a:gd name="T12" fmla="*/ 0 w 1223"/>
                <a:gd name="T13" fmla="*/ 0 h 698"/>
                <a:gd name="T14" fmla="*/ 1223 w 1223"/>
                <a:gd name="T15" fmla="*/ 698 h 698"/>
              </a:gdLst>
              <a:ahLst/>
              <a:cxnLst>
                <a:cxn ang="T8">
                  <a:pos x="T0" y="T1"/>
                </a:cxn>
                <a:cxn ang="T9">
                  <a:pos x="T2" y="T3"/>
                </a:cxn>
                <a:cxn ang="T10">
                  <a:pos x="T4" y="T5"/>
                </a:cxn>
                <a:cxn ang="T11">
                  <a:pos x="T6" y="T7"/>
                </a:cxn>
              </a:cxnLst>
              <a:rect l="T12" t="T13" r="T14" b="T15"/>
              <a:pathLst>
                <a:path w="1223" h="698">
                  <a:moveTo>
                    <a:pt x="0" y="698"/>
                  </a:moveTo>
                  <a:lnTo>
                    <a:pt x="0" y="0"/>
                  </a:lnTo>
                  <a:lnTo>
                    <a:pt x="1223" y="396"/>
                  </a:lnTo>
                  <a:lnTo>
                    <a:pt x="0" y="698"/>
                  </a:lnTo>
                  <a:close/>
                </a:path>
              </a:pathLst>
            </a:custGeom>
            <a:solidFill>
              <a:srgbClr val="F4C51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250" name="Freeform 71"/>
            <p:cNvSpPr>
              <a:spLocks noChangeArrowheads="1"/>
            </p:cNvSpPr>
            <p:nvPr/>
          </p:nvSpPr>
          <p:spPr bwMode="auto">
            <a:xfrm>
              <a:off x="4016376" y="1504093"/>
              <a:ext cx="327025" cy="257175"/>
            </a:xfrm>
            <a:custGeom>
              <a:avLst/>
              <a:gdLst>
                <a:gd name="T0" fmla="*/ 157163 w 206"/>
                <a:gd name="T1" fmla="*/ 0 h 162"/>
                <a:gd name="T2" fmla="*/ 0 w 206"/>
                <a:gd name="T3" fmla="*/ 257175 h 162"/>
                <a:gd name="T4" fmla="*/ 327025 w 206"/>
                <a:gd name="T5" fmla="*/ 185738 h 162"/>
                <a:gd name="T6" fmla="*/ 157163 w 206"/>
                <a:gd name="T7" fmla="*/ 0 h 162"/>
                <a:gd name="T8" fmla="*/ 0 60000 65536"/>
                <a:gd name="T9" fmla="*/ 0 60000 65536"/>
                <a:gd name="T10" fmla="*/ 0 60000 65536"/>
                <a:gd name="T11" fmla="*/ 0 60000 65536"/>
                <a:gd name="T12" fmla="*/ 0 w 206"/>
                <a:gd name="T13" fmla="*/ 0 h 162"/>
                <a:gd name="T14" fmla="*/ 206 w 206"/>
                <a:gd name="T15" fmla="*/ 162 h 162"/>
              </a:gdLst>
              <a:ahLst/>
              <a:cxnLst>
                <a:cxn ang="T8">
                  <a:pos x="T0" y="T1"/>
                </a:cxn>
                <a:cxn ang="T9">
                  <a:pos x="T2" y="T3"/>
                </a:cxn>
                <a:cxn ang="T10">
                  <a:pos x="T4" y="T5"/>
                </a:cxn>
                <a:cxn ang="T11">
                  <a:pos x="T6" y="T7"/>
                </a:cxn>
              </a:cxnLst>
              <a:rect l="T12" t="T13" r="T14" b="T15"/>
              <a:pathLst>
                <a:path w="206" h="162">
                  <a:moveTo>
                    <a:pt x="99" y="0"/>
                  </a:moveTo>
                  <a:lnTo>
                    <a:pt x="0" y="162"/>
                  </a:lnTo>
                  <a:lnTo>
                    <a:pt x="206" y="117"/>
                  </a:lnTo>
                  <a:lnTo>
                    <a:pt x="99" y="0"/>
                  </a:lnTo>
                  <a:close/>
                </a:path>
              </a:pathLst>
            </a:custGeom>
            <a:solidFill>
              <a:srgbClr val="DA368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7" name="Freeform 72"/>
            <p:cNvSpPr>
              <a:spLocks noChangeArrowheads="1"/>
            </p:cNvSpPr>
            <p:nvPr/>
          </p:nvSpPr>
          <p:spPr bwMode="auto">
            <a:xfrm>
              <a:off x="4016376" y="1689831"/>
              <a:ext cx="327025" cy="188912"/>
            </a:xfrm>
            <a:custGeom>
              <a:avLst/>
              <a:gdLst>
                <a:gd name="T0" fmla="*/ 0 w 206"/>
                <a:gd name="T1" fmla="*/ 71437 h 119"/>
                <a:gd name="T2" fmla="*/ 265113 w 206"/>
                <a:gd name="T3" fmla="*/ 188912 h 119"/>
                <a:gd name="T4" fmla="*/ 327025 w 206"/>
                <a:gd name="T5" fmla="*/ 0 h 119"/>
                <a:gd name="T6" fmla="*/ 0 w 206"/>
                <a:gd name="T7" fmla="*/ 71437 h 119"/>
                <a:gd name="T8" fmla="*/ 0 60000 65536"/>
                <a:gd name="T9" fmla="*/ 0 60000 65536"/>
                <a:gd name="T10" fmla="*/ 0 60000 65536"/>
                <a:gd name="T11" fmla="*/ 0 60000 65536"/>
                <a:gd name="T12" fmla="*/ 0 w 206"/>
                <a:gd name="T13" fmla="*/ 0 h 119"/>
                <a:gd name="T14" fmla="*/ 206 w 206"/>
                <a:gd name="T15" fmla="*/ 119 h 119"/>
              </a:gdLst>
              <a:ahLst/>
              <a:cxnLst>
                <a:cxn ang="T8">
                  <a:pos x="T0" y="T1"/>
                </a:cxn>
                <a:cxn ang="T9">
                  <a:pos x="T2" y="T3"/>
                </a:cxn>
                <a:cxn ang="T10">
                  <a:pos x="T4" y="T5"/>
                </a:cxn>
                <a:cxn ang="T11">
                  <a:pos x="T6" y="T7"/>
                </a:cxn>
              </a:cxnLst>
              <a:rect l="T12" t="T13" r="T14" b="T15"/>
              <a:pathLst>
                <a:path w="206" h="119">
                  <a:moveTo>
                    <a:pt x="0" y="45"/>
                  </a:moveTo>
                  <a:lnTo>
                    <a:pt x="167" y="119"/>
                  </a:lnTo>
                  <a:lnTo>
                    <a:pt x="206" y="0"/>
                  </a:lnTo>
                  <a:lnTo>
                    <a:pt x="0" y="45"/>
                  </a:lnTo>
                  <a:close/>
                </a:path>
              </a:pathLst>
            </a:custGeom>
            <a:solidFill>
              <a:srgbClr val="B5207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252" name="Oval 95"/>
            <p:cNvSpPr>
              <a:spLocks noChangeArrowheads="1"/>
            </p:cNvSpPr>
            <p:nvPr/>
          </p:nvSpPr>
          <p:spPr bwMode="auto">
            <a:xfrm>
              <a:off x="3835401" y="4126643"/>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000000"/>
                </a:solidFill>
                <a:latin typeface="Calibri" panose="020F0502020204030204" pitchFamily="34" charset="0"/>
                <a:sym typeface="宋体" panose="02010600030101010101" pitchFamily="2" charset="-122"/>
              </a:endParaRPr>
            </a:p>
          </p:txBody>
        </p:sp>
        <p:sp>
          <p:nvSpPr>
            <p:cNvPr id="8253" name="Oval 96"/>
            <p:cNvSpPr>
              <a:spLocks noChangeArrowheads="1"/>
            </p:cNvSpPr>
            <p:nvPr/>
          </p:nvSpPr>
          <p:spPr bwMode="auto">
            <a:xfrm>
              <a:off x="2714626" y="3823431"/>
              <a:ext cx="57150"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000000"/>
                </a:solidFill>
                <a:latin typeface="Calibri" panose="020F0502020204030204" pitchFamily="34" charset="0"/>
                <a:sym typeface="宋体" panose="02010600030101010101" pitchFamily="2" charset="-122"/>
              </a:endParaRPr>
            </a:p>
          </p:txBody>
        </p:sp>
        <p:sp>
          <p:nvSpPr>
            <p:cNvPr id="8254" name="Oval 97"/>
            <p:cNvSpPr>
              <a:spLocks noChangeArrowheads="1"/>
            </p:cNvSpPr>
            <p:nvPr/>
          </p:nvSpPr>
          <p:spPr bwMode="auto">
            <a:xfrm>
              <a:off x="2276476" y="2489931"/>
              <a:ext cx="58738" cy="79375"/>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000000"/>
                </a:solidFill>
                <a:latin typeface="Calibri" panose="020F0502020204030204" pitchFamily="34" charset="0"/>
                <a:sym typeface="宋体" panose="02010600030101010101" pitchFamily="2" charset="-122"/>
              </a:endParaRPr>
            </a:p>
          </p:txBody>
        </p:sp>
        <p:sp>
          <p:nvSpPr>
            <p:cNvPr id="8" name="Oval 98"/>
            <p:cNvSpPr>
              <a:spLocks noChangeArrowheads="1"/>
            </p:cNvSpPr>
            <p:nvPr/>
          </p:nvSpPr>
          <p:spPr bwMode="auto">
            <a:xfrm>
              <a:off x="688976" y="3650393"/>
              <a:ext cx="58738" cy="79375"/>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000000"/>
                </a:solidFill>
                <a:latin typeface="Calibri" panose="020F0502020204030204" pitchFamily="34" charset="0"/>
                <a:sym typeface="宋体" panose="02010600030101010101" pitchFamily="2" charset="-122"/>
              </a:endParaRPr>
            </a:p>
          </p:txBody>
        </p:sp>
        <p:sp>
          <p:nvSpPr>
            <p:cNvPr id="9" name="Oval 99"/>
            <p:cNvSpPr>
              <a:spLocks noChangeArrowheads="1"/>
            </p:cNvSpPr>
            <p:nvPr/>
          </p:nvSpPr>
          <p:spPr bwMode="auto">
            <a:xfrm>
              <a:off x="695326" y="1569181"/>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000000"/>
                </a:solidFill>
                <a:latin typeface="Calibri" panose="020F0502020204030204" pitchFamily="34" charset="0"/>
                <a:sym typeface="宋体" panose="02010600030101010101" pitchFamily="2" charset="-122"/>
              </a:endParaRPr>
            </a:p>
          </p:txBody>
        </p:sp>
        <p:sp>
          <p:nvSpPr>
            <p:cNvPr id="10" name="Oval 100"/>
            <p:cNvSpPr>
              <a:spLocks noChangeArrowheads="1"/>
            </p:cNvSpPr>
            <p:nvPr/>
          </p:nvSpPr>
          <p:spPr bwMode="auto">
            <a:xfrm>
              <a:off x="163513" y="1956531"/>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000000"/>
                </a:solidFill>
                <a:latin typeface="Calibri" panose="020F0502020204030204" pitchFamily="34" charset="0"/>
                <a:sym typeface="宋体" panose="02010600030101010101" pitchFamily="2" charset="-122"/>
              </a:endParaRPr>
            </a:p>
          </p:txBody>
        </p:sp>
        <p:sp>
          <p:nvSpPr>
            <p:cNvPr id="11" name="Oval 101"/>
            <p:cNvSpPr>
              <a:spLocks noChangeArrowheads="1"/>
            </p:cNvSpPr>
            <p:nvPr/>
          </p:nvSpPr>
          <p:spPr bwMode="auto">
            <a:xfrm>
              <a:off x="1584326" y="1697768"/>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000000"/>
                </a:solidFill>
                <a:latin typeface="Calibri" panose="020F0502020204030204" pitchFamily="34" charset="0"/>
                <a:sym typeface="宋体" panose="02010600030101010101" pitchFamily="2" charset="-122"/>
              </a:endParaRPr>
            </a:p>
          </p:txBody>
        </p:sp>
        <p:sp>
          <p:nvSpPr>
            <p:cNvPr id="12" name="Oval 102"/>
            <p:cNvSpPr>
              <a:spLocks noChangeArrowheads="1"/>
            </p:cNvSpPr>
            <p:nvPr/>
          </p:nvSpPr>
          <p:spPr bwMode="auto">
            <a:xfrm>
              <a:off x="3182938" y="1661256"/>
              <a:ext cx="58738" cy="79375"/>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000000"/>
                </a:solidFill>
                <a:latin typeface="Calibri" panose="020F0502020204030204" pitchFamily="34" charset="0"/>
                <a:sym typeface="宋体" panose="02010600030101010101" pitchFamily="2" charset="-122"/>
              </a:endParaRPr>
            </a:p>
          </p:txBody>
        </p:sp>
        <p:sp>
          <p:nvSpPr>
            <p:cNvPr id="13" name="Oval 103"/>
            <p:cNvSpPr>
              <a:spLocks noChangeArrowheads="1"/>
            </p:cNvSpPr>
            <p:nvPr/>
          </p:nvSpPr>
          <p:spPr bwMode="auto">
            <a:xfrm>
              <a:off x="4127501" y="2272443"/>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000000"/>
                </a:solidFill>
                <a:latin typeface="Calibri" panose="020F0502020204030204" pitchFamily="34" charset="0"/>
                <a:sym typeface="宋体" panose="02010600030101010101" pitchFamily="2" charset="-122"/>
              </a:endParaRPr>
            </a:p>
          </p:txBody>
        </p:sp>
      </p:grpSp>
      <p:sp>
        <p:nvSpPr>
          <p:cNvPr id="123" name="文本框 145"/>
          <p:cNvSpPr>
            <a:spLocks noChangeArrowheads="1"/>
          </p:cNvSpPr>
          <p:nvPr/>
        </p:nvSpPr>
        <p:spPr bwMode="auto">
          <a:xfrm>
            <a:off x="6299238" y="4453235"/>
            <a:ext cx="1641437"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dirty="0">
                <a:solidFill>
                  <a:srgbClr val="F7F7F7"/>
                </a:solidFill>
                <a:latin typeface="Calibri" panose="020F0502020204030204" pitchFamily="34" charset="0"/>
                <a:sym typeface="宋体" panose="02010600030101010101" pitchFamily="2" charset="-122"/>
              </a:rPr>
              <a:t>控制的</a:t>
            </a:r>
            <a:endParaRPr lang="en-US" altLang="zh-CN" sz="2400" dirty="0">
              <a:solidFill>
                <a:srgbClr val="F7F7F7"/>
              </a:solidFill>
              <a:latin typeface="Calibri" panose="020F0502020204030204" pitchFamily="34" charset="0"/>
              <a:sym typeface="宋体" panose="02010600030101010101" pitchFamily="2" charset="-122"/>
            </a:endParaRPr>
          </a:p>
          <a:p>
            <a:pPr eaLnBrk="1" hangingPunct="1"/>
            <a:r>
              <a:rPr lang="zh-CN" altLang="en-US" sz="2400" dirty="0">
                <a:solidFill>
                  <a:srgbClr val="F7F7F7"/>
                </a:solidFill>
                <a:latin typeface="Calibri" panose="020F0502020204030204" pitchFamily="34" charset="0"/>
                <a:sym typeface="宋体" panose="02010600030101010101" pitchFamily="2" charset="-122"/>
              </a:rPr>
              <a:t>区别</a:t>
            </a:r>
          </a:p>
        </p:txBody>
      </p:sp>
      <p:sp>
        <p:nvSpPr>
          <p:cNvPr id="124" name="文本框 145"/>
          <p:cNvSpPr>
            <a:spLocks noChangeArrowheads="1"/>
          </p:cNvSpPr>
          <p:nvPr/>
        </p:nvSpPr>
        <p:spPr bwMode="auto">
          <a:xfrm>
            <a:off x="4383125" y="2521449"/>
            <a:ext cx="1641437"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dirty="0">
                <a:solidFill>
                  <a:srgbClr val="F7F7F7"/>
                </a:solidFill>
                <a:latin typeface="Calibri" panose="020F0502020204030204" pitchFamily="34" charset="0"/>
                <a:sym typeface="宋体" panose="02010600030101010101" pitchFamily="2" charset="-122"/>
              </a:rPr>
              <a:t>行为交</a:t>
            </a:r>
            <a:endParaRPr lang="en-US" altLang="zh-CN" sz="2400" dirty="0">
              <a:solidFill>
                <a:srgbClr val="F7F7F7"/>
              </a:solidFill>
              <a:latin typeface="Calibri" panose="020F0502020204030204" pitchFamily="34" charset="0"/>
              <a:sym typeface="宋体" panose="02010600030101010101" pitchFamily="2" charset="-122"/>
            </a:endParaRPr>
          </a:p>
          <a:p>
            <a:pPr eaLnBrk="1" hangingPunct="1"/>
            <a:r>
              <a:rPr lang="zh-CN" altLang="en-US" sz="2400" dirty="0">
                <a:solidFill>
                  <a:srgbClr val="F7F7F7"/>
                </a:solidFill>
                <a:latin typeface="Calibri" panose="020F0502020204030204" pitchFamily="34" charset="0"/>
                <a:sym typeface="宋体" panose="02010600030101010101" pitchFamily="2" charset="-122"/>
              </a:rPr>
              <a:t>互区别</a:t>
            </a:r>
          </a:p>
        </p:txBody>
      </p:sp>
      <p:sp>
        <p:nvSpPr>
          <p:cNvPr id="125" name="文本框 145"/>
          <p:cNvSpPr>
            <a:spLocks noChangeArrowheads="1"/>
          </p:cNvSpPr>
          <p:nvPr/>
        </p:nvSpPr>
        <p:spPr bwMode="auto">
          <a:xfrm>
            <a:off x="4308174" y="4448530"/>
            <a:ext cx="1641437"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dirty="0">
                <a:solidFill>
                  <a:srgbClr val="F7F7F7"/>
                </a:solidFill>
                <a:latin typeface="Calibri" panose="020F0502020204030204" pitchFamily="34" charset="0"/>
                <a:sym typeface="宋体" panose="02010600030101010101" pitchFamily="2" charset="-122"/>
              </a:rPr>
              <a:t>反馈的</a:t>
            </a:r>
            <a:endParaRPr lang="en-US" altLang="zh-CN" sz="2400" dirty="0">
              <a:solidFill>
                <a:srgbClr val="F7F7F7"/>
              </a:solidFill>
              <a:latin typeface="Calibri" panose="020F0502020204030204" pitchFamily="34" charset="0"/>
              <a:sym typeface="宋体" panose="02010600030101010101" pitchFamily="2" charset="-122"/>
            </a:endParaRPr>
          </a:p>
          <a:p>
            <a:pPr eaLnBrk="1" hangingPunct="1"/>
            <a:r>
              <a:rPr lang="zh-CN" altLang="en-US" sz="2400" dirty="0">
                <a:solidFill>
                  <a:srgbClr val="F7F7F7"/>
                </a:solidFill>
                <a:latin typeface="Calibri" panose="020F0502020204030204" pitchFamily="34" charset="0"/>
                <a:sym typeface="宋体" panose="02010600030101010101" pitchFamily="2" charset="-122"/>
              </a:rPr>
              <a:t>区别</a:t>
            </a:r>
          </a:p>
        </p:txBody>
      </p:sp>
    </p:spTree>
    <p:extLst>
      <p:ext uri="{BB962C8B-B14F-4D97-AF65-F5344CB8AC3E}">
        <p14:creationId xmlns:p14="http://schemas.microsoft.com/office/powerpoint/2010/main" val="3438879019"/>
      </p:ext>
    </p:extLst>
  </p:cSld>
  <p:clrMapOvr>
    <a:masterClrMapping/>
  </p:clrMapOvr>
  <p:transition spd="slow" advClick="0" advTm="9000">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withEffect">
                                  <p:stCondLst>
                                    <p:cond delay="250"/>
                                  </p:stCondLst>
                                  <p:childTnLst>
                                    <p:set>
                                      <p:cBhvr>
                                        <p:cTn id="6" dur="1" fill="hold">
                                          <p:stCondLst>
                                            <p:cond delay="0"/>
                                          </p:stCondLst>
                                        </p:cTn>
                                        <p:tgtEl>
                                          <p:spTgt spid="8247"/>
                                        </p:tgtEl>
                                        <p:attrNameLst>
                                          <p:attrName>style.visibility</p:attrName>
                                        </p:attrNameLst>
                                      </p:cBhvr>
                                      <p:to>
                                        <p:strVal val="visible"/>
                                      </p:to>
                                    </p:set>
                                    <p:anim calcmode="lin" valueType="num">
                                      <p:cBhvr>
                                        <p:cTn id="7" dur="500" fill="hold"/>
                                        <p:tgtEl>
                                          <p:spTgt spid="8247"/>
                                        </p:tgtEl>
                                        <p:attrNameLst>
                                          <p:attrName>ppt_w</p:attrName>
                                        </p:attrNameLst>
                                      </p:cBhvr>
                                      <p:tavLst>
                                        <p:tav tm="0">
                                          <p:val>
                                            <p:fltVal val="0"/>
                                          </p:val>
                                        </p:tav>
                                        <p:tav tm="100000">
                                          <p:val>
                                            <p:strVal val="#ppt_w"/>
                                          </p:val>
                                        </p:tav>
                                      </p:tavLst>
                                    </p:anim>
                                    <p:anim calcmode="lin" valueType="num">
                                      <p:cBhvr>
                                        <p:cTn id="8" dur="500" fill="hold"/>
                                        <p:tgtEl>
                                          <p:spTgt spid="8247"/>
                                        </p:tgtEl>
                                        <p:attrNameLst>
                                          <p:attrName>ppt_h</p:attrName>
                                        </p:attrNameLst>
                                      </p:cBhvr>
                                      <p:tavLst>
                                        <p:tav tm="0">
                                          <p:val>
                                            <p:fltVal val="0"/>
                                          </p:val>
                                        </p:tav>
                                        <p:tav tm="100000">
                                          <p:val>
                                            <p:strVal val="#ppt_h"/>
                                          </p:val>
                                        </p:tav>
                                      </p:tavLst>
                                    </p:anim>
                                    <p:animEffect>
                                      <p:cBhvr>
                                        <p:cTn id="9" dur="500"/>
                                        <p:tgtEl>
                                          <p:spTgt spid="8247"/>
                                        </p:tgtEl>
                                      </p:cBhvr>
                                    </p:animEffect>
                                    <p:anim calcmode="lin" valueType="num">
                                      <p:cBhvr>
                                        <p:cTn id="10" dur="500" fill="hold"/>
                                        <p:tgtEl>
                                          <p:spTgt spid="8247"/>
                                        </p:tgtEl>
                                        <p:attrNameLst>
                                          <p:attrName>ppt_x</p:attrName>
                                        </p:attrNameLst>
                                      </p:cBhvr>
                                      <p:tavLst>
                                        <p:tav tm="0">
                                          <p:val>
                                            <p:fltVal val="0.5"/>
                                          </p:val>
                                        </p:tav>
                                        <p:tav tm="100000">
                                          <p:val>
                                            <p:strVal val="#ppt_x"/>
                                          </p:val>
                                        </p:tav>
                                      </p:tavLst>
                                    </p:anim>
                                    <p:anim calcmode="lin" valueType="num">
                                      <p:cBhvr>
                                        <p:cTn id="11" dur="500" fill="hold"/>
                                        <p:tgtEl>
                                          <p:spTgt spid="8247"/>
                                        </p:tgtEl>
                                        <p:attrNameLst>
                                          <p:attrName>ppt_y</p:attrName>
                                        </p:attrNameLst>
                                      </p:cBhvr>
                                      <p:tavLst>
                                        <p:tav tm="0">
                                          <p:val>
                                            <p:fltVal val="0.5"/>
                                          </p:val>
                                        </p:tav>
                                        <p:tav tm="100000">
                                          <p:val>
                                            <p:strVal val="#ppt_y"/>
                                          </p:val>
                                        </p:tav>
                                      </p:tavLst>
                                    </p:anim>
                                  </p:childTnLst>
                                </p:cTn>
                              </p:par>
                            </p:childTnLst>
                          </p:cTn>
                        </p:par>
                        <p:par>
                          <p:cTn id="12" fill="hold" nodeType="afterGroup">
                            <p:stCondLst>
                              <p:cond delay="750"/>
                            </p:stCondLst>
                            <p:childTnLst>
                              <p:par>
                                <p:cTn id="13" presetID="22" presetClass="entr" presetSubtype="1" fill="hold" grpId="0" nodeType="afterEffect">
                                  <p:stCondLst>
                                    <p:cond delay="0"/>
                                  </p:stCondLst>
                                  <p:childTnLst>
                                    <p:set>
                                      <p:cBhvr>
                                        <p:cTn id="14" dur="1" fill="hold">
                                          <p:stCondLst>
                                            <p:cond delay="0"/>
                                          </p:stCondLst>
                                        </p:cTn>
                                        <p:tgtEl>
                                          <p:spTgt spid="8255"/>
                                        </p:tgtEl>
                                        <p:attrNameLst>
                                          <p:attrName>style.visibility</p:attrName>
                                        </p:attrNameLst>
                                      </p:cBhvr>
                                      <p:to>
                                        <p:strVal val="visible"/>
                                      </p:to>
                                    </p:set>
                                    <p:animEffect>
                                      <p:cBhvr>
                                        <p:cTn id="15" dur="500"/>
                                        <p:tgtEl>
                                          <p:spTgt spid="8255"/>
                                        </p:tgtEl>
                                      </p:cBhvr>
                                    </p:animEffect>
                                  </p:childTnLst>
                                </p:cTn>
                              </p:par>
                            </p:childTnLst>
                          </p:cTn>
                        </p:par>
                        <p:par>
                          <p:cTn id="16" fill="hold" nodeType="afterGroup">
                            <p:stCondLst>
                              <p:cond delay="1250"/>
                            </p:stCondLst>
                            <p:childTnLst>
                              <p:par>
                                <p:cTn id="17" presetID="26" presetClass="emph" presetSubtype="0" fill="hold" nodeType="afterEffect">
                                  <p:stCondLst>
                                    <p:cond delay="0"/>
                                  </p:stCondLst>
                                  <p:childTnLst>
                                    <p:animEffect>
                                      <p:cBhvr>
                                        <p:cTn id="18" dur="500" tmFilter="0, 0; .2, .5; .8, .5; 1, 0"/>
                                        <p:tgtEl>
                                          <p:spTgt spid="8247"/>
                                        </p:tgtEl>
                                      </p:cBhvr>
                                    </p:animEffect>
                                    <p:animScale>
                                      <p:cBhvr>
                                        <p:cTn id="19" dur="250" autoRev="1" fill="hold"/>
                                        <p:tgtEl>
                                          <p:spTgt spid="8247"/>
                                        </p:tgtEl>
                                      </p:cBhvr>
                                      <p:by x="105000" y="105000"/>
                                    </p:animScale>
                                  </p:childTnLst>
                                </p:cTn>
                              </p:par>
                            </p:childTnLst>
                          </p:cTn>
                        </p:par>
                        <p:par>
                          <p:cTn id="20" fill="hold" nodeType="afterGroup">
                            <p:stCondLst>
                              <p:cond delay="1750"/>
                            </p:stCondLst>
                            <p:childTnLst>
                              <p:par>
                                <p:cTn id="21" presetID="22" presetClass="entr" presetSubtype="1" fill="hold" grpId="0" nodeType="afterEffect">
                                  <p:stCondLst>
                                    <p:cond delay="0"/>
                                  </p:stCondLst>
                                  <p:childTnLst>
                                    <p:set>
                                      <p:cBhvr>
                                        <p:cTn id="22" dur="1" fill="hold">
                                          <p:stCondLst>
                                            <p:cond delay="0"/>
                                          </p:stCondLst>
                                        </p:cTn>
                                        <p:tgtEl>
                                          <p:spTgt spid="8261"/>
                                        </p:tgtEl>
                                        <p:attrNameLst>
                                          <p:attrName>style.visibility</p:attrName>
                                        </p:attrNameLst>
                                      </p:cBhvr>
                                      <p:to>
                                        <p:strVal val="visible"/>
                                      </p:to>
                                    </p:set>
                                    <p:animEffect>
                                      <p:cBhvr>
                                        <p:cTn id="23" dur="500"/>
                                        <p:tgtEl>
                                          <p:spTgt spid="8261"/>
                                        </p:tgtEl>
                                      </p:cBhvr>
                                    </p:animEffect>
                                  </p:childTnLst>
                                </p:cTn>
                              </p:par>
                            </p:childTnLst>
                          </p:cTn>
                        </p:par>
                        <p:par>
                          <p:cTn id="24" fill="hold" nodeType="afterGroup">
                            <p:stCondLst>
                              <p:cond delay="2250"/>
                            </p:stCondLst>
                            <p:childTnLst>
                              <p:par>
                                <p:cTn id="25" presetID="22" presetClass="entr" presetSubtype="1" fill="hold" grpId="0" nodeType="afterEffect">
                                  <p:stCondLst>
                                    <p:cond delay="0"/>
                                  </p:stCondLst>
                                  <p:childTnLst>
                                    <p:set>
                                      <p:cBhvr>
                                        <p:cTn id="26" dur="1" fill="hold">
                                          <p:stCondLst>
                                            <p:cond delay="0"/>
                                          </p:stCondLst>
                                        </p:cTn>
                                        <p:tgtEl>
                                          <p:spTgt spid="8259"/>
                                        </p:tgtEl>
                                        <p:attrNameLst>
                                          <p:attrName>style.visibility</p:attrName>
                                        </p:attrNameLst>
                                      </p:cBhvr>
                                      <p:to>
                                        <p:strVal val="visible"/>
                                      </p:to>
                                    </p:set>
                                    <p:animEffect>
                                      <p:cBhvr>
                                        <p:cTn id="27" dur="500"/>
                                        <p:tgtEl>
                                          <p:spTgt spid="8259"/>
                                        </p:tgtEl>
                                      </p:cBhvr>
                                    </p:animEffect>
                                  </p:childTnLst>
                                </p:cTn>
                              </p:par>
                            </p:childTnLst>
                          </p:cTn>
                        </p:par>
                        <p:par>
                          <p:cTn id="28" fill="hold" nodeType="afterGroup">
                            <p:stCondLst>
                              <p:cond delay="2750"/>
                            </p:stCondLst>
                            <p:childTnLst>
                              <p:par>
                                <p:cTn id="29" presetID="22" presetClass="entr" presetSubtype="1" fill="hold" grpId="0" nodeType="afterEffect">
                                  <p:stCondLst>
                                    <p:cond delay="0"/>
                                  </p:stCondLst>
                                  <p:childTnLst>
                                    <p:set>
                                      <p:cBhvr>
                                        <p:cTn id="30" dur="1" fill="hold">
                                          <p:stCondLst>
                                            <p:cond delay="0"/>
                                          </p:stCondLst>
                                        </p:cTn>
                                        <p:tgtEl>
                                          <p:spTgt spid="8257"/>
                                        </p:tgtEl>
                                        <p:attrNameLst>
                                          <p:attrName>style.visibility</p:attrName>
                                        </p:attrNameLst>
                                      </p:cBhvr>
                                      <p:to>
                                        <p:strVal val="visible"/>
                                      </p:to>
                                    </p:set>
                                    <p:animEffect>
                                      <p:cBhvr>
                                        <p:cTn id="31" dur="500"/>
                                        <p:tgtEl>
                                          <p:spTgt spid="82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55" grpId="0" bldLvl="0" autoUpdateAnimBg="0"/>
      <p:bldP spid="8257" grpId="0" bldLvl="0" autoUpdateAnimBg="0"/>
      <p:bldP spid="8259" grpId="0" bldLvl="0" autoUpdateAnimBg="0"/>
      <p:bldP spid="8261" grpId="0" bldLvl="0" autoUpdateAnimBg="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文本框 395"/>
          <p:cNvSpPr>
            <a:spLocks noChangeArrowheads="1"/>
          </p:cNvSpPr>
          <p:nvPr/>
        </p:nvSpPr>
        <p:spPr bwMode="auto">
          <a:xfrm>
            <a:off x="8126842" y="1273952"/>
            <a:ext cx="3431883" cy="34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000" dirty="0">
                <a:solidFill>
                  <a:srgbClr val="E25D2A"/>
                </a:solidFill>
                <a:latin typeface="微软雅黑" panose="020B0503020204020204" pitchFamily="34" charset="-122"/>
                <a:ea typeface="微软雅黑" panose="020B0503020204020204" pitchFamily="34" charset="-122"/>
                <a:cs typeface="Calibri" panose="020F0502020204030204" pitchFamily="34" charset="0"/>
                <a:sym typeface="Calibri" panose="020F0502020204030204" pitchFamily="34" charset="0"/>
              </a:rPr>
              <a:t>不合理的交互内容。</a:t>
            </a:r>
            <a:r>
              <a:rPr lang="en-US" altLang="zh-CN" sz="2000" dirty="0">
                <a:solidFill>
                  <a:srgbClr val="E25D2A"/>
                </a:solidFill>
                <a:latin typeface="微软雅黑" panose="020B0503020204020204" pitchFamily="34" charset="-122"/>
                <a:ea typeface="微软雅黑" panose="020B0503020204020204" pitchFamily="34" charset="-122"/>
                <a:cs typeface="Calibri" panose="020F0502020204030204" pitchFamily="34" charset="0"/>
                <a:sym typeface="Calibri" panose="020F0502020204030204" pitchFamily="34" charset="0"/>
              </a:rPr>
              <a:t>VR</a:t>
            </a:r>
            <a:r>
              <a:rPr lang="zh-CN" altLang="en-US" sz="2000" dirty="0">
                <a:solidFill>
                  <a:srgbClr val="E25D2A"/>
                </a:solidFill>
                <a:latin typeface="微软雅黑" panose="020B0503020204020204" pitchFamily="34" charset="-122"/>
                <a:ea typeface="微软雅黑" panose="020B0503020204020204" pitchFamily="34" charset="-122"/>
                <a:cs typeface="Calibri" panose="020F0502020204030204" pitchFamily="34" charset="0"/>
                <a:sym typeface="Calibri" panose="020F0502020204030204" pitchFamily="34" charset="0"/>
              </a:rPr>
              <a:t>游戏需要玩家实际的参与、操作、体验。而不合理的交互设计会导致玩家厌烦、眩晕甚至一些危险情况。例如：需要玩家频繁的转身、需要大幅度的动作、一些不合理的画面晃动。这些都是当前</a:t>
            </a:r>
            <a:r>
              <a:rPr lang="en-US" altLang="zh-CN" sz="2000" dirty="0">
                <a:solidFill>
                  <a:srgbClr val="E25D2A"/>
                </a:solidFill>
                <a:latin typeface="微软雅黑" panose="020B0503020204020204" pitchFamily="34" charset="-122"/>
                <a:ea typeface="微软雅黑" panose="020B0503020204020204" pitchFamily="34" charset="-122"/>
                <a:cs typeface="Calibri" panose="020F0502020204030204" pitchFamily="34" charset="0"/>
                <a:sym typeface="Calibri" panose="020F0502020204030204" pitchFamily="34" charset="0"/>
              </a:rPr>
              <a:t>VR</a:t>
            </a:r>
            <a:r>
              <a:rPr lang="zh-CN" altLang="en-US" sz="2000" dirty="0">
                <a:solidFill>
                  <a:srgbClr val="E25D2A"/>
                </a:solidFill>
                <a:latin typeface="微软雅黑" panose="020B0503020204020204" pitchFamily="34" charset="-122"/>
                <a:ea typeface="微软雅黑" panose="020B0503020204020204" pitchFamily="34" charset="-122"/>
                <a:cs typeface="Calibri" panose="020F0502020204030204" pitchFamily="34" charset="0"/>
                <a:sym typeface="Calibri" panose="020F0502020204030204" pitchFamily="34" charset="0"/>
              </a:rPr>
              <a:t>游戏中常常出现的缺点，如何合理的调整这些交互设计也成了大家尝试的重点。</a:t>
            </a:r>
            <a:endParaRPr lang="zh-CN" altLang="en-US" sz="2000" dirty="0">
              <a:solidFill>
                <a:srgbClr val="E25D2A"/>
              </a:solidFill>
              <a:latin typeface="微软雅黑" panose="020B0503020204020204" pitchFamily="34" charset="-122"/>
              <a:ea typeface="微软雅黑" panose="020B0503020204020204" pitchFamily="34" charset="-122"/>
              <a:sym typeface="宋体" panose="02010600030101010101" pitchFamily="2" charset="-122"/>
            </a:endParaRPr>
          </a:p>
        </p:txBody>
      </p:sp>
      <p:grpSp>
        <p:nvGrpSpPr>
          <p:cNvPr id="12292" name="Group 4"/>
          <p:cNvGrpSpPr>
            <a:grpSpLocks/>
          </p:cNvGrpSpPr>
          <p:nvPr/>
        </p:nvGrpSpPr>
        <p:grpSpPr bwMode="auto">
          <a:xfrm rot="-5400000">
            <a:off x="10806112" y="5465763"/>
            <a:ext cx="1304925" cy="1466850"/>
            <a:chOff x="0" y="0"/>
            <a:chExt cx="4570414" cy="5137881"/>
          </a:xfrm>
        </p:grpSpPr>
        <p:sp>
          <p:nvSpPr>
            <p:cNvPr id="12473" name="Freeform 5"/>
            <p:cNvSpPr>
              <a:spLocks noChangeArrowheads="1"/>
            </p:cNvSpPr>
            <p:nvPr/>
          </p:nvSpPr>
          <p:spPr bwMode="auto">
            <a:xfrm>
              <a:off x="0" y="1283431"/>
              <a:ext cx="1301750" cy="850900"/>
            </a:xfrm>
            <a:custGeom>
              <a:avLst/>
              <a:gdLst>
                <a:gd name="T0" fmla="*/ 0 w 820"/>
                <a:gd name="T1" fmla="*/ 850900 h 536"/>
                <a:gd name="T2" fmla="*/ 0 w 820"/>
                <a:gd name="T3" fmla="*/ 0 h 536"/>
                <a:gd name="T4" fmla="*/ 1301750 w 820"/>
                <a:gd name="T5" fmla="*/ 592138 h 536"/>
                <a:gd name="T6" fmla="*/ 0 w 820"/>
                <a:gd name="T7" fmla="*/ 850900 h 536"/>
                <a:gd name="T8" fmla="*/ 0 60000 65536"/>
                <a:gd name="T9" fmla="*/ 0 60000 65536"/>
                <a:gd name="T10" fmla="*/ 0 60000 65536"/>
                <a:gd name="T11" fmla="*/ 0 60000 65536"/>
                <a:gd name="T12" fmla="*/ 0 w 820"/>
                <a:gd name="T13" fmla="*/ 0 h 536"/>
                <a:gd name="T14" fmla="*/ 820 w 820"/>
                <a:gd name="T15" fmla="*/ 536 h 536"/>
              </a:gdLst>
              <a:ahLst/>
              <a:cxnLst>
                <a:cxn ang="T8">
                  <a:pos x="T0" y="T1"/>
                </a:cxn>
                <a:cxn ang="T9">
                  <a:pos x="T2" y="T3"/>
                </a:cxn>
                <a:cxn ang="T10">
                  <a:pos x="T4" y="T5"/>
                </a:cxn>
                <a:cxn ang="T11">
                  <a:pos x="T6" y="T7"/>
                </a:cxn>
              </a:cxnLst>
              <a:rect l="T12" t="T13" r="T14" b="T15"/>
              <a:pathLst>
                <a:path w="820" h="536">
                  <a:moveTo>
                    <a:pt x="0" y="536"/>
                  </a:moveTo>
                  <a:lnTo>
                    <a:pt x="0" y="0"/>
                  </a:lnTo>
                  <a:lnTo>
                    <a:pt x="820" y="373"/>
                  </a:lnTo>
                  <a:lnTo>
                    <a:pt x="0" y="536"/>
                  </a:lnTo>
                  <a:close/>
                </a:path>
              </a:pathLst>
            </a:custGeom>
            <a:solidFill>
              <a:srgbClr val="E8CB2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474" name="Freeform 6"/>
            <p:cNvSpPr>
              <a:spLocks noChangeArrowheads="1"/>
            </p:cNvSpPr>
            <p:nvPr/>
          </p:nvSpPr>
          <p:spPr bwMode="auto">
            <a:xfrm>
              <a:off x="0" y="826231"/>
              <a:ext cx="1847850" cy="1049337"/>
            </a:xfrm>
            <a:custGeom>
              <a:avLst/>
              <a:gdLst>
                <a:gd name="T0" fmla="*/ 0 w 1164"/>
                <a:gd name="T1" fmla="*/ 457200 h 661"/>
                <a:gd name="T2" fmla="*/ 1847850 w 1164"/>
                <a:gd name="T3" fmla="*/ 0 h 661"/>
                <a:gd name="T4" fmla="*/ 1301750 w 1164"/>
                <a:gd name="T5" fmla="*/ 1049337 h 661"/>
                <a:gd name="T6" fmla="*/ 0 w 1164"/>
                <a:gd name="T7" fmla="*/ 457200 h 661"/>
                <a:gd name="T8" fmla="*/ 0 60000 65536"/>
                <a:gd name="T9" fmla="*/ 0 60000 65536"/>
                <a:gd name="T10" fmla="*/ 0 60000 65536"/>
                <a:gd name="T11" fmla="*/ 0 60000 65536"/>
                <a:gd name="T12" fmla="*/ 0 w 1164"/>
                <a:gd name="T13" fmla="*/ 0 h 661"/>
                <a:gd name="T14" fmla="*/ 1164 w 1164"/>
                <a:gd name="T15" fmla="*/ 661 h 661"/>
              </a:gdLst>
              <a:ahLst/>
              <a:cxnLst>
                <a:cxn ang="T8">
                  <a:pos x="T0" y="T1"/>
                </a:cxn>
                <a:cxn ang="T9">
                  <a:pos x="T2" y="T3"/>
                </a:cxn>
                <a:cxn ang="T10">
                  <a:pos x="T4" y="T5"/>
                </a:cxn>
                <a:cxn ang="T11">
                  <a:pos x="T6" y="T7"/>
                </a:cxn>
              </a:cxnLst>
              <a:rect l="T12" t="T13" r="T14" b="T15"/>
              <a:pathLst>
                <a:path w="1164" h="661">
                  <a:moveTo>
                    <a:pt x="0" y="288"/>
                  </a:moveTo>
                  <a:lnTo>
                    <a:pt x="1164" y="0"/>
                  </a:lnTo>
                  <a:lnTo>
                    <a:pt x="820" y="661"/>
                  </a:lnTo>
                  <a:lnTo>
                    <a:pt x="0" y="288"/>
                  </a:lnTo>
                  <a:close/>
                </a:path>
              </a:pathLst>
            </a:custGeom>
            <a:solidFill>
              <a:srgbClr val="E7AC2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475" name="Freeform 7"/>
            <p:cNvSpPr>
              <a:spLocks noChangeArrowheads="1"/>
            </p:cNvSpPr>
            <p:nvPr/>
          </p:nvSpPr>
          <p:spPr bwMode="auto">
            <a:xfrm>
              <a:off x="0" y="2134331"/>
              <a:ext cx="719138" cy="2290762"/>
            </a:xfrm>
            <a:custGeom>
              <a:avLst/>
              <a:gdLst>
                <a:gd name="T0" fmla="*/ 0 w 453"/>
                <a:gd name="T1" fmla="*/ 2290762 h 1443"/>
                <a:gd name="T2" fmla="*/ 0 w 453"/>
                <a:gd name="T3" fmla="*/ 0 h 1443"/>
                <a:gd name="T4" fmla="*/ 719138 w 453"/>
                <a:gd name="T5" fmla="*/ 1557337 h 1443"/>
                <a:gd name="T6" fmla="*/ 0 w 453"/>
                <a:gd name="T7" fmla="*/ 2290762 h 1443"/>
                <a:gd name="T8" fmla="*/ 0 60000 65536"/>
                <a:gd name="T9" fmla="*/ 0 60000 65536"/>
                <a:gd name="T10" fmla="*/ 0 60000 65536"/>
                <a:gd name="T11" fmla="*/ 0 60000 65536"/>
                <a:gd name="T12" fmla="*/ 0 w 453"/>
                <a:gd name="T13" fmla="*/ 0 h 1443"/>
                <a:gd name="T14" fmla="*/ 453 w 453"/>
                <a:gd name="T15" fmla="*/ 1443 h 1443"/>
              </a:gdLst>
              <a:ahLst/>
              <a:cxnLst>
                <a:cxn ang="T8">
                  <a:pos x="T0" y="T1"/>
                </a:cxn>
                <a:cxn ang="T9">
                  <a:pos x="T2" y="T3"/>
                </a:cxn>
                <a:cxn ang="T10">
                  <a:pos x="T4" y="T5"/>
                </a:cxn>
                <a:cxn ang="T11">
                  <a:pos x="T6" y="T7"/>
                </a:cxn>
              </a:cxnLst>
              <a:rect l="T12" t="T13" r="T14" b="T15"/>
              <a:pathLst>
                <a:path w="453" h="1443">
                  <a:moveTo>
                    <a:pt x="0" y="1443"/>
                  </a:moveTo>
                  <a:lnTo>
                    <a:pt x="0" y="0"/>
                  </a:lnTo>
                  <a:lnTo>
                    <a:pt x="453" y="981"/>
                  </a:lnTo>
                  <a:lnTo>
                    <a:pt x="0" y="1443"/>
                  </a:lnTo>
                  <a:close/>
                </a:path>
              </a:pathLst>
            </a:custGeom>
            <a:solidFill>
              <a:srgbClr val="E24C2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476" name="Freeform 8"/>
            <p:cNvSpPr>
              <a:spLocks noChangeArrowheads="1"/>
            </p:cNvSpPr>
            <p:nvPr/>
          </p:nvSpPr>
          <p:spPr bwMode="auto">
            <a:xfrm>
              <a:off x="0" y="2134331"/>
              <a:ext cx="2316163" cy="1557337"/>
            </a:xfrm>
            <a:custGeom>
              <a:avLst/>
              <a:gdLst>
                <a:gd name="T0" fmla="*/ 0 w 1459"/>
                <a:gd name="T1" fmla="*/ 0 h 981"/>
                <a:gd name="T2" fmla="*/ 2316163 w 1459"/>
                <a:gd name="T3" fmla="*/ 398462 h 981"/>
                <a:gd name="T4" fmla="*/ 719138 w 1459"/>
                <a:gd name="T5" fmla="*/ 1557337 h 981"/>
                <a:gd name="T6" fmla="*/ 0 w 1459"/>
                <a:gd name="T7" fmla="*/ 0 h 981"/>
                <a:gd name="T8" fmla="*/ 0 60000 65536"/>
                <a:gd name="T9" fmla="*/ 0 60000 65536"/>
                <a:gd name="T10" fmla="*/ 0 60000 65536"/>
                <a:gd name="T11" fmla="*/ 0 60000 65536"/>
                <a:gd name="T12" fmla="*/ 0 w 1459"/>
                <a:gd name="T13" fmla="*/ 0 h 981"/>
                <a:gd name="T14" fmla="*/ 1459 w 1459"/>
                <a:gd name="T15" fmla="*/ 981 h 981"/>
              </a:gdLst>
              <a:ahLst/>
              <a:cxnLst>
                <a:cxn ang="T8">
                  <a:pos x="T0" y="T1"/>
                </a:cxn>
                <a:cxn ang="T9">
                  <a:pos x="T2" y="T3"/>
                </a:cxn>
                <a:cxn ang="T10">
                  <a:pos x="T4" y="T5"/>
                </a:cxn>
                <a:cxn ang="T11">
                  <a:pos x="T6" y="T7"/>
                </a:cxn>
              </a:cxnLst>
              <a:rect l="T12" t="T13" r="T14" b="T15"/>
              <a:pathLst>
                <a:path w="1459" h="981">
                  <a:moveTo>
                    <a:pt x="0" y="0"/>
                  </a:moveTo>
                  <a:lnTo>
                    <a:pt x="1459" y="251"/>
                  </a:lnTo>
                  <a:lnTo>
                    <a:pt x="453" y="981"/>
                  </a:lnTo>
                  <a:lnTo>
                    <a:pt x="0" y="0"/>
                  </a:lnTo>
                  <a:close/>
                </a:path>
              </a:pathLst>
            </a:custGeom>
            <a:solidFill>
              <a:srgbClr val="E25D2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477" name="Freeform 9"/>
            <p:cNvSpPr>
              <a:spLocks noChangeArrowheads="1"/>
            </p:cNvSpPr>
            <p:nvPr/>
          </p:nvSpPr>
          <p:spPr bwMode="auto">
            <a:xfrm>
              <a:off x="0" y="3691668"/>
              <a:ext cx="719138" cy="1446212"/>
            </a:xfrm>
            <a:custGeom>
              <a:avLst/>
              <a:gdLst>
                <a:gd name="T0" fmla="*/ 719138 w 453"/>
                <a:gd name="T1" fmla="*/ 0 h 911"/>
                <a:gd name="T2" fmla="*/ 620713 w 453"/>
                <a:gd name="T3" fmla="*/ 1446212 h 911"/>
                <a:gd name="T4" fmla="*/ 0 w 453"/>
                <a:gd name="T5" fmla="*/ 733425 h 911"/>
                <a:gd name="T6" fmla="*/ 719138 w 453"/>
                <a:gd name="T7" fmla="*/ 0 h 911"/>
                <a:gd name="T8" fmla="*/ 0 60000 65536"/>
                <a:gd name="T9" fmla="*/ 0 60000 65536"/>
                <a:gd name="T10" fmla="*/ 0 60000 65536"/>
                <a:gd name="T11" fmla="*/ 0 60000 65536"/>
                <a:gd name="T12" fmla="*/ 0 w 453"/>
                <a:gd name="T13" fmla="*/ 0 h 911"/>
                <a:gd name="T14" fmla="*/ 453 w 453"/>
                <a:gd name="T15" fmla="*/ 911 h 911"/>
              </a:gdLst>
              <a:ahLst/>
              <a:cxnLst>
                <a:cxn ang="T8">
                  <a:pos x="T0" y="T1"/>
                </a:cxn>
                <a:cxn ang="T9">
                  <a:pos x="T2" y="T3"/>
                </a:cxn>
                <a:cxn ang="T10">
                  <a:pos x="T4" y="T5"/>
                </a:cxn>
                <a:cxn ang="T11">
                  <a:pos x="T6" y="T7"/>
                </a:cxn>
              </a:cxnLst>
              <a:rect l="T12" t="T13" r="T14" b="T15"/>
              <a:pathLst>
                <a:path w="453" h="911">
                  <a:moveTo>
                    <a:pt x="453" y="0"/>
                  </a:moveTo>
                  <a:lnTo>
                    <a:pt x="391" y="911"/>
                  </a:lnTo>
                  <a:lnTo>
                    <a:pt x="0" y="462"/>
                  </a:lnTo>
                  <a:lnTo>
                    <a:pt x="453" y="0"/>
                  </a:lnTo>
                  <a:close/>
                </a:path>
              </a:pathLst>
            </a:custGeom>
            <a:solidFill>
              <a:srgbClr val="DD272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478" name="Freeform 10"/>
            <p:cNvSpPr>
              <a:spLocks noChangeArrowheads="1"/>
            </p:cNvSpPr>
            <p:nvPr/>
          </p:nvSpPr>
          <p:spPr bwMode="auto">
            <a:xfrm>
              <a:off x="620713" y="3691668"/>
              <a:ext cx="1046163" cy="1446212"/>
            </a:xfrm>
            <a:custGeom>
              <a:avLst/>
              <a:gdLst>
                <a:gd name="T0" fmla="*/ 98425 w 659"/>
                <a:gd name="T1" fmla="*/ 0 h 911"/>
                <a:gd name="T2" fmla="*/ 1046163 w 659"/>
                <a:gd name="T3" fmla="*/ 1446212 h 911"/>
                <a:gd name="T4" fmla="*/ 0 w 659"/>
                <a:gd name="T5" fmla="*/ 1446212 h 911"/>
                <a:gd name="T6" fmla="*/ 98425 w 659"/>
                <a:gd name="T7" fmla="*/ 0 h 911"/>
                <a:gd name="T8" fmla="*/ 0 60000 65536"/>
                <a:gd name="T9" fmla="*/ 0 60000 65536"/>
                <a:gd name="T10" fmla="*/ 0 60000 65536"/>
                <a:gd name="T11" fmla="*/ 0 60000 65536"/>
                <a:gd name="T12" fmla="*/ 0 w 659"/>
                <a:gd name="T13" fmla="*/ 0 h 911"/>
                <a:gd name="T14" fmla="*/ 659 w 659"/>
                <a:gd name="T15" fmla="*/ 911 h 911"/>
              </a:gdLst>
              <a:ahLst/>
              <a:cxnLst>
                <a:cxn ang="T8">
                  <a:pos x="T0" y="T1"/>
                </a:cxn>
                <a:cxn ang="T9">
                  <a:pos x="T2" y="T3"/>
                </a:cxn>
                <a:cxn ang="T10">
                  <a:pos x="T4" y="T5"/>
                </a:cxn>
                <a:cxn ang="T11">
                  <a:pos x="T6" y="T7"/>
                </a:cxn>
              </a:cxnLst>
              <a:rect l="T12" t="T13" r="T14" b="T15"/>
              <a:pathLst>
                <a:path w="659" h="911">
                  <a:moveTo>
                    <a:pt x="62" y="0"/>
                  </a:moveTo>
                  <a:lnTo>
                    <a:pt x="659" y="911"/>
                  </a:lnTo>
                  <a:lnTo>
                    <a:pt x="0" y="911"/>
                  </a:lnTo>
                  <a:lnTo>
                    <a:pt x="62" y="0"/>
                  </a:lnTo>
                  <a:close/>
                </a:path>
              </a:pathLst>
            </a:custGeom>
            <a:solidFill>
              <a:srgbClr val="AD232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479" name="Freeform 11"/>
            <p:cNvSpPr>
              <a:spLocks noChangeArrowheads="1"/>
            </p:cNvSpPr>
            <p:nvPr/>
          </p:nvSpPr>
          <p:spPr bwMode="auto">
            <a:xfrm>
              <a:off x="719138" y="3691668"/>
              <a:ext cx="1901825" cy="1446212"/>
            </a:xfrm>
            <a:custGeom>
              <a:avLst/>
              <a:gdLst>
                <a:gd name="T0" fmla="*/ 0 w 1198"/>
                <a:gd name="T1" fmla="*/ 0 h 911"/>
                <a:gd name="T2" fmla="*/ 1901825 w 1198"/>
                <a:gd name="T3" fmla="*/ 1446212 h 911"/>
                <a:gd name="T4" fmla="*/ 947738 w 1198"/>
                <a:gd name="T5" fmla="*/ 1446212 h 911"/>
                <a:gd name="T6" fmla="*/ 0 w 1198"/>
                <a:gd name="T7" fmla="*/ 0 h 911"/>
                <a:gd name="T8" fmla="*/ 0 60000 65536"/>
                <a:gd name="T9" fmla="*/ 0 60000 65536"/>
                <a:gd name="T10" fmla="*/ 0 60000 65536"/>
                <a:gd name="T11" fmla="*/ 0 60000 65536"/>
                <a:gd name="T12" fmla="*/ 0 w 1198"/>
                <a:gd name="T13" fmla="*/ 0 h 911"/>
                <a:gd name="T14" fmla="*/ 1198 w 1198"/>
                <a:gd name="T15" fmla="*/ 911 h 911"/>
              </a:gdLst>
              <a:ahLst/>
              <a:cxnLst>
                <a:cxn ang="T8">
                  <a:pos x="T0" y="T1"/>
                </a:cxn>
                <a:cxn ang="T9">
                  <a:pos x="T2" y="T3"/>
                </a:cxn>
                <a:cxn ang="T10">
                  <a:pos x="T4" y="T5"/>
                </a:cxn>
                <a:cxn ang="T11">
                  <a:pos x="T6" y="T7"/>
                </a:cxn>
              </a:cxnLst>
              <a:rect l="T12" t="T13" r="T14" b="T15"/>
              <a:pathLst>
                <a:path w="1198" h="911">
                  <a:moveTo>
                    <a:pt x="0" y="0"/>
                  </a:moveTo>
                  <a:lnTo>
                    <a:pt x="1198" y="911"/>
                  </a:lnTo>
                  <a:lnTo>
                    <a:pt x="597" y="911"/>
                  </a:lnTo>
                  <a:lnTo>
                    <a:pt x="0" y="0"/>
                  </a:lnTo>
                  <a:close/>
                </a:path>
              </a:pathLst>
            </a:custGeom>
            <a:solidFill>
              <a:srgbClr val="DD272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480" name="Freeform 12"/>
            <p:cNvSpPr>
              <a:spLocks noChangeArrowheads="1"/>
            </p:cNvSpPr>
            <p:nvPr/>
          </p:nvSpPr>
          <p:spPr bwMode="auto">
            <a:xfrm>
              <a:off x="719138" y="3691668"/>
              <a:ext cx="2022475" cy="1446212"/>
            </a:xfrm>
            <a:custGeom>
              <a:avLst/>
              <a:gdLst>
                <a:gd name="T0" fmla="*/ 1901825 w 1274"/>
                <a:gd name="T1" fmla="*/ 1446212 h 911"/>
                <a:gd name="T2" fmla="*/ 2022475 w 1274"/>
                <a:gd name="T3" fmla="*/ 169862 h 911"/>
                <a:gd name="T4" fmla="*/ 0 w 1274"/>
                <a:gd name="T5" fmla="*/ 0 h 911"/>
                <a:gd name="T6" fmla="*/ 1901825 w 1274"/>
                <a:gd name="T7" fmla="*/ 1446212 h 911"/>
                <a:gd name="T8" fmla="*/ 0 60000 65536"/>
                <a:gd name="T9" fmla="*/ 0 60000 65536"/>
                <a:gd name="T10" fmla="*/ 0 60000 65536"/>
                <a:gd name="T11" fmla="*/ 0 60000 65536"/>
                <a:gd name="T12" fmla="*/ 0 w 1274"/>
                <a:gd name="T13" fmla="*/ 0 h 911"/>
                <a:gd name="T14" fmla="*/ 1274 w 1274"/>
                <a:gd name="T15" fmla="*/ 911 h 911"/>
              </a:gdLst>
              <a:ahLst/>
              <a:cxnLst>
                <a:cxn ang="T8">
                  <a:pos x="T0" y="T1"/>
                </a:cxn>
                <a:cxn ang="T9">
                  <a:pos x="T2" y="T3"/>
                </a:cxn>
                <a:cxn ang="T10">
                  <a:pos x="T4" y="T5"/>
                </a:cxn>
                <a:cxn ang="T11">
                  <a:pos x="T6" y="T7"/>
                </a:cxn>
              </a:cxnLst>
              <a:rect l="T12" t="T13" r="T14" b="T15"/>
              <a:pathLst>
                <a:path w="1274" h="911">
                  <a:moveTo>
                    <a:pt x="1198" y="911"/>
                  </a:moveTo>
                  <a:lnTo>
                    <a:pt x="1274" y="107"/>
                  </a:lnTo>
                  <a:lnTo>
                    <a:pt x="0" y="0"/>
                  </a:lnTo>
                  <a:lnTo>
                    <a:pt x="1198" y="911"/>
                  </a:lnTo>
                  <a:close/>
                </a:path>
              </a:pathLst>
            </a:custGeom>
            <a:solidFill>
              <a:srgbClr val="E24C2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481" name="Freeform 13"/>
            <p:cNvSpPr>
              <a:spLocks noChangeArrowheads="1"/>
            </p:cNvSpPr>
            <p:nvPr/>
          </p:nvSpPr>
          <p:spPr bwMode="auto">
            <a:xfrm>
              <a:off x="719138" y="2532793"/>
              <a:ext cx="2022475" cy="1328737"/>
            </a:xfrm>
            <a:custGeom>
              <a:avLst/>
              <a:gdLst>
                <a:gd name="T0" fmla="*/ 1597025 w 1274"/>
                <a:gd name="T1" fmla="*/ 0 h 837"/>
                <a:gd name="T2" fmla="*/ 0 w 1274"/>
                <a:gd name="T3" fmla="*/ 1158875 h 837"/>
                <a:gd name="T4" fmla="*/ 2022475 w 1274"/>
                <a:gd name="T5" fmla="*/ 1328737 h 837"/>
                <a:gd name="T6" fmla="*/ 1597025 w 1274"/>
                <a:gd name="T7" fmla="*/ 0 h 837"/>
                <a:gd name="T8" fmla="*/ 0 60000 65536"/>
                <a:gd name="T9" fmla="*/ 0 60000 65536"/>
                <a:gd name="T10" fmla="*/ 0 60000 65536"/>
                <a:gd name="T11" fmla="*/ 0 60000 65536"/>
                <a:gd name="T12" fmla="*/ 0 w 1274"/>
                <a:gd name="T13" fmla="*/ 0 h 837"/>
                <a:gd name="T14" fmla="*/ 1274 w 1274"/>
                <a:gd name="T15" fmla="*/ 837 h 837"/>
              </a:gdLst>
              <a:ahLst/>
              <a:cxnLst>
                <a:cxn ang="T8">
                  <a:pos x="T0" y="T1"/>
                </a:cxn>
                <a:cxn ang="T9">
                  <a:pos x="T2" y="T3"/>
                </a:cxn>
                <a:cxn ang="T10">
                  <a:pos x="T4" y="T5"/>
                </a:cxn>
                <a:cxn ang="T11">
                  <a:pos x="T6" y="T7"/>
                </a:cxn>
              </a:cxnLst>
              <a:rect l="T12" t="T13" r="T14" b="T15"/>
              <a:pathLst>
                <a:path w="1274" h="837">
                  <a:moveTo>
                    <a:pt x="1006" y="0"/>
                  </a:moveTo>
                  <a:lnTo>
                    <a:pt x="0" y="730"/>
                  </a:lnTo>
                  <a:lnTo>
                    <a:pt x="1274" y="837"/>
                  </a:lnTo>
                  <a:lnTo>
                    <a:pt x="1006" y="0"/>
                  </a:lnTo>
                  <a:close/>
                </a:path>
              </a:pathLst>
            </a:custGeom>
            <a:solidFill>
              <a:srgbClr val="C3549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482" name="Freeform 14"/>
            <p:cNvSpPr>
              <a:spLocks noChangeArrowheads="1"/>
            </p:cNvSpPr>
            <p:nvPr/>
          </p:nvSpPr>
          <p:spPr bwMode="auto">
            <a:xfrm>
              <a:off x="2316163" y="2532793"/>
              <a:ext cx="1555750" cy="1627187"/>
            </a:xfrm>
            <a:custGeom>
              <a:avLst/>
              <a:gdLst>
                <a:gd name="T0" fmla="*/ 0 w 980"/>
                <a:gd name="T1" fmla="*/ 0 h 1025"/>
                <a:gd name="T2" fmla="*/ 1555750 w 980"/>
                <a:gd name="T3" fmla="*/ 1627187 h 1025"/>
                <a:gd name="T4" fmla="*/ 425450 w 980"/>
                <a:gd name="T5" fmla="*/ 1328737 h 1025"/>
                <a:gd name="T6" fmla="*/ 0 w 980"/>
                <a:gd name="T7" fmla="*/ 0 h 1025"/>
                <a:gd name="T8" fmla="*/ 0 60000 65536"/>
                <a:gd name="T9" fmla="*/ 0 60000 65536"/>
                <a:gd name="T10" fmla="*/ 0 60000 65536"/>
                <a:gd name="T11" fmla="*/ 0 60000 65536"/>
                <a:gd name="T12" fmla="*/ 0 w 980"/>
                <a:gd name="T13" fmla="*/ 0 h 1025"/>
                <a:gd name="T14" fmla="*/ 980 w 980"/>
                <a:gd name="T15" fmla="*/ 1025 h 1025"/>
              </a:gdLst>
              <a:ahLst/>
              <a:cxnLst>
                <a:cxn ang="T8">
                  <a:pos x="T0" y="T1"/>
                </a:cxn>
                <a:cxn ang="T9">
                  <a:pos x="T2" y="T3"/>
                </a:cxn>
                <a:cxn ang="T10">
                  <a:pos x="T4" y="T5"/>
                </a:cxn>
                <a:cxn ang="T11">
                  <a:pos x="T6" y="T7"/>
                </a:cxn>
              </a:cxnLst>
              <a:rect l="T12" t="T13" r="T14" b="T15"/>
              <a:pathLst>
                <a:path w="980" h="1025">
                  <a:moveTo>
                    <a:pt x="0" y="0"/>
                  </a:moveTo>
                  <a:lnTo>
                    <a:pt x="980" y="1025"/>
                  </a:lnTo>
                  <a:lnTo>
                    <a:pt x="268" y="837"/>
                  </a:lnTo>
                  <a:lnTo>
                    <a:pt x="0" y="0"/>
                  </a:lnTo>
                  <a:close/>
                </a:path>
              </a:pathLst>
            </a:custGeom>
            <a:solidFill>
              <a:srgbClr val="DA368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483" name="Freeform 15"/>
            <p:cNvSpPr>
              <a:spLocks noChangeArrowheads="1"/>
            </p:cNvSpPr>
            <p:nvPr/>
          </p:nvSpPr>
          <p:spPr bwMode="auto">
            <a:xfrm>
              <a:off x="2316163" y="1699356"/>
              <a:ext cx="1555750" cy="2460625"/>
            </a:xfrm>
            <a:custGeom>
              <a:avLst/>
              <a:gdLst>
                <a:gd name="T0" fmla="*/ 0 w 980"/>
                <a:gd name="T1" fmla="*/ 833438 h 1550"/>
                <a:gd name="T2" fmla="*/ 903288 w 980"/>
                <a:gd name="T3" fmla="*/ 0 h 1550"/>
                <a:gd name="T4" fmla="*/ 1555750 w 980"/>
                <a:gd name="T5" fmla="*/ 2460625 h 1550"/>
                <a:gd name="T6" fmla="*/ 0 w 980"/>
                <a:gd name="T7" fmla="*/ 833438 h 1550"/>
                <a:gd name="T8" fmla="*/ 0 60000 65536"/>
                <a:gd name="T9" fmla="*/ 0 60000 65536"/>
                <a:gd name="T10" fmla="*/ 0 60000 65536"/>
                <a:gd name="T11" fmla="*/ 0 60000 65536"/>
                <a:gd name="T12" fmla="*/ 0 w 980"/>
                <a:gd name="T13" fmla="*/ 0 h 1550"/>
                <a:gd name="T14" fmla="*/ 980 w 980"/>
                <a:gd name="T15" fmla="*/ 1550 h 1550"/>
              </a:gdLst>
              <a:ahLst/>
              <a:cxnLst>
                <a:cxn ang="T8">
                  <a:pos x="T0" y="T1"/>
                </a:cxn>
                <a:cxn ang="T9">
                  <a:pos x="T2" y="T3"/>
                </a:cxn>
                <a:cxn ang="T10">
                  <a:pos x="T4" y="T5"/>
                </a:cxn>
                <a:cxn ang="T11">
                  <a:pos x="T6" y="T7"/>
                </a:cxn>
              </a:cxnLst>
              <a:rect l="T12" t="T13" r="T14" b="T15"/>
              <a:pathLst>
                <a:path w="980" h="1550">
                  <a:moveTo>
                    <a:pt x="0" y="525"/>
                  </a:moveTo>
                  <a:lnTo>
                    <a:pt x="569" y="0"/>
                  </a:lnTo>
                  <a:lnTo>
                    <a:pt x="980" y="1550"/>
                  </a:lnTo>
                  <a:lnTo>
                    <a:pt x="0" y="525"/>
                  </a:lnTo>
                  <a:close/>
                </a:path>
              </a:pathLst>
            </a:custGeom>
            <a:solidFill>
              <a:srgbClr val="B5207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484" name="Freeform 16"/>
            <p:cNvSpPr>
              <a:spLocks noChangeArrowheads="1"/>
            </p:cNvSpPr>
            <p:nvPr/>
          </p:nvSpPr>
          <p:spPr bwMode="auto">
            <a:xfrm>
              <a:off x="3219451" y="1699356"/>
              <a:ext cx="930275" cy="2460625"/>
            </a:xfrm>
            <a:custGeom>
              <a:avLst/>
              <a:gdLst>
                <a:gd name="T0" fmla="*/ 0 w 586"/>
                <a:gd name="T1" fmla="*/ 0 h 1550"/>
                <a:gd name="T2" fmla="*/ 930275 w 586"/>
                <a:gd name="T3" fmla="*/ 600075 h 1550"/>
                <a:gd name="T4" fmla="*/ 652463 w 586"/>
                <a:gd name="T5" fmla="*/ 2460625 h 1550"/>
                <a:gd name="T6" fmla="*/ 0 w 586"/>
                <a:gd name="T7" fmla="*/ 0 h 1550"/>
                <a:gd name="T8" fmla="*/ 0 60000 65536"/>
                <a:gd name="T9" fmla="*/ 0 60000 65536"/>
                <a:gd name="T10" fmla="*/ 0 60000 65536"/>
                <a:gd name="T11" fmla="*/ 0 60000 65536"/>
                <a:gd name="T12" fmla="*/ 0 w 586"/>
                <a:gd name="T13" fmla="*/ 0 h 1550"/>
                <a:gd name="T14" fmla="*/ 586 w 586"/>
                <a:gd name="T15" fmla="*/ 1550 h 1550"/>
              </a:gdLst>
              <a:ahLst/>
              <a:cxnLst>
                <a:cxn ang="T8">
                  <a:pos x="T0" y="T1"/>
                </a:cxn>
                <a:cxn ang="T9">
                  <a:pos x="T2" y="T3"/>
                </a:cxn>
                <a:cxn ang="T10">
                  <a:pos x="T4" y="T5"/>
                </a:cxn>
                <a:cxn ang="T11">
                  <a:pos x="T6" y="T7"/>
                </a:cxn>
              </a:cxnLst>
              <a:rect l="T12" t="T13" r="T14" b="T15"/>
              <a:pathLst>
                <a:path w="586" h="1550">
                  <a:moveTo>
                    <a:pt x="0" y="0"/>
                  </a:moveTo>
                  <a:lnTo>
                    <a:pt x="586" y="378"/>
                  </a:lnTo>
                  <a:lnTo>
                    <a:pt x="411" y="1550"/>
                  </a:lnTo>
                  <a:lnTo>
                    <a:pt x="0" y="0"/>
                  </a:lnTo>
                  <a:close/>
                </a:path>
              </a:pathLst>
            </a:custGeom>
            <a:solidFill>
              <a:srgbClr val="95226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485" name="Freeform 17"/>
            <p:cNvSpPr>
              <a:spLocks noChangeArrowheads="1"/>
            </p:cNvSpPr>
            <p:nvPr/>
          </p:nvSpPr>
          <p:spPr bwMode="auto">
            <a:xfrm>
              <a:off x="2741613" y="3861531"/>
              <a:ext cx="1606550" cy="1276350"/>
            </a:xfrm>
            <a:custGeom>
              <a:avLst/>
              <a:gdLst>
                <a:gd name="T0" fmla="*/ 0 w 1012"/>
                <a:gd name="T1" fmla="*/ 0 h 804"/>
                <a:gd name="T2" fmla="*/ 1606550 w 1012"/>
                <a:gd name="T3" fmla="*/ 1276350 h 804"/>
                <a:gd name="T4" fmla="*/ 1130300 w 1012"/>
                <a:gd name="T5" fmla="*/ 298450 h 804"/>
                <a:gd name="T6" fmla="*/ 0 w 1012"/>
                <a:gd name="T7" fmla="*/ 0 h 804"/>
                <a:gd name="T8" fmla="*/ 0 60000 65536"/>
                <a:gd name="T9" fmla="*/ 0 60000 65536"/>
                <a:gd name="T10" fmla="*/ 0 60000 65536"/>
                <a:gd name="T11" fmla="*/ 0 60000 65536"/>
                <a:gd name="T12" fmla="*/ 0 w 1012"/>
                <a:gd name="T13" fmla="*/ 0 h 804"/>
                <a:gd name="T14" fmla="*/ 1012 w 1012"/>
                <a:gd name="T15" fmla="*/ 804 h 804"/>
              </a:gdLst>
              <a:ahLst/>
              <a:cxnLst>
                <a:cxn ang="T8">
                  <a:pos x="T0" y="T1"/>
                </a:cxn>
                <a:cxn ang="T9">
                  <a:pos x="T2" y="T3"/>
                </a:cxn>
                <a:cxn ang="T10">
                  <a:pos x="T4" y="T5"/>
                </a:cxn>
                <a:cxn ang="T11">
                  <a:pos x="T6" y="T7"/>
                </a:cxn>
              </a:cxnLst>
              <a:rect l="T12" t="T13" r="T14" b="T15"/>
              <a:pathLst>
                <a:path w="1012" h="804">
                  <a:moveTo>
                    <a:pt x="0" y="0"/>
                  </a:moveTo>
                  <a:lnTo>
                    <a:pt x="1012" y="804"/>
                  </a:lnTo>
                  <a:lnTo>
                    <a:pt x="712" y="188"/>
                  </a:lnTo>
                  <a:lnTo>
                    <a:pt x="0" y="0"/>
                  </a:lnTo>
                  <a:close/>
                </a:path>
              </a:pathLst>
            </a:custGeom>
            <a:solidFill>
              <a:srgbClr val="B6225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486" name="Freeform 18"/>
            <p:cNvSpPr>
              <a:spLocks noChangeArrowheads="1"/>
            </p:cNvSpPr>
            <p:nvPr/>
          </p:nvSpPr>
          <p:spPr bwMode="auto">
            <a:xfrm>
              <a:off x="2620963" y="3861531"/>
              <a:ext cx="1727200" cy="1276350"/>
            </a:xfrm>
            <a:custGeom>
              <a:avLst/>
              <a:gdLst>
                <a:gd name="T0" fmla="*/ 0 w 1088"/>
                <a:gd name="T1" fmla="*/ 1276350 h 804"/>
                <a:gd name="T2" fmla="*/ 1727200 w 1088"/>
                <a:gd name="T3" fmla="*/ 1276350 h 804"/>
                <a:gd name="T4" fmla="*/ 120650 w 1088"/>
                <a:gd name="T5" fmla="*/ 0 h 804"/>
                <a:gd name="T6" fmla="*/ 0 w 1088"/>
                <a:gd name="T7" fmla="*/ 1276350 h 804"/>
                <a:gd name="T8" fmla="*/ 0 60000 65536"/>
                <a:gd name="T9" fmla="*/ 0 60000 65536"/>
                <a:gd name="T10" fmla="*/ 0 60000 65536"/>
                <a:gd name="T11" fmla="*/ 0 60000 65536"/>
                <a:gd name="T12" fmla="*/ 0 w 1088"/>
                <a:gd name="T13" fmla="*/ 0 h 804"/>
                <a:gd name="T14" fmla="*/ 1088 w 1088"/>
                <a:gd name="T15" fmla="*/ 804 h 804"/>
              </a:gdLst>
              <a:ahLst/>
              <a:cxnLst>
                <a:cxn ang="T8">
                  <a:pos x="T0" y="T1"/>
                </a:cxn>
                <a:cxn ang="T9">
                  <a:pos x="T2" y="T3"/>
                </a:cxn>
                <a:cxn ang="T10">
                  <a:pos x="T4" y="T5"/>
                </a:cxn>
                <a:cxn ang="T11">
                  <a:pos x="T6" y="T7"/>
                </a:cxn>
              </a:cxnLst>
              <a:rect l="T12" t="T13" r="T14" b="T15"/>
              <a:pathLst>
                <a:path w="1088" h="804">
                  <a:moveTo>
                    <a:pt x="0" y="804"/>
                  </a:moveTo>
                  <a:lnTo>
                    <a:pt x="1088" y="804"/>
                  </a:lnTo>
                  <a:lnTo>
                    <a:pt x="76" y="0"/>
                  </a:lnTo>
                  <a:lnTo>
                    <a:pt x="0" y="804"/>
                  </a:lnTo>
                  <a:close/>
                </a:path>
              </a:pathLst>
            </a:custGeom>
            <a:solidFill>
              <a:srgbClr val="C3549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487" name="Freeform 21"/>
            <p:cNvSpPr>
              <a:spLocks noChangeArrowheads="1"/>
            </p:cNvSpPr>
            <p:nvPr/>
          </p:nvSpPr>
          <p:spPr bwMode="auto">
            <a:xfrm>
              <a:off x="1800226" y="1211993"/>
              <a:ext cx="427038" cy="508000"/>
            </a:xfrm>
            <a:custGeom>
              <a:avLst/>
              <a:gdLst>
                <a:gd name="T0" fmla="*/ 206375 w 269"/>
                <a:gd name="T1" fmla="*/ 0 h 320"/>
                <a:gd name="T2" fmla="*/ 0 w 269"/>
                <a:gd name="T3" fmla="*/ 508000 h 320"/>
                <a:gd name="T4" fmla="*/ 427038 w 269"/>
                <a:gd name="T5" fmla="*/ 285750 h 320"/>
                <a:gd name="T6" fmla="*/ 206375 w 269"/>
                <a:gd name="T7" fmla="*/ 0 h 320"/>
                <a:gd name="T8" fmla="*/ 0 60000 65536"/>
                <a:gd name="T9" fmla="*/ 0 60000 65536"/>
                <a:gd name="T10" fmla="*/ 0 60000 65536"/>
                <a:gd name="T11" fmla="*/ 0 60000 65536"/>
                <a:gd name="T12" fmla="*/ 0 w 269"/>
                <a:gd name="T13" fmla="*/ 0 h 320"/>
                <a:gd name="T14" fmla="*/ 269 w 269"/>
                <a:gd name="T15" fmla="*/ 320 h 320"/>
              </a:gdLst>
              <a:ahLst/>
              <a:cxnLst>
                <a:cxn ang="T8">
                  <a:pos x="T0" y="T1"/>
                </a:cxn>
                <a:cxn ang="T9">
                  <a:pos x="T2" y="T3"/>
                </a:cxn>
                <a:cxn ang="T10">
                  <a:pos x="T4" y="T5"/>
                </a:cxn>
                <a:cxn ang="T11">
                  <a:pos x="T6" y="T7"/>
                </a:cxn>
              </a:cxnLst>
              <a:rect l="T12" t="T13" r="T14" b="T15"/>
              <a:pathLst>
                <a:path w="269" h="320">
                  <a:moveTo>
                    <a:pt x="130" y="0"/>
                  </a:moveTo>
                  <a:lnTo>
                    <a:pt x="0" y="320"/>
                  </a:lnTo>
                  <a:lnTo>
                    <a:pt x="269" y="180"/>
                  </a:lnTo>
                  <a:lnTo>
                    <a:pt x="130" y="0"/>
                  </a:lnTo>
                  <a:close/>
                </a:path>
              </a:pathLst>
            </a:custGeom>
            <a:solidFill>
              <a:srgbClr val="E58A2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488" name="Freeform 22"/>
            <p:cNvSpPr>
              <a:spLocks noChangeArrowheads="1"/>
            </p:cNvSpPr>
            <p:nvPr/>
          </p:nvSpPr>
          <p:spPr bwMode="auto">
            <a:xfrm>
              <a:off x="1800226" y="1497743"/>
              <a:ext cx="427038" cy="322262"/>
            </a:xfrm>
            <a:custGeom>
              <a:avLst/>
              <a:gdLst>
                <a:gd name="T0" fmla="*/ 0 w 269"/>
                <a:gd name="T1" fmla="*/ 222250 h 203"/>
                <a:gd name="T2" fmla="*/ 419100 w 269"/>
                <a:gd name="T3" fmla="*/ 322262 h 203"/>
                <a:gd name="T4" fmla="*/ 427038 w 269"/>
                <a:gd name="T5" fmla="*/ 0 h 203"/>
                <a:gd name="T6" fmla="*/ 0 w 269"/>
                <a:gd name="T7" fmla="*/ 222250 h 203"/>
                <a:gd name="T8" fmla="*/ 0 60000 65536"/>
                <a:gd name="T9" fmla="*/ 0 60000 65536"/>
                <a:gd name="T10" fmla="*/ 0 60000 65536"/>
                <a:gd name="T11" fmla="*/ 0 60000 65536"/>
                <a:gd name="T12" fmla="*/ 0 w 269"/>
                <a:gd name="T13" fmla="*/ 0 h 203"/>
                <a:gd name="T14" fmla="*/ 269 w 269"/>
                <a:gd name="T15" fmla="*/ 203 h 203"/>
              </a:gdLst>
              <a:ahLst/>
              <a:cxnLst>
                <a:cxn ang="T8">
                  <a:pos x="T0" y="T1"/>
                </a:cxn>
                <a:cxn ang="T9">
                  <a:pos x="T2" y="T3"/>
                </a:cxn>
                <a:cxn ang="T10">
                  <a:pos x="T4" y="T5"/>
                </a:cxn>
                <a:cxn ang="T11">
                  <a:pos x="T6" y="T7"/>
                </a:cxn>
              </a:cxnLst>
              <a:rect l="T12" t="T13" r="T14" b="T15"/>
              <a:pathLst>
                <a:path w="269" h="203">
                  <a:moveTo>
                    <a:pt x="0" y="140"/>
                  </a:moveTo>
                  <a:lnTo>
                    <a:pt x="264" y="203"/>
                  </a:lnTo>
                  <a:lnTo>
                    <a:pt x="269" y="0"/>
                  </a:lnTo>
                  <a:lnTo>
                    <a:pt x="0" y="140"/>
                  </a:lnTo>
                  <a:close/>
                </a:path>
              </a:pathLst>
            </a:custGeom>
            <a:solidFill>
              <a:srgbClr val="F4E67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489" name="Freeform 23"/>
            <p:cNvSpPr>
              <a:spLocks noChangeArrowheads="1"/>
            </p:cNvSpPr>
            <p:nvPr/>
          </p:nvSpPr>
          <p:spPr bwMode="auto">
            <a:xfrm>
              <a:off x="0" y="4425093"/>
              <a:ext cx="620713" cy="712787"/>
            </a:xfrm>
            <a:custGeom>
              <a:avLst/>
              <a:gdLst>
                <a:gd name="T0" fmla="*/ 620713 w 391"/>
                <a:gd name="T1" fmla="*/ 712787 h 449"/>
                <a:gd name="T2" fmla="*/ 0 w 391"/>
                <a:gd name="T3" fmla="*/ 712787 h 449"/>
                <a:gd name="T4" fmla="*/ 0 w 391"/>
                <a:gd name="T5" fmla="*/ 0 h 449"/>
                <a:gd name="T6" fmla="*/ 620713 w 391"/>
                <a:gd name="T7" fmla="*/ 712787 h 449"/>
                <a:gd name="T8" fmla="*/ 0 60000 65536"/>
                <a:gd name="T9" fmla="*/ 0 60000 65536"/>
                <a:gd name="T10" fmla="*/ 0 60000 65536"/>
                <a:gd name="T11" fmla="*/ 0 60000 65536"/>
                <a:gd name="T12" fmla="*/ 0 w 391"/>
                <a:gd name="T13" fmla="*/ 0 h 449"/>
                <a:gd name="T14" fmla="*/ 391 w 391"/>
                <a:gd name="T15" fmla="*/ 449 h 449"/>
              </a:gdLst>
              <a:ahLst/>
              <a:cxnLst>
                <a:cxn ang="T8">
                  <a:pos x="T0" y="T1"/>
                </a:cxn>
                <a:cxn ang="T9">
                  <a:pos x="T2" y="T3"/>
                </a:cxn>
                <a:cxn ang="T10">
                  <a:pos x="T4" y="T5"/>
                </a:cxn>
                <a:cxn ang="T11">
                  <a:pos x="T6" y="T7"/>
                </a:cxn>
              </a:cxnLst>
              <a:rect l="T12" t="T13" r="T14" b="T15"/>
              <a:pathLst>
                <a:path w="391" h="449">
                  <a:moveTo>
                    <a:pt x="391" y="449"/>
                  </a:moveTo>
                  <a:lnTo>
                    <a:pt x="0" y="449"/>
                  </a:lnTo>
                  <a:lnTo>
                    <a:pt x="0" y="0"/>
                  </a:lnTo>
                  <a:lnTo>
                    <a:pt x="391" y="449"/>
                  </a:lnTo>
                  <a:close/>
                </a:path>
              </a:pathLst>
            </a:custGeom>
            <a:solidFill>
              <a:srgbClr val="E25A6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490" name="Freeform 24"/>
            <p:cNvSpPr>
              <a:spLocks noChangeArrowheads="1"/>
            </p:cNvSpPr>
            <p:nvPr/>
          </p:nvSpPr>
          <p:spPr bwMode="auto">
            <a:xfrm>
              <a:off x="0" y="1756506"/>
              <a:ext cx="2316163" cy="776287"/>
            </a:xfrm>
            <a:custGeom>
              <a:avLst/>
              <a:gdLst>
                <a:gd name="T0" fmla="*/ 2316163 w 1459"/>
                <a:gd name="T1" fmla="*/ 776287 h 489"/>
                <a:gd name="T2" fmla="*/ 1617663 w 1459"/>
                <a:gd name="T3" fmla="*/ 0 h 489"/>
                <a:gd name="T4" fmla="*/ 0 w 1459"/>
                <a:gd name="T5" fmla="*/ 377825 h 489"/>
                <a:gd name="T6" fmla="*/ 2316163 w 1459"/>
                <a:gd name="T7" fmla="*/ 776287 h 489"/>
                <a:gd name="T8" fmla="*/ 0 60000 65536"/>
                <a:gd name="T9" fmla="*/ 0 60000 65536"/>
                <a:gd name="T10" fmla="*/ 0 60000 65536"/>
                <a:gd name="T11" fmla="*/ 0 60000 65536"/>
                <a:gd name="T12" fmla="*/ 0 w 1459"/>
                <a:gd name="T13" fmla="*/ 0 h 489"/>
                <a:gd name="T14" fmla="*/ 1459 w 1459"/>
                <a:gd name="T15" fmla="*/ 489 h 489"/>
              </a:gdLst>
              <a:ahLst/>
              <a:cxnLst>
                <a:cxn ang="T8">
                  <a:pos x="T0" y="T1"/>
                </a:cxn>
                <a:cxn ang="T9">
                  <a:pos x="T2" y="T3"/>
                </a:cxn>
                <a:cxn ang="T10">
                  <a:pos x="T4" y="T5"/>
                </a:cxn>
                <a:cxn ang="T11">
                  <a:pos x="T6" y="T7"/>
                </a:cxn>
              </a:cxnLst>
              <a:rect l="T12" t="T13" r="T14" b="T15"/>
              <a:pathLst>
                <a:path w="1459" h="489">
                  <a:moveTo>
                    <a:pt x="1459" y="489"/>
                  </a:moveTo>
                  <a:lnTo>
                    <a:pt x="1019" y="0"/>
                  </a:lnTo>
                  <a:lnTo>
                    <a:pt x="0" y="238"/>
                  </a:lnTo>
                  <a:lnTo>
                    <a:pt x="1459" y="489"/>
                  </a:lnTo>
                  <a:close/>
                </a:path>
              </a:pathLst>
            </a:custGeom>
            <a:solidFill>
              <a:srgbClr val="F4E67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491" name="Freeform 25"/>
            <p:cNvSpPr>
              <a:spLocks noChangeArrowheads="1"/>
            </p:cNvSpPr>
            <p:nvPr/>
          </p:nvSpPr>
          <p:spPr bwMode="auto">
            <a:xfrm>
              <a:off x="0" y="826231"/>
              <a:ext cx="1847850" cy="1308100"/>
            </a:xfrm>
            <a:custGeom>
              <a:avLst/>
              <a:gdLst>
                <a:gd name="T0" fmla="*/ 1617663 w 1164"/>
                <a:gd name="T1" fmla="*/ 930275 h 824"/>
                <a:gd name="T2" fmla="*/ 1847850 w 1164"/>
                <a:gd name="T3" fmla="*/ 0 h 824"/>
                <a:gd name="T4" fmla="*/ 0 w 1164"/>
                <a:gd name="T5" fmla="*/ 1308100 h 824"/>
                <a:gd name="T6" fmla="*/ 1617663 w 1164"/>
                <a:gd name="T7" fmla="*/ 930275 h 824"/>
                <a:gd name="T8" fmla="*/ 0 60000 65536"/>
                <a:gd name="T9" fmla="*/ 0 60000 65536"/>
                <a:gd name="T10" fmla="*/ 0 60000 65536"/>
                <a:gd name="T11" fmla="*/ 0 60000 65536"/>
                <a:gd name="T12" fmla="*/ 0 w 1164"/>
                <a:gd name="T13" fmla="*/ 0 h 824"/>
                <a:gd name="T14" fmla="*/ 1164 w 1164"/>
                <a:gd name="T15" fmla="*/ 824 h 824"/>
              </a:gdLst>
              <a:ahLst/>
              <a:cxnLst>
                <a:cxn ang="T8">
                  <a:pos x="T0" y="T1"/>
                </a:cxn>
                <a:cxn ang="T9">
                  <a:pos x="T2" y="T3"/>
                </a:cxn>
                <a:cxn ang="T10">
                  <a:pos x="T4" y="T5"/>
                </a:cxn>
                <a:cxn ang="T11">
                  <a:pos x="T6" y="T7"/>
                </a:cxn>
              </a:cxnLst>
              <a:rect l="T12" t="T13" r="T14" b="T15"/>
              <a:pathLst>
                <a:path w="1164" h="824">
                  <a:moveTo>
                    <a:pt x="1019" y="586"/>
                  </a:moveTo>
                  <a:lnTo>
                    <a:pt x="1164" y="0"/>
                  </a:lnTo>
                  <a:lnTo>
                    <a:pt x="0" y="824"/>
                  </a:lnTo>
                  <a:lnTo>
                    <a:pt x="1019" y="586"/>
                  </a:lnTo>
                  <a:close/>
                </a:path>
              </a:pathLst>
            </a:custGeom>
            <a:solidFill>
              <a:srgbClr val="E58A2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492" name="Freeform 26"/>
            <p:cNvSpPr>
              <a:spLocks noChangeArrowheads="1"/>
            </p:cNvSpPr>
            <p:nvPr/>
          </p:nvSpPr>
          <p:spPr bwMode="auto">
            <a:xfrm>
              <a:off x="0" y="229331"/>
              <a:ext cx="1847850" cy="1054100"/>
            </a:xfrm>
            <a:custGeom>
              <a:avLst/>
              <a:gdLst>
                <a:gd name="T0" fmla="*/ 0 w 1164"/>
                <a:gd name="T1" fmla="*/ 1054100 h 664"/>
                <a:gd name="T2" fmla="*/ 0 w 1164"/>
                <a:gd name="T3" fmla="*/ 0 h 664"/>
                <a:gd name="T4" fmla="*/ 1847850 w 1164"/>
                <a:gd name="T5" fmla="*/ 596900 h 664"/>
                <a:gd name="T6" fmla="*/ 0 w 1164"/>
                <a:gd name="T7" fmla="*/ 1054100 h 664"/>
                <a:gd name="T8" fmla="*/ 0 60000 65536"/>
                <a:gd name="T9" fmla="*/ 0 60000 65536"/>
                <a:gd name="T10" fmla="*/ 0 60000 65536"/>
                <a:gd name="T11" fmla="*/ 0 60000 65536"/>
                <a:gd name="T12" fmla="*/ 0 w 1164"/>
                <a:gd name="T13" fmla="*/ 0 h 664"/>
                <a:gd name="T14" fmla="*/ 1164 w 1164"/>
                <a:gd name="T15" fmla="*/ 664 h 664"/>
              </a:gdLst>
              <a:ahLst/>
              <a:cxnLst>
                <a:cxn ang="T8">
                  <a:pos x="T0" y="T1"/>
                </a:cxn>
                <a:cxn ang="T9">
                  <a:pos x="T2" y="T3"/>
                </a:cxn>
                <a:cxn ang="T10">
                  <a:pos x="T4" y="T5"/>
                </a:cxn>
                <a:cxn ang="T11">
                  <a:pos x="T6" y="T7"/>
                </a:cxn>
              </a:cxnLst>
              <a:rect l="T12" t="T13" r="T14" b="T15"/>
              <a:pathLst>
                <a:path w="1164" h="664">
                  <a:moveTo>
                    <a:pt x="0" y="664"/>
                  </a:moveTo>
                  <a:lnTo>
                    <a:pt x="0" y="0"/>
                  </a:lnTo>
                  <a:lnTo>
                    <a:pt x="1164" y="376"/>
                  </a:lnTo>
                  <a:lnTo>
                    <a:pt x="0" y="664"/>
                  </a:lnTo>
                  <a:close/>
                </a:path>
              </a:pathLst>
            </a:custGeom>
            <a:solidFill>
              <a:srgbClr val="F4C51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493" name="Freeform 27"/>
            <p:cNvSpPr>
              <a:spLocks noChangeArrowheads="1"/>
            </p:cNvSpPr>
            <p:nvPr/>
          </p:nvSpPr>
          <p:spPr bwMode="auto">
            <a:xfrm>
              <a:off x="0" y="1084993"/>
              <a:ext cx="1368425" cy="895350"/>
            </a:xfrm>
            <a:custGeom>
              <a:avLst/>
              <a:gdLst>
                <a:gd name="T0" fmla="*/ 0 w 862"/>
                <a:gd name="T1" fmla="*/ 895350 h 564"/>
                <a:gd name="T2" fmla="*/ 0 w 862"/>
                <a:gd name="T3" fmla="*/ 0 h 564"/>
                <a:gd name="T4" fmla="*/ 1368425 w 862"/>
                <a:gd name="T5" fmla="*/ 622300 h 564"/>
                <a:gd name="T6" fmla="*/ 0 w 862"/>
                <a:gd name="T7" fmla="*/ 895350 h 564"/>
                <a:gd name="T8" fmla="*/ 0 60000 65536"/>
                <a:gd name="T9" fmla="*/ 0 60000 65536"/>
                <a:gd name="T10" fmla="*/ 0 60000 65536"/>
                <a:gd name="T11" fmla="*/ 0 60000 65536"/>
                <a:gd name="T12" fmla="*/ 0 w 862"/>
                <a:gd name="T13" fmla="*/ 0 h 564"/>
                <a:gd name="T14" fmla="*/ 862 w 862"/>
                <a:gd name="T15" fmla="*/ 564 h 564"/>
              </a:gdLst>
              <a:ahLst/>
              <a:cxnLst>
                <a:cxn ang="T8">
                  <a:pos x="T0" y="T1"/>
                </a:cxn>
                <a:cxn ang="T9">
                  <a:pos x="T2" y="T3"/>
                </a:cxn>
                <a:cxn ang="T10">
                  <a:pos x="T4" y="T5"/>
                </a:cxn>
                <a:cxn ang="T11">
                  <a:pos x="T6" y="T7"/>
                </a:cxn>
              </a:cxnLst>
              <a:rect l="T12" t="T13" r="T14" b="T15"/>
              <a:pathLst>
                <a:path w="862" h="564">
                  <a:moveTo>
                    <a:pt x="0" y="564"/>
                  </a:moveTo>
                  <a:lnTo>
                    <a:pt x="0" y="0"/>
                  </a:lnTo>
                  <a:lnTo>
                    <a:pt x="862" y="392"/>
                  </a:lnTo>
                  <a:lnTo>
                    <a:pt x="0" y="564"/>
                  </a:lnTo>
                  <a:close/>
                </a:path>
              </a:pathLst>
            </a:custGeom>
            <a:solidFill>
              <a:srgbClr val="E8CB2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494" name="Freeform 28"/>
            <p:cNvSpPr>
              <a:spLocks noChangeArrowheads="1"/>
            </p:cNvSpPr>
            <p:nvPr/>
          </p:nvSpPr>
          <p:spPr bwMode="auto">
            <a:xfrm>
              <a:off x="0" y="605568"/>
              <a:ext cx="1941513" cy="1101725"/>
            </a:xfrm>
            <a:custGeom>
              <a:avLst/>
              <a:gdLst>
                <a:gd name="T0" fmla="*/ 0 w 1223"/>
                <a:gd name="T1" fmla="*/ 479425 h 694"/>
                <a:gd name="T2" fmla="*/ 1941513 w 1223"/>
                <a:gd name="T3" fmla="*/ 0 h 694"/>
                <a:gd name="T4" fmla="*/ 1368425 w 1223"/>
                <a:gd name="T5" fmla="*/ 1101725 h 694"/>
                <a:gd name="T6" fmla="*/ 0 w 1223"/>
                <a:gd name="T7" fmla="*/ 479425 h 694"/>
                <a:gd name="T8" fmla="*/ 0 60000 65536"/>
                <a:gd name="T9" fmla="*/ 0 60000 65536"/>
                <a:gd name="T10" fmla="*/ 0 60000 65536"/>
                <a:gd name="T11" fmla="*/ 0 60000 65536"/>
                <a:gd name="T12" fmla="*/ 0 w 1223"/>
                <a:gd name="T13" fmla="*/ 0 h 694"/>
                <a:gd name="T14" fmla="*/ 1223 w 1223"/>
                <a:gd name="T15" fmla="*/ 694 h 694"/>
              </a:gdLst>
              <a:ahLst/>
              <a:cxnLst>
                <a:cxn ang="T8">
                  <a:pos x="T0" y="T1"/>
                </a:cxn>
                <a:cxn ang="T9">
                  <a:pos x="T2" y="T3"/>
                </a:cxn>
                <a:cxn ang="T10">
                  <a:pos x="T4" y="T5"/>
                </a:cxn>
                <a:cxn ang="T11">
                  <a:pos x="T6" y="T7"/>
                </a:cxn>
              </a:cxnLst>
              <a:rect l="T12" t="T13" r="T14" b="T15"/>
              <a:pathLst>
                <a:path w="1223" h="694">
                  <a:moveTo>
                    <a:pt x="0" y="302"/>
                  </a:moveTo>
                  <a:lnTo>
                    <a:pt x="1223" y="0"/>
                  </a:lnTo>
                  <a:lnTo>
                    <a:pt x="862" y="694"/>
                  </a:lnTo>
                  <a:lnTo>
                    <a:pt x="0" y="302"/>
                  </a:lnTo>
                  <a:close/>
                </a:path>
              </a:pathLst>
            </a:custGeom>
            <a:solidFill>
              <a:srgbClr val="F8B62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495" name="Freeform 29"/>
            <p:cNvSpPr>
              <a:spLocks noChangeArrowheads="1"/>
            </p:cNvSpPr>
            <p:nvPr/>
          </p:nvSpPr>
          <p:spPr bwMode="auto">
            <a:xfrm>
              <a:off x="0" y="1980343"/>
              <a:ext cx="755650" cy="2408237"/>
            </a:xfrm>
            <a:custGeom>
              <a:avLst/>
              <a:gdLst>
                <a:gd name="T0" fmla="*/ 0 w 476"/>
                <a:gd name="T1" fmla="*/ 2408237 h 1517"/>
                <a:gd name="T2" fmla="*/ 0 w 476"/>
                <a:gd name="T3" fmla="*/ 0 h 1517"/>
                <a:gd name="T4" fmla="*/ 755650 w 476"/>
                <a:gd name="T5" fmla="*/ 1636712 h 1517"/>
                <a:gd name="T6" fmla="*/ 0 w 476"/>
                <a:gd name="T7" fmla="*/ 2408237 h 1517"/>
                <a:gd name="T8" fmla="*/ 0 60000 65536"/>
                <a:gd name="T9" fmla="*/ 0 60000 65536"/>
                <a:gd name="T10" fmla="*/ 0 60000 65536"/>
                <a:gd name="T11" fmla="*/ 0 60000 65536"/>
                <a:gd name="T12" fmla="*/ 0 w 476"/>
                <a:gd name="T13" fmla="*/ 0 h 1517"/>
                <a:gd name="T14" fmla="*/ 476 w 476"/>
                <a:gd name="T15" fmla="*/ 1517 h 1517"/>
              </a:gdLst>
              <a:ahLst/>
              <a:cxnLst>
                <a:cxn ang="T8">
                  <a:pos x="T0" y="T1"/>
                </a:cxn>
                <a:cxn ang="T9">
                  <a:pos x="T2" y="T3"/>
                </a:cxn>
                <a:cxn ang="T10">
                  <a:pos x="T4" y="T5"/>
                </a:cxn>
                <a:cxn ang="T11">
                  <a:pos x="T6" y="T7"/>
                </a:cxn>
              </a:cxnLst>
              <a:rect l="T12" t="T13" r="T14" b="T15"/>
              <a:pathLst>
                <a:path w="476" h="1517">
                  <a:moveTo>
                    <a:pt x="0" y="1517"/>
                  </a:moveTo>
                  <a:lnTo>
                    <a:pt x="0" y="0"/>
                  </a:lnTo>
                  <a:lnTo>
                    <a:pt x="476" y="1031"/>
                  </a:lnTo>
                  <a:lnTo>
                    <a:pt x="0" y="1517"/>
                  </a:lnTo>
                  <a:close/>
                </a:path>
              </a:pathLst>
            </a:custGeom>
            <a:solidFill>
              <a:srgbClr val="E24C2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496" name="Freeform 30"/>
            <p:cNvSpPr>
              <a:spLocks noChangeArrowheads="1"/>
            </p:cNvSpPr>
            <p:nvPr/>
          </p:nvSpPr>
          <p:spPr bwMode="auto">
            <a:xfrm>
              <a:off x="0" y="1980343"/>
              <a:ext cx="2435225" cy="1636712"/>
            </a:xfrm>
            <a:custGeom>
              <a:avLst/>
              <a:gdLst>
                <a:gd name="T0" fmla="*/ 0 w 1534"/>
                <a:gd name="T1" fmla="*/ 0 h 1031"/>
                <a:gd name="T2" fmla="*/ 2435225 w 1534"/>
                <a:gd name="T3" fmla="*/ 419100 h 1031"/>
                <a:gd name="T4" fmla="*/ 755650 w 1534"/>
                <a:gd name="T5" fmla="*/ 1636712 h 1031"/>
                <a:gd name="T6" fmla="*/ 0 w 1534"/>
                <a:gd name="T7" fmla="*/ 0 h 1031"/>
                <a:gd name="T8" fmla="*/ 0 60000 65536"/>
                <a:gd name="T9" fmla="*/ 0 60000 65536"/>
                <a:gd name="T10" fmla="*/ 0 60000 65536"/>
                <a:gd name="T11" fmla="*/ 0 60000 65536"/>
                <a:gd name="T12" fmla="*/ 0 w 1534"/>
                <a:gd name="T13" fmla="*/ 0 h 1031"/>
                <a:gd name="T14" fmla="*/ 1534 w 1534"/>
                <a:gd name="T15" fmla="*/ 1031 h 1031"/>
              </a:gdLst>
              <a:ahLst/>
              <a:cxnLst>
                <a:cxn ang="T8">
                  <a:pos x="T0" y="T1"/>
                </a:cxn>
                <a:cxn ang="T9">
                  <a:pos x="T2" y="T3"/>
                </a:cxn>
                <a:cxn ang="T10">
                  <a:pos x="T4" y="T5"/>
                </a:cxn>
                <a:cxn ang="T11">
                  <a:pos x="T6" y="T7"/>
                </a:cxn>
              </a:cxnLst>
              <a:rect l="T12" t="T13" r="T14" b="T15"/>
              <a:pathLst>
                <a:path w="1534" h="1031">
                  <a:moveTo>
                    <a:pt x="0" y="0"/>
                  </a:moveTo>
                  <a:lnTo>
                    <a:pt x="1534" y="264"/>
                  </a:lnTo>
                  <a:lnTo>
                    <a:pt x="476" y="1031"/>
                  </a:lnTo>
                  <a:lnTo>
                    <a:pt x="0" y="0"/>
                  </a:lnTo>
                  <a:close/>
                </a:path>
              </a:pathLst>
            </a:custGeom>
            <a:solidFill>
              <a:srgbClr val="E25D2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497" name="Freeform 31"/>
            <p:cNvSpPr>
              <a:spLocks noChangeArrowheads="1"/>
            </p:cNvSpPr>
            <p:nvPr/>
          </p:nvSpPr>
          <p:spPr bwMode="auto">
            <a:xfrm>
              <a:off x="0" y="3617056"/>
              <a:ext cx="755650" cy="1520825"/>
            </a:xfrm>
            <a:custGeom>
              <a:avLst/>
              <a:gdLst>
                <a:gd name="T0" fmla="*/ 755650 w 476"/>
                <a:gd name="T1" fmla="*/ 0 h 958"/>
                <a:gd name="T2" fmla="*/ 652463 w 476"/>
                <a:gd name="T3" fmla="*/ 1520825 h 958"/>
                <a:gd name="T4" fmla="*/ 0 w 476"/>
                <a:gd name="T5" fmla="*/ 771525 h 958"/>
                <a:gd name="T6" fmla="*/ 755650 w 476"/>
                <a:gd name="T7" fmla="*/ 0 h 958"/>
                <a:gd name="T8" fmla="*/ 0 60000 65536"/>
                <a:gd name="T9" fmla="*/ 0 60000 65536"/>
                <a:gd name="T10" fmla="*/ 0 60000 65536"/>
                <a:gd name="T11" fmla="*/ 0 60000 65536"/>
                <a:gd name="T12" fmla="*/ 0 w 476"/>
                <a:gd name="T13" fmla="*/ 0 h 958"/>
                <a:gd name="T14" fmla="*/ 476 w 476"/>
                <a:gd name="T15" fmla="*/ 958 h 958"/>
              </a:gdLst>
              <a:ahLst/>
              <a:cxnLst>
                <a:cxn ang="T8">
                  <a:pos x="T0" y="T1"/>
                </a:cxn>
                <a:cxn ang="T9">
                  <a:pos x="T2" y="T3"/>
                </a:cxn>
                <a:cxn ang="T10">
                  <a:pos x="T4" y="T5"/>
                </a:cxn>
                <a:cxn ang="T11">
                  <a:pos x="T6" y="T7"/>
                </a:cxn>
              </a:cxnLst>
              <a:rect l="T12" t="T13" r="T14" b="T15"/>
              <a:pathLst>
                <a:path w="476" h="958">
                  <a:moveTo>
                    <a:pt x="476" y="0"/>
                  </a:moveTo>
                  <a:lnTo>
                    <a:pt x="411" y="958"/>
                  </a:lnTo>
                  <a:lnTo>
                    <a:pt x="0" y="486"/>
                  </a:lnTo>
                  <a:lnTo>
                    <a:pt x="476" y="0"/>
                  </a:lnTo>
                  <a:close/>
                </a:path>
              </a:pathLst>
            </a:custGeom>
            <a:solidFill>
              <a:srgbClr val="DD272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498" name="Freeform 32"/>
            <p:cNvSpPr>
              <a:spLocks noChangeArrowheads="1"/>
            </p:cNvSpPr>
            <p:nvPr/>
          </p:nvSpPr>
          <p:spPr bwMode="auto">
            <a:xfrm>
              <a:off x="652463" y="3617056"/>
              <a:ext cx="1098550" cy="1520825"/>
            </a:xfrm>
            <a:custGeom>
              <a:avLst/>
              <a:gdLst>
                <a:gd name="T0" fmla="*/ 103188 w 692"/>
                <a:gd name="T1" fmla="*/ 0 h 958"/>
                <a:gd name="T2" fmla="*/ 1098550 w 692"/>
                <a:gd name="T3" fmla="*/ 1520825 h 958"/>
                <a:gd name="T4" fmla="*/ 0 w 692"/>
                <a:gd name="T5" fmla="*/ 1520825 h 958"/>
                <a:gd name="T6" fmla="*/ 103188 w 692"/>
                <a:gd name="T7" fmla="*/ 0 h 958"/>
                <a:gd name="T8" fmla="*/ 0 60000 65536"/>
                <a:gd name="T9" fmla="*/ 0 60000 65536"/>
                <a:gd name="T10" fmla="*/ 0 60000 65536"/>
                <a:gd name="T11" fmla="*/ 0 60000 65536"/>
                <a:gd name="T12" fmla="*/ 0 w 692"/>
                <a:gd name="T13" fmla="*/ 0 h 958"/>
                <a:gd name="T14" fmla="*/ 692 w 692"/>
                <a:gd name="T15" fmla="*/ 958 h 958"/>
              </a:gdLst>
              <a:ahLst/>
              <a:cxnLst>
                <a:cxn ang="T8">
                  <a:pos x="T0" y="T1"/>
                </a:cxn>
                <a:cxn ang="T9">
                  <a:pos x="T2" y="T3"/>
                </a:cxn>
                <a:cxn ang="T10">
                  <a:pos x="T4" y="T5"/>
                </a:cxn>
                <a:cxn ang="T11">
                  <a:pos x="T6" y="T7"/>
                </a:cxn>
              </a:cxnLst>
              <a:rect l="T12" t="T13" r="T14" b="T15"/>
              <a:pathLst>
                <a:path w="692" h="958">
                  <a:moveTo>
                    <a:pt x="65" y="0"/>
                  </a:moveTo>
                  <a:lnTo>
                    <a:pt x="692" y="958"/>
                  </a:lnTo>
                  <a:lnTo>
                    <a:pt x="0" y="958"/>
                  </a:lnTo>
                  <a:lnTo>
                    <a:pt x="65" y="0"/>
                  </a:lnTo>
                  <a:close/>
                </a:path>
              </a:pathLst>
            </a:custGeom>
            <a:solidFill>
              <a:srgbClr val="AD232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499" name="Freeform 33"/>
            <p:cNvSpPr>
              <a:spLocks noChangeArrowheads="1"/>
            </p:cNvSpPr>
            <p:nvPr/>
          </p:nvSpPr>
          <p:spPr bwMode="auto">
            <a:xfrm>
              <a:off x="755651" y="3617056"/>
              <a:ext cx="2000250" cy="1520825"/>
            </a:xfrm>
            <a:custGeom>
              <a:avLst/>
              <a:gdLst>
                <a:gd name="T0" fmla="*/ 0 w 1260"/>
                <a:gd name="T1" fmla="*/ 0 h 958"/>
                <a:gd name="T2" fmla="*/ 2000250 w 1260"/>
                <a:gd name="T3" fmla="*/ 1520825 h 958"/>
                <a:gd name="T4" fmla="*/ 995363 w 1260"/>
                <a:gd name="T5" fmla="*/ 1520825 h 958"/>
                <a:gd name="T6" fmla="*/ 0 w 1260"/>
                <a:gd name="T7" fmla="*/ 0 h 958"/>
                <a:gd name="T8" fmla="*/ 0 60000 65536"/>
                <a:gd name="T9" fmla="*/ 0 60000 65536"/>
                <a:gd name="T10" fmla="*/ 0 60000 65536"/>
                <a:gd name="T11" fmla="*/ 0 60000 65536"/>
                <a:gd name="T12" fmla="*/ 0 w 1260"/>
                <a:gd name="T13" fmla="*/ 0 h 958"/>
                <a:gd name="T14" fmla="*/ 1260 w 1260"/>
                <a:gd name="T15" fmla="*/ 958 h 958"/>
              </a:gdLst>
              <a:ahLst/>
              <a:cxnLst>
                <a:cxn ang="T8">
                  <a:pos x="T0" y="T1"/>
                </a:cxn>
                <a:cxn ang="T9">
                  <a:pos x="T2" y="T3"/>
                </a:cxn>
                <a:cxn ang="T10">
                  <a:pos x="T4" y="T5"/>
                </a:cxn>
                <a:cxn ang="T11">
                  <a:pos x="T6" y="T7"/>
                </a:cxn>
              </a:cxnLst>
              <a:rect l="T12" t="T13" r="T14" b="T15"/>
              <a:pathLst>
                <a:path w="1260" h="958">
                  <a:moveTo>
                    <a:pt x="0" y="0"/>
                  </a:moveTo>
                  <a:lnTo>
                    <a:pt x="1260" y="958"/>
                  </a:lnTo>
                  <a:lnTo>
                    <a:pt x="627" y="958"/>
                  </a:lnTo>
                  <a:lnTo>
                    <a:pt x="0" y="0"/>
                  </a:lnTo>
                  <a:close/>
                </a:path>
              </a:pathLst>
            </a:custGeom>
            <a:solidFill>
              <a:srgbClr val="DD272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500" name="Freeform 34"/>
            <p:cNvSpPr>
              <a:spLocks noChangeArrowheads="1"/>
            </p:cNvSpPr>
            <p:nvPr/>
          </p:nvSpPr>
          <p:spPr bwMode="auto">
            <a:xfrm>
              <a:off x="755651" y="3617056"/>
              <a:ext cx="2127250" cy="1520825"/>
            </a:xfrm>
            <a:custGeom>
              <a:avLst/>
              <a:gdLst>
                <a:gd name="T0" fmla="*/ 2000250 w 1340"/>
                <a:gd name="T1" fmla="*/ 1520825 h 958"/>
                <a:gd name="T2" fmla="*/ 2127250 w 1340"/>
                <a:gd name="T3" fmla="*/ 179388 h 958"/>
                <a:gd name="T4" fmla="*/ 0 w 1340"/>
                <a:gd name="T5" fmla="*/ 0 h 958"/>
                <a:gd name="T6" fmla="*/ 2000250 w 1340"/>
                <a:gd name="T7" fmla="*/ 1520825 h 958"/>
                <a:gd name="T8" fmla="*/ 0 60000 65536"/>
                <a:gd name="T9" fmla="*/ 0 60000 65536"/>
                <a:gd name="T10" fmla="*/ 0 60000 65536"/>
                <a:gd name="T11" fmla="*/ 0 60000 65536"/>
                <a:gd name="T12" fmla="*/ 0 w 1340"/>
                <a:gd name="T13" fmla="*/ 0 h 958"/>
                <a:gd name="T14" fmla="*/ 1340 w 1340"/>
                <a:gd name="T15" fmla="*/ 958 h 958"/>
              </a:gdLst>
              <a:ahLst/>
              <a:cxnLst>
                <a:cxn ang="T8">
                  <a:pos x="T0" y="T1"/>
                </a:cxn>
                <a:cxn ang="T9">
                  <a:pos x="T2" y="T3"/>
                </a:cxn>
                <a:cxn ang="T10">
                  <a:pos x="T4" y="T5"/>
                </a:cxn>
                <a:cxn ang="T11">
                  <a:pos x="T6" y="T7"/>
                </a:cxn>
              </a:cxnLst>
              <a:rect l="T12" t="T13" r="T14" b="T15"/>
              <a:pathLst>
                <a:path w="1340" h="958">
                  <a:moveTo>
                    <a:pt x="1260" y="958"/>
                  </a:moveTo>
                  <a:lnTo>
                    <a:pt x="1340" y="113"/>
                  </a:lnTo>
                  <a:lnTo>
                    <a:pt x="0" y="0"/>
                  </a:lnTo>
                  <a:lnTo>
                    <a:pt x="1260" y="958"/>
                  </a:lnTo>
                  <a:close/>
                </a:path>
              </a:pathLst>
            </a:custGeom>
            <a:solidFill>
              <a:srgbClr val="E24C2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501" name="Freeform 35"/>
            <p:cNvSpPr>
              <a:spLocks noChangeArrowheads="1"/>
            </p:cNvSpPr>
            <p:nvPr/>
          </p:nvSpPr>
          <p:spPr bwMode="auto">
            <a:xfrm>
              <a:off x="755651" y="2399443"/>
              <a:ext cx="2127250" cy="1397000"/>
            </a:xfrm>
            <a:custGeom>
              <a:avLst/>
              <a:gdLst>
                <a:gd name="T0" fmla="*/ 1679575 w 1340"/>
                <a:gd name="T1" fmla="*/ 0 h 880"/>
                <a:gd name="T2" fmla="*/ 0 w 1340"/>
                <a:gd name="T3" fmla="*/ 1217613 h 880"/>
                <a:gd name="T4" fmla="*/ 2127250 w 1340"/>
                <a:gd name="T5" fmla="*/ 1397000 h 880"/>
                <a:gd name="T6" fmla="*/ 1679575 w 1340"/>
                <a:gd name="T7" fmla="*/ 0 h 880"/>
                <a:gd name="T8" fmla="*/ 0 60000 65536"/>
                <a:gd name="T9" fmla="*/ 0 60000 65536"/>
                <a:gd name="T10" fmla="*/ 0 60000 65536"/>
                <a:gd name="T11" fmla="*/ 0 60000 65536"/>
                <a:gd name="T12" fmla="*/ 0 w 1340"/>
                <a:gd name="T13" fmla="*/ 0 h 880"/>
                <a:gd name="T14" fmla="*/ 1340 w 1340"/>
                <a:gd name="T15" fmla="*/ 880 h 880"/>
              </a:gdLst>
              <a:ahLst/>
              <a:cxnLst>
                <a:cxn ang="T8">
                  <a:pos x="T0" y="T1"/>
                </a:cxn>
                <a:cxn ang="T9">
                  <a:pos x="T2" y="T3"/>
                </a:cxn>
                <a:cxn ang="T10">
                  <a:pos x="T4" y="T5"/>
                </a:cxn>
                <a:cxn ang="T11">
                  <a:pos x="T6" y="T7"/>
                </a:cxn>
              </a:cxnLst>
              <a:rect l="T12" t="T13" r="T14" b="T15"/>
              <a:pathLst>
                <a:path w="1340" h="880">
                  <a:moveTo>
                    <a:pt x="1058" y="0"/>
                  </a:moveTo>
                  <a:lnTo>
                    <a:pt x="0" y="767"/>
                  </a:lnTo>
                  <a:lnTo>
                    <a:pt x="1340" y="880"/>
                  </a:lnTo>
                  <a:lnTo>
                    <a:pt x="1058" y="0"/>
                  </a:lnTo>
                  <a:close/>
                </a:path>
              </a:pathLst>
            </a:custGeom>
            <a:solidFill>
              <a:srgbClr val="C3549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502" name="Freeform 36"/>
            <p:cNvSpPr>
              <a:spLocks noChangeArrowheads="1"/>
            </p:cNvSpPr>
            <p:nvPr/>
          </p:nvSpPr>
          <p:spPr bwMode="auto">
            <a:xfrm>
              <a:off x="2435226" y="2399443"/>
              <a:ext cx="1633538" cy="1711325"/>
            </a:xfrm>
            <a:custGeom>
              <a:avLst/>
              <a:gdLst>
                <a:gd name="T0" fmla="*/ 0 w 1029"/>
                <a:gd name="T1" fmla="*/ 0 h 1078"/>
                <a:gd name="T2" fmla="*/ 1633538 w 1029"/>
                <a:gd name="T3" fmla="*/ 1711325 h 1078"/>
                <a:gd name="T4" fmla="*/ 447675 w 1029"/>
                <a:gd name="T5" fmla="*/ 1397000 h 1078"/>
                <a:gd name="T6" fmla="*/ 0 w 1029"/>
                <a:gd name="T7" fmla="*/ 0 h 1078"/>
                <a:gd name="T8" fmla="*/ 0 60000 65536"/>
                <a:gd name="T9" fmla="*/ 0 60000 65536"/>
                <a:gd name="T10" fmla="*/ 0 60000 65536"/>
                <a:gd name="T11" fmla="*/ 0 60000 65536"/>
                <a:gd name="T12" fmla="*/ 0 w 1029"/>
                <a:gd name="T13" fmla="*/ 0 h 1078"/>
                <a:gd name="T14" fmla="*/ 1029 w 1029"/>
                <a:gd name="T15" fmla="*/ 1078 h 1078"/>
              </a:gdLst>
              <a:ahLst/>
              <a:cxnLst>
                <a:cxn ang="T8">
                  <a:pos x="T0" y="T1"/>
                </a:cxn>
                <a:cxn ang="T9">
                  <a:pos x="T2" y="T3"/>
                </a:cxn>
                <a:cxn ang="T10">
                  <a:pos x="T4" y="T5"/>
                </a:cxn>
                <a:cxn ang="T11">
                  <a:pos x="T6" y="T7"/>
                </a:cxn>
              </a:cxnLst>
              <a:rect l="T12" t="T13" r="T14" b="T15"/>
              <a:pathLst>
                <a:path w="1029" h="1078">
                  <a:moveTo>
                    <a:pt x="0" y="0"/>
                  </a:moveTo>
                  <a:lnTo>
                    <a:pt x="1029" y="1078"/>
                  </a:lnTo>
                  <a:lnTo>
                    <a:pt x="282" y="880"/>
                  </a:lnTo>
                  <a:lnTo>
                    <a:pt x="0" y="0"/>
                  </a:lnTo>
                  <a:close/>
                </a:path>
              </a:pathLst>
            </a:custGeom>
            <a:solidFill>
              <a:srgbClr val="DA368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503" name="Freeform 37"/>
            <p:cNvSpPr>
              <a:spLocks noChangeArrowheads="1"/>
            </p:cNvSpPr>
            <p:nvPr/>
          </p:nvSpPr>
          <p:spPr bwMode="auto">
            <a:xfrm>
              <a:off x="2435226" y="1523143"/>
              <a:ext cx="1633538" cy="2587625"/>
            </a:xfrm>
            <a:custGeom>
              <a:avLst/>
              <a:gdLst>
                <a:gd name="T0" fmla="*/ 0 w 1029"/>
                <a:gd name="T1" fmla="*/ 876300 h 1630"/>
                <a:gd name="T2" fmla="*/ 949325 w 1029"/>
                <a:gd name="T3" fmla="*/ 0 h 1630"/>
                <a:gd name="T4" fmla="*/ 1633538 w 1029"/>
                <a:gd name="T5" fmla="*/ 2587625 h 1630"/>
                <a:gd name="T6" fmla="*/ 0 w 1029"/>
                <a:gd name="T7" fmla="*/ 876300 h 1630"/>
                <a:gd name="T8" fmla="*/ 0 60000 65536"/>
                <a:gd name="T9" fmla="*/ 0 60000 65536"/>
                <a:gd name="T10" fmla="*/ 0 60000 65536"/>
                <a:gd name="T11" fmla="*/ 0 60000 65536"/>
                <a:gd name="T12" fmla="*/ 0 w 1029"/>
                <a:gd name="T13" fmla="*/ 0 h 1630"/>
                <a:gd name="T14" fmla="*/ 1029 w 1029"/>
                <a:gd name="T15" fmla="*/ 1630 h 1630"/>
              </a:gdLst>
              <a:ahLst/>
              <a:cxnLst>
                <a:cxn ang="T8">
                  <a:pos x="T0" y="T1"/>
                </a:cxn>
                <a:cxn ang="T9">
                  <a:pos x="T2" y="T3"/>
                </a:cxn>
                <a:cxn ang="T10">
                  <a:pos x="T4" y="T5"/>
                </a:cxn>
                <a:cxn ang="T11">
                  <a:pos x="T6" y="T7"/>
                </a:cxn>
              </a:cxnLst>
              <a:rect l="T12" t="T13" r="T14" b="T15"/>
              <a:pathLst>
                <a:path w="1029" h="1630">
                  <a:moveTo>
                    <a:pt x="0" y="552"/>
                  </a:moveTo>
                  <a:lnTo>
                    <a:pt x="598" y="0"/>
                  </a:lnTo>
                  <a:lnTo>
                    <a:pt x="1029" y="1630"/>
                  </a:lnTo>
                  <a:lnTo>
                    <a:pt x="0" y="552"/>
                  </a:lnTo>
                  <a:close/>
                </a:path>
              </a:pathLst>
            </a:custGeom>
            <a:solidFill>
              <a:srgbClr val="B5207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504" name="Freeform 38"/>
            <p:cNvSpPr>
              <a:spLocks noChangeArrowheads="1"/>
            </p:cNvSpPr>
            <p:nvPr/>
          </p:nvSpPr>
          <p:spPr bwMode="auto">
            <a:xfrm>
              <a:off x="3361469" y="1523143"/>
              <a:ext cx="977899" cy="2587625"/>
            </a:xfrm>
            <a:custGeom>
              <a:avLst/>
              <a:gdLst>
                <a:gd name="T0" fmla="*/ 0 w 616"/>
                <a:gd name="T1" fmla="*/ 0 h 1630"/>
                <a:gd name="T2" fmla="*/ 977899 w 616"/>
                <a:gd name="T3" fmla="*/ 631825 h 1630"/>
                <a:gd name="T4" fmla="*/ 684212 w 616"/>
                <a:gd name="T5" fmla="*/ 2587625 h 1630"/>
                <a:gd name="T6" fmla="*/ 0 w 616"/>
                <a:gd name="T7" fmla="*/ 0 h 1630"/>
                <a:gd name="T8" fmla="*/ 0 60000 65536"/>
                <a:gd name="T9" fmla="*/ 0 60000 65536"/>
                <a:gd name="T10" fmla="*/ 0 60000 65536"/>
                <a:gd name="T11" fmla="*/ 0 60000 65536"/>
                <a:gd name="T12" fmla="*/ 0 w 616"/>
                <a:gd name="T13" fmla="*/ 0 h 1630"/>
                <a:gd name="T14" fmla="*/ 616 w 616"/>
                <a:gd name="T15" fmla="*/ 1630 h 1630"/>
              </a:gdLst>
              <a:ahLst/>
              <a:cxnLst>
                <a:cxn ang="T8">
                  <a:pos x="T0" y="T1"/>
                </a:cxn>
                <a:cxn ang="T9">
                  <a:pos x="T2" y="T3"/>
                </a:cxn>
                <a:cxn ang="T10">
                  <a:pos x="T4" y="T5"/>
                </a:cxn>
                <a:cxn ang="T11">
                  <a:pos x="T6" y="T7"/>
                </a:cxn>
              </a:cxnLst>
              <a:rect l="T12" t="T13" r="T14" b="T15"/>
              <a:pathLst>
                <a:path w="616" h="1630">
                  <a:moveTo>
                    <a:pt x="0" y="0"/>
                  </a:moveTo>
                  <a:lnTo>
                    <a:pt x="616" y="398"/>
                  </a:lnTo>
                  <a:lnTo>
                    <a:pt x="431" y="1630"/>
                  </a:lnTo>
                  <a:lnTo>
                    <a:pt x="0" y="0"/>
                  </a:lnTo>
                  <a:close/>
                </a:path>
              </a:pathLst>
            </a:custGeom>
            <a:solidFill>
              <a:srgbClr val="95226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505" name="Freeform 39"/>
            <p:cNvSpPr>
              <a:spLocks noChangeArrowheads="1"/>
            </p:cNvSpPr>
            <p:nvPr/>
          </p:nvSpPr>
          <p:spPr bwMode="auto">
            <a:xfrm>
              <a:off x="2882901" y="3796443"/>
              <a:ext cx="1687513" cy="1341437"/>
            </a:xfrm>
            <a:custGeom>
              <a:avLst/>
              <a:gdLst>
                <a:gd name="T0" fmla="*/ 0 w 1063"/>
                <a:gd name="T1" fmla="*/ 0 h 845"/>
                <a:gd name="T2" fmla="*/ 1687513 w 1063"/>
                <a:gd name="T3" fmla="*/ 1341437 h 845"/>
                <a:gd name="T4" fmla="*/ 1185863 w 1063"/>
                <a:gd name="T5" fmla="*/ 314325 h 845"/>
                <a:gd name="T6" fmla="*/ 0 w 1063"/>
                <a:gd name="T7" fmla="*/ 0 h 845"/>
                <a:gd name="T8" fmla="*/ 0 60000 65536"/>
                <a:gd name="T9" fmla="*/ 0 60000 65536"/>
                <a:gd name="T10" fmla="*/ 0 60000 65536"/>
                <a:gd name="T11" fmla="*/ 0 60000 65536"/>
                <a:gd name="T12" fmla="*/ 0 w 1063"/>
                <a:gd name="T13" fmla="*/ 0 h 845"/>
                <a:gd name="T14" fmla="*/ 1063 w 1063"/>
                <a:gd name="T15" fmla="*/ 845 h 845"/>
              </a:gdLst>
              <a:ahLst/>
              <a:cxnLst>
                <a:cxn ang="T8">
                  <a:pos x="T0" y="T1"/>
                </a:cxn>
                <a:cxn ang="T9">
                  <a:pos x="T2" y="T3"/>
                </a:cxn>
                <a:cxn ang="T10">
                  <a:pos x="T4" y="T5"/>
                </a:cxn>
                <a:cxn ang="T11">
                  <a:pos x="T6" y="T7"/>
                </a:cxn>
              </a:cxnLst>
              <a:rect l="T12" t="T13" r="T14" b="T15"/>
              <a:pathLst>
                <a:path w="1063" h="845">
                  <a:moveTo>
                    <a:pt x="0" y="0"/>
                  </a:moveTo>
                  <a:lnTo>
                    <a:pt x="1063" y="845"/>
                  </a:lnTo>
                  <a:lnTo>
                    <a:pt x="747" y="198"/>
                  </a:lnTo>
                  <a:lnTo>
                    <a:pt x="0" y="0"/>
                  </a:lnTo>
                  <a:close/>
                </a:path>
              </a:pathLst>
            </a:custGeom>
            <a:solidFill>
              <a:srgbClr val="B6225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506" name="Freeform 40"/>
            <p:cNvSpPr>
              <a:spLocks noChangeArrowheads="1"/>
            </p:cNvSpPr>
            <p:nvPr/>
          </p:nvSpPr>
          <p:spPr bwMode="auto">
            <a:xfrm>
              <a:off x="2755901" y="3796443"/>
              <a:ext cx="1814513" cy="1341437"/>
            </a:xfrm>
            <a:custGeom>
              <a:avLst/>
              <a:gdLst>
                <a:gd name="T0" fmla="*/ 0 w 1143"/>
                <a:gd name="T1" fmla="*/ 1341437 h 845"/>
                <a:gd name="T2" fmla="*/ 1814513 w 1143"/>
                <a:gd name="T3" fmla="*/ 1341437 h 845"/>
                <a:gd name="T4" fmla="*/ 127000 w 1143"/>
                <a:gd name="T5" fmla="*/ 0 h 845"/>
                <a:gd name="T6" fmla="*/ 0 w 1143"/>
                <a:gd name="T7" fmla="*/ 1341437 h 845"/>
                <a:gd name="T8" fmla="*/ 0 60000 65536"/>
                <a:gd name="T9" fmla="*/ 0 60000 65536"/>
                <a:gd name="T10" fmla="*/ 0 60000 65536"/>
                <a:gd name="T11" fmla="*/ 0 60000 65536"/>
                <a:gd name="T12" fmla="*/ 0 w 1143"/>
                <a:gd name="T13" fmla="*/ 0 h 845"/>
                <a:gd name="T14" fmla="*/ 1143 w 1143"/>
                <a:gd name="T15" fmla="*/ 845 h 845"/>
              </a:gdLst>
              <a:ahLst/>
              <a:cxnLst>
                <a:cxn ang="T8">
                  <a:pos x="T0" y="T1"/>
                </a:cxn>
                <a:cxn ang="T9">
                  <a:pos x="T2" y="T3"/>
                </a:cxn>
                <a:cxn ang="T10">
                  <a:pos x="T4" y="T5"/>
                </a:cxn>
                <a:cxn ang="T11">
                  <a:pos x="T6" y="T7"/>
                </a:cxn>
              </a:cxnLst>
              <a:rect l="T12" t="T13" r="T14" b="T15"/>
              <a:pathLst>
                <a:path w="1143" h="845">
                  <a:moveTo>
                    <a:pt x="0" y="845"/>
                  </a:moveTo>
                  <a:lnTo>
                    <a:pt x="1143" y="845"/>
                  </a:lnTo>
                  <a:lnTo>
                    <a:pt x="80" y="0"/>
                  </a:lnTo>
                  <a:lnTo>
                    <a:pt x="0" y="845"/>
                  </a:lnTo>
                  <a:close/>
                </a:path>
              </a:pathLst>
            </a:custGeom>
            <a:solidFill>
              <a:srgbClr val="C3549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507" name="Freeform 43"/>
            <p:cNvSpPr>
              <a:spLocks noChangeArrowheads="1"/>
            </p:cNvSpPr>
            <p:nvPr/>
          </p:nvSpPr>
          <p:spPr bwMode="auto">
            <a:xfrm>
              <a:off x="1892301" y="1010381"/>
              <a:ext cx="449263" cy="533400"/>
            </a:xfrm>
            <a:custGeom>
              <a:avLst/>
              <a:gdLst>
                <a:gd name="T0" fmla="*/ 215900 w 283"/>
                <a:gd name="T1" fmla="*/ 0 h 336"/>
                <a:gd name="T2" fmla="*/ 0 w 283"/>
                <a:gd name="T3" fmla="*/ 533400 h 336"/>
                <a:gd name="T4" fmla="*/ 449263 w 283"/>
                <a:gd name="T5" fmla="*/ 301625 h 336"/>
                <a:gd name="T6" fmla="*/ 215900 w 283"/>
                <a:gd name="T7" fmla="*/ 0 h 336"/>
                <a:gd name="T8" fmla="*/ 0 60000 65536"/>
                <a:gd name="T9" fmla="*/ 0 60000 65536"/>
                <a:gd name="T10" fmla="*/ 0 60000 65536"/>
                <a:gd name="T11" fmla="*/ 0 60000 65536"/>
                <a:gd name="T12" fmla="*/ 0 w 283"/>
                <a:gd name="T13" fmla="*/ 0 h 336"/>
                <a:gd name="T14" fmla="*/ 283 w 283"/>
                <a:gd name="T15" fmla="*/ 336 h 336"/>
              </a:gdLst>
              <a:ahLst/>
              <a:cxnLst>
                <a:cxn ang="T8">
                  <a:pos x="T0" y="T1"/>
                </a:cxn>
                <a:cxn ang="T9">
                  <a:pos x="T2" y="T3"/>
                </a:cxn>
                <a:cxn ang="T10">
                  <a:pos x="T4" y="T5"/>
                </a:cxn>
                <a:cxn ang="T11">
                  <a:pos x="T6" y="T7"/>
                </a:cxn>
              </a:cxnLst>
              <a:rect l="T12" t="T13" r="T14" b="T15"/>
              <a:pathLst>
                <a:path w="283" h="336">
                  <a:moveTo>
                    <a:pt x="136" y="0"/>
                  </a:moveTo>
                  <a:lnTo>
                    <a:pt x="0" y="336"/>
                  </a:lnTo>
                  <a:lnTo>
                    <a:pt x="283" y="190"/>
                  </a:lnTo>
                  <a:lnTo>
                    <a:pt x="136" y="0"/>
                  </a:lnTo>
                  <a:close/>
                </a:path>
              </a:pathLst>
            </a:custGeom>
            <a:solidFill>
              <a:srgbClr val="E58A2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508" name="Freeform 44"/>
            <p:cNvSpPr>
              <a:spLocks noChangeArrowheads="1"/>
            </p:cNvSpPr>
            <p:nvPr/>
          </p:nvSpPr>
          <p:spPr bwMode="auto">
            <a:xfrm>
              <a:off x="1892301" y="1312006"/>
              <a:ext cx="449263" cy="338137"/>
            </a:xfrm>
            <a:custGeom>
              <a:avLst/>
              <a:gdLst>
                <a:gd name="T0" fmla="*/ 0 w 283"/>
                <a:gd name="T1" fmla="*/ 231775 h 213"/>
                <a:gd name="T2" fmla="*/ 441325 w 283"/>
                <a:gd name="T3" fmla="*/ 338137 h 213"/>
                <a:gd name="T4" fmla="*/ 449263 w 283"/>
                <a:gd name="T5" fmla="*/ 0 h 213"/>
                <a:gd name="T6" fmla="*/ 0 w 283"/>
                <a:gd name="T7" fmla="*/ 231775 h 213"/>
                <a:gd name="T8" fmla="*/ 0 60000 65536"/>
                <a:gd name="T9" fmla="*/ 0 60000 65536"/>
                <a:gd name="T10" fmla="*/ 0 60000 65536"/>
                <a:gd name="T11" fmla="*/ 0 60000 65536"/>
                <a:gd name="T12" fmla="*/ 0 w 283"/>
                <a:gd name="T13" fmla="*/ 0 h 213"/>
                <a:gd name="T14" fmla="*/ 283 w 283"/>
                <a:gd name="T15" fmla="*/ 213 h 213"/>
              </a:gdLst>
              <a:ahLst/>
              <a:cxnLst>
                <a:cxn ang="T8">
                  <a:pos x="T0" y="T1"/>
                </a:cxn>
                <a:cxn ang="T9">
                  <a:pos x="T2" y="T3"/>
                </a:cxn>
                <a:cxn ang="T10">
                  <a:pos x="T4" y="T5"/>
                </a:cxn>
                <a:cxn ang="T11">
                  <a:pos x="T6" y="T7"/>
                </a:cxn>
              </a:cxnLst>
              <a:rect l="T12" t="T13" r="T14" b="T15"/>
              <a:pathLst>
                <a:path w="283" h="213">
                  <a:moveTo>
                    <a:pt x="0" y="146"/>
                  </a:moveTo>
                  <a:lnTo>
                    <a:pt x="278" y="213"/>
                  </a:lnTo>
                  <a:lnTo>
                    <a:pt x="283" y="0"/>
                  </a:lnTo>
                  <a:lnTo>
                    <a:pt x="0" y="146"/>
                  </a:lnTo>
                  <a:close/>
                </a:path>
              </a:pathLst>
            </a:custGeom>
            <a:solidFill>
              <a:srgbClr val="F4E67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509" name="Freeform 45"/>
            <p:cNvSpPr>
              <a:spLocks noChangeArrowheads="1"/>
            </p:cNvSpPr>
            <p:nvPr/>
          </p:nvSpPr>
          <p:spPr bwMode="auto">
            <a:xfrm>
              <a:off x="0" y="4388581"/>
              <a:ext cx="652463" cy="749300"/>
            </a:xfrm>
            <a:custGeom>
              <a:avLst/>
              <a:gdLst>
                <a:gd name="T0" fmla="*/ 652463 w 411"/>
                <a:gd name="T1" fmla="*/ 749300 h 472"/>
                <a:gd name="T2" fmla="*/ 0 w 411"/>
                <a:gd name="T3" fmla="*/ 749300 h 472"/>
                <a:gd name="T4" fmla="*/ 0 w 411"/>
                <a:gd name="T5" fmla="*/ 0 h 472"/>
                <a:gd name="T6" fmla="*/ 652463 w 411"/>
                <a:gd name="T7" fmla="*/ 749300 h 472"/>
                <a:gd name="T8" fmla="*/ 0 60000 65536"/>
                <a:gd name="T9" fmla="*/ 0 60000 65536"/>
                <a:gd name="T10" fmla="*/ 0 60000 65536"/>
                <a:gd name="T11" fmla="*/ 0 60000 65536"/>
                <a:gd name="T12" fmla="*/ 0 w 411"/>
                <a:gd name="T13" fmla="*/ 0 h 472"/>
                <a:gd name="T14" fmla="*/ 411 w 411"/>
                <a:gd name="T15" fmla="*/ 472 h 472"/>
              </a:gdLst>
              <a:ahLst/>
              <a:cxnLst>
                <a:cxn ang="T8">
                  <a:pos x="T0" y="T1"/>
                </a:cxn>
                <a:cxn ang="T9">
                  <a:pos x="T2" y="T3"/>
                </a:cxn>
                <a:cxn ang="T10">
                  <a:pos x="T4" y="T5"/>
                </a:cxn>
                <a:cxn ang="T11">
                  <a:pos x="T6" y="T7"/>
                </a:cxn>
              </a:cxnLst>
              <a:rect l="T12" t="T13" r="T14" b="T15"/>
              <a:pathLst>
                <a:path w="411" h="472">
                  <a:moveTo>
                    <a:pt x="411" y="472"/>
                  </a:moveTo>
                  <a:lnTo>
                    <a:pt x="0" y="472"/>
                  </a:lnTo>
                  <a:lnTo>
                    <a:pt x="0" y="0"/>
                  </a:lnTo>
                  <a:lnTo>
                    <a:pt x="411" y="472"/>
                  </a:lnTo>
                  <a:close/>
                </a:path>
              </a:pathLst>
            </a:custGeom>
            <a:solidFill>
              <a:srgbClr val="E25A6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510" name="Freeform 46"/>
            <p:cNvSpPr>
              <a:spLocks noChangeArrowheads="1"/>
            </p:cNvSpPr>
            <p:nvPr/>
          </p:nvSpPr>
          <p:spPr bwMode="auto">
            <a:xfrm>
              <a:off x="0" y="1581881"/>
              <a:ext cx="2435225" cy="817562"/>
            </a:xfrm>
            <a:custGeom>
              <a:avLst/>
              <a:gdLst>
                <a:gd name="T0" fmla="*/ 2435225 w 1534"/>
                <a:gd name="T1" fmla="*/ 817562 h 515"/>
                <a:gd name="T2" fmla="*/ 1700213 w 1534"/>
                <a:gd name="T3" fmla="*/ 0 h 515"/>
                <a:gd name="T4" fmla="*/ 0 w 1534"/>
                <a:gd name="T5" fmla="*/ 398462 h 515"/>
                <a:gd name="T6" fmla="*/ 2435225 w 1534"/>
                <a:gd name="T7" fmla="*/ 817562 h 515"/>
                <a:gd name="T8" fmla="*/ 0 60000 65536"/>
                <a:gd name="T9" fmla="*/ 0 60000 65536"/>
                <a:gd name="T10" fmla="*/ 0 60000 65536"/>
                <a:gd name="T11" fmla="*/ 0 60000 65536"/>
                <a:gd name="T12" fmla="*/ 0 w 1534"/>
                <a:gd name="T13" fmla="*/ 0 h 515"/>
                <a:gd name="T14" fmla="*/ 1534 w 1534"/>
                <a:gd name="T15" fmla="*/ 515 h 515"/>
              </a:gdLst>
              <a:ahLst/>
              <a:cxnLst>
                <a:cxn ang="T8">
                  <a:pos x="T0" y="T1"/>
                </a:cxn>
                <a:cxn ang="T9">
                  <a:pos x="T2" y="T3"/>
                </a:cxn>
                <a:cxn ang="T10">
                  <a:pos x="T4" y="T5"/>
                </a:cxn>
                <a:cxn ang="T11">
                  <a:pos x="T6" y="T7"/>
                </a:cxn>
              </a:cxnLst>
              <a:rect l="T12" t="T13" r="T14" b="T15"/>
              <a:pathLst>
                <a:path w="1534" h="515">
                  <a:moveTo>
                    <a:pt x="1534" y="515"/>
                  </a:moveTo>
                  <a:lnTo>
                    <a:pt x="1071" y="0"/>
                  </a:lnTo>
                  <a:lnTo>
                    <a:pt x="0" y="251"/>
                  </a:lnTo>
                  <a:lnTo>
                    <a:pt x="1534" y="515"/>
                  </a:lnTo>
                  <a:close/>
                </a:path>
              </a:pathLst>
            </a:custGeom>
            <a:solidFill>
              <a:srgbClr val="F4E67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511" name="Freeform 47"/>
            <p:cNvSpPr>
              <a:spLocks noChangeArrowheads="1"/>
            </p:cNvSpPr>
            <p:nvPr/>
          </p:nvSpPr>
          <p:spPr bwMode="auto">
            <a:xfrm>
              <a:off x="0" y="605568"/>
              <a:ext cx="1941513" cy="1374775"/>
            </a:xfrm>
            <a:custGeom>
              <a:avLst/>
              <a:gdLst>
                <a:gd name="T0" fmla="*/ 1700213 w 1223"/>
                <a:gd name="T1" fmla="*/ 976313 h 866"/>
                <a:gd name="T2" fmla="*/ 1941513 w 1223"/>
                <a:gd name="T3" fmla="*/ 0 h 866"/>
                <a:gd name="T4" fmla="*/ 0 w 1223"/>
                <a:gd name="T5" fmla="*/ 1374775 h 866"/>
                <a:gd name="T6" fmla="*/ 1700213 w 1223"/>
                <a:gd name="T7" fmla="*/ 976313 h 866"/>
                <a:gd name="T8" fmla="*/ 0 60000 65536"/>
                <a:gd name="T9" fmla="*/ 0 60000 65536"/>
                <a:gd name="T10" fmla="*/ 0 60000 65536"/>
                <a:gd name="T11" fmla="*/ 0 60000 65536"/>
                <a:gd name="T12" fmla="*/ 0 w 1223"/>
                <a:gd name="T13" fmla="*/ 0 h 866"/>
                <a:gd name="T14" fmla="*/ 1223 w 1223"/>
                <a:gd name="T15" fmla="*/ 866 h 866"/>
              </a:gdLst>
              <a:ahLst/>
              <a:cxnLst>
                <a:cxn ang="T8">
                  <a:pos x="T0" y="T1"/>
                </a:cxn>
                <a:cxn ang="T9">
                  <a:pos x="T2" y="T3"/>
                </a:cxn>
                <a:cxn ang="T10">
                  <a:pos x="T4" y="T5"/>
                </a:cxn>
                <a:cxn ang="T11">
                  <a:pos x="T6" y="T7"/>
                </a:cxn>
              </a:cxnLst>
              <a:rect l="T12" t="T13" r="T14" b="T15"/>
              <a:pathLst>
                <a:path w="1223" h="866">
                  <a:moveTo>
                    <a:pt x="1071" y="615"/>
                  </a:moveTo>
                  <a:lnTo>
                    <a:pt x="1223" y="0"/>
                  </a:lnTo>
                  <a:lnTo>
                    <a:pt x="0" y="866"/>
                  </a:lnTo>
                  <a:lnTo>
                    <a:pt x="1071" y="615"/>
                  </a:lnTo>
                  <a:close/>
                </a:path>
              </a:pathLst>
            </a:custGeom>
            <a:solidFill>
              <a:srgbClr val="E58A2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512" name="Freeform 48"/>
            <p:cNvSpPr>
              <a:spLocks noChangeArrowheads="1"/>
            </p:cNvSpPr>
            <p:nvPr/>
          </p:nvSpPr>
          <p:spPr bwMode="auto">
            <a:xfrm>
              <a:off x="0" y="0"/>
              <a:ext cx="1941513" cy="1108075"/>
            </a:xfrm>
            <a:custGeom>
              <a:avLst/>
              <a:gdLst>
                <a:gd name="T0" fmla="*/ 0 w 1223"/>
                <a:gd name="T1" fmla="*/ 1108075 h 698"/>
                <a:gd name="T2" fmla="*/ 0 w 1223"/>
                <a:gd name="T3" fmla="*/ 0 h 698"/>
                <a:gd name="T4" fmla="*/ 1941513 w 1223"/>
                <a:gd name="T5" fmla="*/ 628650 h 698"/>
                <a:gd name="T6" fmla="*/ 0 w 1223"/>
                <a:gd name="T7" fmla="*/ 1108075 h 698"/>
                <a:gd name="T8" fmla="*/ 0 60000 65536"/>
                <a:gd name="T9" fmla="*/ 0 60000 65536"/>
                <a:gd name="T10" fmla="*/ 0 60000 65536"/>
                <a:gd name="T11" fmla="*/ 0 60000 65536"/>
                <a:gd name="T12" fmla="*/ 0 w 1223"/>
                <a:gd name="T13" fmla="*/ 0 h 698"/>
                <a:gd name="T14" fmla="*/ 1223 w 1223"/>
                <a:gd name="T15" fmla="*/ 698 h 698"/>
              </a:gdLst>
              <a:ahLst/>
              <a:cxnLst>
                <a:cxn ang="T8">
                  <a:pos x="T0" y="T1"/>
                </a:cxn>
                <a:cxn ang="T9">
                  <a:pos x="T2" y="T3"/>
                </a:cxn>
                <a:cxn ang="T10">
                  <a:pos x="T4" y="T5"/>
                </a:cxn>
                <a:cxn ang="T11">
                  <a:pos x="T6" y="T7"/>
                </a:cxn>
              </a:cxnLst>
              <a:rect l="T12" t="T13" r="T14" b="T15"/>
              <a:pathLst>
                <a:path w="1223" h="698">
                  <a:moveTo>
                    <a:pt x="0" y="698"/>
                  </a:moveTo>
                  <a:lnTo>
                    <a:pt x="0" y="0"/>
                  </a:lnTo>
                  <a:lnTo>
                    <a:pt x="1223" y="396"/>
                  </a:lnTo>
                  <a:lnTo>
                    <a:pt x="0" y="698"/>
                  </a:lnTo>
                  <a:close/>
                </a:path>
              </a:pathLst>
            </a:custGeom>
            <a:solidFill>
              <a:srgbClr val="F4C51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513" name="Freeform 71"/>
            <p:cNvSpPr>
              <a:spLocks noChangeArrowheads="1"/>
            </p:cNvSpPr>
            <p:nvPr/>
          </p:nvSpPr>
          <p:spPr bwMode="auto">
            <a:xfrm>
              <a:off x="4016376" y="1504093"/>
              <a:ext cx="327025" cy="257175"/>
            </a:xfrm>
            <a:custGeom>
              <a:avLst/>
              <a:gdLst>
                <a:gd name="T0" fmla="*/ 157163 w 206"/>
                <a:gd name="T1" fmla="*/ 0 h 162"/>
                <a:gd name="T2" fmla="*/ 0 w 206"/>
                <a:gd name="T3" fmla="*/ 257175 h 162"/>
                <a:gd name="T4" fmla="*/ 327025 w 206"/>
                <a:gd name="T5" fmla="*/ 185738 h 162"/>
                <a:gd name="T6" fmla="*/ 157163 w 206"/>
                <a:gd name="T7" fmla="*/ 0 h 162"/>
                <a:gd name="T8" fmla="*/ 0 60000 65536"/>
                <a:gd name="T9" fmla="*/ 0 60000 65536"/>
                <a:gd name="T10" fmla="*/ 0 60000 65536"/>
                <a:gd name="T11" fmla="*/ 0 60000 65536"/>
                <a:gd name="T12" fmla="*/ 0 w 206"/>
                <a:gd name="T13" fmla="*/ 0 h 162"/>
                <a:gd name="T14" fmla="*/ 206 w 206"/>
                <a:gd name="T15" fmla="*/ 162 h 162"/>
              </a:gdLst>
              <a:ahLst/>
              <a:cxnLst>
                <a:cxn ang="T8">
                  <a:pos x="T0" y="T1"/>
                </a:cxn>
                <a:cxn ang="T9">
                  <a:pos x="T2" y="T3"/>
                </a:cxn>
                <a:cxn ang="T10">
                  <a:pos x="T4" y="T5"/>
                </a:cxn>
                <a:cxn ang="T11">
                  <a:pos x="T6" y="T7"/>
                </a:cxn>
              </a:cxnLst>
              <a:rect l="T12" t="T13" r="T14" b="T15"/>
              <a:pathLst>
                <a:path w="206" h="162">
                  <a:moveTo>
                    <a:pt x="99" y="0"/>
                  </a:moveTo>
                  <a:lnTo>
                    <a:pt x="0" y="162"/>
                  </a:lnTo>
                  <a:lnTo>
                    <a:pt x="206" y="117"/>
                  </a:lnTo>
                  <a:lnTo>
                    <a:pt x="99" y="0"/>
                  </a:lnTo>
                  <a:close/>
                </a:path>
              </a:pathLst>
            </a:custGeom>
            <a:solidFill>
              <a:srgbClr val="DA368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514" name="Freeform 72"/>
            <p:cNvSpPr>
              <a:spLocks noChangeArrowheads="1"/>
            </p:cNvSpPr>
            <p:nvPr/>
          </p:nvSpPr>
          <p:spPr bwMode="auto">
            <a:xfrm>
              <a:off x="4016376" y="1689831"/>
              <a:ext cx="327025" cy="188912"/>
            </a:xfrm>
            <a:custGeom>
              <a:avLst/>
              <a:gdLst>
                <a:gd name="T0" fmla="*/ 0 w 206"/>
                <a:gd name="T1" fmla="*/ 71437 h 119"/>
                <a:gd name="T2" fmla="*/ 265113 w 206"/>
                <a:gd name="T3" fmla="*/ 188912 h 119"/>
                <a:gd name="T4" fmla="*/ 327025 w 206"/>
                <a:gd name="T5" fmla="*/ 0 h 119"/>
                <a:gd name="T6" fmla="*/ 0 w 206"/>
                <a:gd name="T7" fmla="*/ 71437 h 119"/>
                <a:gd name="T8" fmla="*/ 0 60000 65536"/>
                <a:gd name="T9" fmla="*/ 0 60000 65536"/>
                <a:gd name="T10" fmla="*/ 0 60000 65536"/>
                <a:gd name="T11" fmla="*/ 0 60000 65536"/>
                <a:gd name="T12" fmla="*/ 0 w 206"/>
                <a:gd name="T13" fmla="*/ 0 h 119"/>
                <a:gd name="T14" fmla="*/ 206 w 206"/>
                <a:gd name="T15" fmla="*/ 119 h 119"/>
              </a:gdLst>
              <a:ahLst/>
              <a:cxnLst>
                <a:cxn ang="T8">
                  <a:pos x="T0" y="T1"/>
                </a:cxn>
                <a:cxn ang="T9">
                  <a:pos x="T2" y="T3"/>
                </a:cxn>
                <a:cxn ang="T10">
                  <a:pos x="T4" y="T5"/>
                </a:cxn>
                <a:cxn ang="T11">
                  <a:pos x="T6" y="T7"/>
                </a:cxn>
              </a:cxnLst>
              <a:rect l="T12" t="T13" r="T14" b="T15"/>
              <a:pathLst>
                <a:path w="206" h="119">
                  <a:moveTo>
                    <a:pt x="0" y="45"/>
                  </a:moveTo>
                  <a:lnTo>
                    <a:pt x="167" y="119"/>
                  </a:lnTo>
                  <a:lnTo>
                    <a:pt x="206" y="0"/>
                  </a:lnTo>
                  <a:lnTo>
                    <a:pt x="0" y="45"/>
                  </a:lnTo>
                  <a:close/>
                </a:path>
              </a:pathLst>
            </a:custGeom>
            <a:solidFill>
              <a:srgbClr val="B5207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515" name="Oval 95"/>
            <p:cNvSpPr>
              <a:spLocks noChangeArrowheads="1"/>
            </p:cNvSpPr>
            <p:nvPr/>
          </p:nvSpPr>
          <p:spPr bwMode="auto">
            <a:xfrm>
              <a:off x="3835401" y="4126643"/>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000000"/>
                </a:solidFill>
                <a:latin typeface="Calibri" panose="020F0502020204030204" pitchFamily="34" charset="0"/>
                <a:sym typeface="宋体" panose="02010600030101010101" pitchFamily="2" charset="-122"/>
              </a:endParaRPr>
            </a:p>
          </p:txBody>
        </p:sp>
        <p:sp>
          <p:nvSpPr>
            <p:cNvPr id="12516" name="Oval 96"/>
            <p:cNvSpPr>
              <a:spLocks noChangeArrowheads="1"/>
            </p:cNvSpPr>
            <p:nvPr/>
          </p:nvSpPr>
          <p:spPr bwMode="auto">
            <a:xfrm>
              <a:off x="2714626" y="3823431"/>
              <a:ext cx="57150"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000000"/>
                </a:solidFill>
                <a:latin typeface="Calibri" panose="020F0502020204030204" pitchFamily="34" charset="0"/>
                <a:sym typeface="宋体" panose="02010600030101010101" pitchFamily="2" charset="-122"/>
              </a:endParaRPr>
            </a:p>
          </p:txBody>
        </p:sp>
        <p:sp>
          <p:nvSpPr>
            <p:cNvPr id="12517" name="Oval 97"/>
            <p:cNvSpPr>
              <a:spLocks noChangeArrowheads="1"/>
            </p:cNvSpPr>
            <p:nvPr/>
          </p:nvSpPr>
          <p:spPr bwMode="auto">
            <a:xfrm>
              <a:off x="2276476" y="2489931"/>
              <a:ext cx="58738" cy="79375"/>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000000"/>
                </a:solidFill>
                <a:latin typeface="Calibri" panose="020F0502020204030204" pitchFamily="34" charset="0"/>
                <a:sym typeface="宋体" panose="02010600030101010101" pitchFamily="2" charset="-122"/>
              </a:endParaRPr>
            </a:p>
          </p:txBody>
        </p:sp>
        <p:sp>
          <p:nvSpPr>
            <p:cNvPr id="2" name="Oval 98"/>
            <p:cNvSpPr>
              <a:spLocks noChangeArrowheads="1"/>
            </p:cNvSpPr>
            <p:nvPr/>
          </p:nvSpPr>
          <p:spPr bwMode="auto">
            <a:xfrm>
              <a:off x="688976" y="3650393"/>
              <a:ext cx="58738" cy="79375"/>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000000"/>
                </a:solidFill>
                <a:latin typeface="Calibri" panose="020F0502020204030204" pitchFamily="34" charset="0"/>
                <a:sym typeface="宋体" panose="02010600030101010101" pitchFamily="2" charset="-122"/>
              </a:endParaRPr>
            </a:p>
          </p:txBody>
        </p:sp>
        <p:sp>
          <p:nvSpPr>
            <p:cNvPr id="3" name="Oval 99"/>
            <p:cNvSpPr>
              <a:spLocks noChangeArrowheads="1"/>
            </p:cNvSpPr>
            <p:nvPr/>
          </p:nvSpPr>
          <p:spPr bwMode="auto">
            <a:xfrm>
              <a:off x="695326" y="1569181"/>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000000"/>
                </a:solidFill>
                <a:latin typeface="Calibri" panose="020F0502020204030204" pitchFamily="34" charset="0"/>
                <a:sym typeface="宋体" panose="02010600030101010101" pitchFamily="2" charset="-122"/>
              </a:endParaRPr>
            </a:p>
          </p:txBody>
        </p:sp>
        <p:sp>
          <p:nvSpPr>
            <p:cNvPr id="4" name="Oval 100"/>
            <p:cNvSpPr>
              <a:spLocks noChangeArrowheads="1"/>
            </p:cNvSpPr>
            <p:nvPr/>
          </p:nvSpPr>
          <p:spPr bwMode="auto">
            <a:xfrm>
              <a:off x="163513" y="1956531"/>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000000"/>
                </a:solidFill>
                <a:latin typeface="Calibri" panose="020F0502020204030204" pitchFamily="34" charset="0"/>
                <a:sym typeface="宋体" panose="02010600030101010101" pitchFamily="2" charset="-122"/>
              </a:endParaRPr>
            </a:p>
          </p:txBody>
        </p:sp>
        <p:sp>
          <p:nvSpPr>
            <p:cNvPr id="5" name="Oval 101"/>
            <p:cNvSpPr>
              <a:spLocks noChangeArrowheads="1"/>
            </p:cNvSpPr>
            <p:nvPr/>
          </p:nvSpPr>
          <p:spPr bwMode="auto">
            <a:xfrm>
              <a:off x="1584326" y="1697768"/>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000000"/>
                </a:solidFill>
                <a:latin typeface="Calibri" panose="020F0502020204030204" pitchFamily="34" charset="0"/>
                <a:sym typeface="宋体" panose="02010600030101010101" pitchFamily="2" charset="-122"/>
              </a:endParaRPr>
            </a:p>
          </p:txBody>
        </p:sp>
        <p:sp>
          <p:nvSpPr>
            <p:cNvPr id="6" name="Oval 102"/>
            <p:cNvSpPr>
              <a:spLocks noChangeArrowheads="1"/>
            </p:cNvSpPr>
            <p:nvPr/>
          </p:nvSpPr>
          <p:spPr bwMode="auto">
            <a:xfrm>
              <a:off x="3182938" y="1661256"/>
              <a:ext cx="58738" cy="79375"/>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000000"/>
                </a:solidFill>
                <a:latin typeface="Calibri" panose="020F0502020204030204" pitchFamily="34" charset="0"/>
                <a:sym typeface="宋体" panose="02010600030101010101" pitchFamily="2" charset="-122"/>
              </a:endParaRPr>
            </a:p>
          </p:txBody>
        </p:sp>
        <p:sp>
          <p:nvSpPr>
            <p:cNvPr id="7" name="Oval 103"/>
            <p:cNvSpPr>
              <a:spLocks noChangeArrowheads="1"/>
            </p:cNvSpPr>
            <p:nvPr/>
          </p:nvSpPr>
          <p:spPr bwMode="auto">
            <a:xfrm>
              <a:off x="4127501" y="2272443"/>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000000"/>
                </a:solidFill>
                <a:latin typeface="Calibri" panose="020F0502020204030204" pitchFamily="34" charset="0"/>
                <a:sym typeface="宋体" panose="02010600030101010101" pitchFamily="2" charset="-122"/>
              </a:endParaRPr>
            </a:p>
          </p:txBody>
        </p:sp>
      </p:grpSp>
      <p:grpSp>
        <p:nvGrpSpPr>
          <p:cNvPr id="12293" name="Group 56"/>
          <p:cNvGrpSpPr>
            <a:grpSpLocks/>
          </p:cNvGrpSpPr>
          <p:nvPr/>
        </p:nvGrpSpPr>
        <p:grpSpPr bwMode="auto">
          <a:xfrm rot="5400000" flipH="1">
            <a:off x="-34925" y="34925"/>
            <a:ext cx="1809750" cy="1739900"/>
            <a:chOff x="0" y="0"/>
            <a:chExt cx="4756151" cy="4570413"/>
          </a:xfrm>
        </p:grpSpPr>
        <p:sp>
          <p:nvSpPr>
            <p:cNvPr id="12431" name="Freeform 51"/>
            <p:cNvSpPr>
              <a:spLocks noChangeArrowheads="1"/>
            </p:cNvSpPr>
            <p:nvPr/>
          </p:nvSpPr>
          <p:spPr bwMode="auto">
            <a:xfrm>
              <a:off x="492125" y="581025"/>
              <a:ext cx="1258888" cy="2062162"/>
            </a:xfrm>
            <a:custGeom>
              <a:avLst/>
              <a:gdLst>
                <a:gd name="T0" fmla="*/ 0 w 793"/>
                <a:gd name="T1" fmla="*/ 0 h 1299"/>
                <a:gd name="T2" fmla="*/ 190500 w 793"/>
                <a:gd name="T3" fmla="*/ 2062162 h 1299"/>
                <a:gd name="T4" fmla="*/ 1258888 w 793"/>
                <a:gd name="T5" fmla="*/ 1857375 h 1299"/>
                <a:gd name="T6" fmla="*/ 0 w 793"/>
                <a:gd name="T7" fmla="*/ 0 h 1299"/>
                <a:gd name="T8" fmla="*/ 0 60000 65536"/>
                <a:gd name="T9" fmla="*/ 0 60000 65536"/>
                <a:gd name="T10" fmla="*/ 0 60000 65536"/>
                <a:gd name="T11" fmla="*/ 0 60000 65536"/>
                <a:gd name="T12" fmla="*/ 0 w 793"/>
                <a:gd name="T13" fmla="*/ 0 h 1299"/>
                <a:gd name="T14" fmla="*/ 793 w 793"/>
                <a:gd name="T15" fmla="*/ 1299 h 1299"/>
              </a:gdLst>
              <a:ahLst/>
              <a:cxnLst>
                <a:cxn ang="T8">
                  <a:pos x="T0" y="T1"/>
                </a:cxn>
                <a:cxn ang="T9">
                  <a:pos x="T2" y="T3"/>
                </a:cxn>
                <a:cxn ang="T10">
                  <a:pos x="T4" y="T5"/>
                </a:cxn>
                <a:cxn ang="T11">
                  <a:pos x="T6" y="T7"/>
                </a:cxn>
              </a:cxnLst>
              <a:rect l="T12" t="T13" r="T14" b="T15"/>
              <a:pathLst>
                <a:path w="793" h="1299">
                  <a:moveTo>
                    <a:pt x="0" y="0"/>
                  </a:moveTo>
                  <a:lnTo>
                    <a:pt x="120" y="1299"/>
                  </a:lnTo>
                  <a:lnTo>
                    <a:pt x="793" y="1170"/>
                  </a:lnTo>
                  <a:lnTo>
                    <a:pt x="0" y="0"/>
                  </a:lnTo>
                  <a:close/>
                </a:path>
              </a:pathLst>
            </a:custGeom>
            <a:solidFill>
              <a:srgbClr val="5DABC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432" name="Freeform 52"/>
            <p:cNvSpPr>
              <a:spLocks noChangeArrowheads="1"/>
            </p:cNvSpPr>
            <p:nvPr/>
          </p:nvSpPr>
          <p:spPr bwMode="auto">
            <a:xfrm>
              <a:off x="682625" y="2438400"/>
              <a:ext cx="1068388" cy="2132012"/>
            </a:xfrm>
            <a:custGeom>
              <a:avLst/>
              <a:gdLst>
                <a:gd name="T0" fmla="*/ 725488 w 673"/>
                <a:gd name="T1" fmla="*/ 2132012 h 1343"/>
                <a:gd name="T2" fmla="*/ 0 w 673"/>
                <a:gd name="T3" fmla="*/ 204787 h 1343"/>
                <a:gd name="T4" fmla="*/ 1068388 w 673"/>
                <a:gd name="T5" fmla="*/ 0 h 1343"/>
                <a:gd name="T6" fmla="*/ 725488 w 673"/>
                <a:gd name="T7" fmla="*/ 2132012 h 1343"/>
                <a:gd name="T8" fmla="*/ 0 60000 65536"/>
                <a:gd name="T9" fmla="*/ 0 60000 65536"/>
                <a:gd name="T10" fmla="*/ 0 60000 65536"/>
                <a:gd name="T11" fmla="*/ 0 60000 65536"/>
                <a:gd name="T12" fmla="*/ 0 w 673"/>
                <a:gd name="T13" fmla="*/ 0 h 1343"/>
                <a:gd name="T14" fmla="*/ 673 w 673"/>
                <a:gd name="T15" fmla="*/ 1343 h 1343"/>
              </a:gdLst>
              <a:ahLst/>
              <a:cxnLst>
                <a:cxn ang="T8">
                  <a:pos x="T0" y="T1"/>
                </a:cxn>
                <a:cxn ang="T9">
                  <a:pos x="T2" y="T3"/>
                </a:cxn>
                <a:cxn ang="T10">
                  <a:pos x="T4" y="T5"/>
                </a:cxn>
                <a:cxn ang="T11">
                  <a:pos x="T6" y="T7"/>
                </a:cxn>
              </a:cxnLst>
              <a:rect l="T12" t="T13" r="T14" b="T15"/>
              <a:pathLst>
                <a:path w="673" h="1343">
                  <a:moveTo>
                    <a:pt x="457" y="1343"/>
                  </a:moveTo>
                  <a:lnTo>
                    <a:pt x="0" y="129"/>
                  </a:lnTo>
                  <a:lnTo>
                    <a:pt x="673" y="0"/>
                  </a:lnTo>
                  <a:lnTo>
                    <a:pt x="457" y="1343"/>
                  </a:lnTo>
                  <a:close/>
                </a:path>
              </a:pathLst>
            </a:custGeom>
            <a:solidFill>
              <a:srgbClr val="21AFD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433" name="Freeform 53"/>
            <p:cNvSpPr>
              <a:spLocks noChangeArrowheads="1"/>
            </p:cNvSpPr>
            <p:nvPr/>
          </p:nvSpPr>
          <p:spPr bwMode="auto">
            <a:xfrm>
              <a:off x="174625" y="2643188"/>
              <a:ext cx="1233488" cy="1927225"/>
            </a:xfrm>
            <a:custGeom>
              <a:avLst/>
              <a:gdLst>
                <a:gd name="T0" fmla="*/ 0 w 777"/>
                <a:gd name="T1" fmla="*/ 949325 h 1214"/>
                <a:gd name="T2" fmla="*/ 508000 w 777"/>
                <a:gd name="T3" fmla="*/ 0 h 1214"/>
                <a:gd name="T4" fmla="*/ 1233488 w 777"/>
                <a:gd name="T5" fmla="*/ 1927225 h 1214"/>
                <a:gd name="T6" fmla="*/ 0 w 777"/>
                <a:gd name="T7" fmla="*/ 949325 h 1214"/>
                <a:gd name="T8" fmla="*/ 0 60000 65536"/>
                <a:gd name="T9" fmla="*/ 0 60000 65536"/>
                <a:gd name="T10" fmla="*/ 0 60000 65536"/>
                <a:gd name="T11" fmla="*/ 0 60000 65536"/>
                <a:gd name="T12" fmla="*/ 0 w 777"/>
                <a:gd name="T13" fmla="*/ 0 h 1214"/>
                <a:gd name="T14" fmla="*/ 777 w 777"/>
                <a:gd name="T15" fmla="*/ 1214 h 1214"/>
              </a:gdLst>
              <a:ahLst/>
              <a:cxnLst>
                <a:cxn ang="T8">
                  <a:pos x="T0" y="T1"/>
                </a:cxn>
                <a:cxn ang="T9">
                  <a:pos x="T2" y="T3"/>
                </a:cxn>
                <a:cxn ang="T10">
                  <a:pos x="T4" y="T5"/>
                </a:cxn>
                <a:cxn ang="T11">
                  <a:pos x="T6" y="T7"/>
                </a:cxn>
              </a:cxnLst>
              <a:rect l="T12" t="T13" r="T14" b="T15"/>
              <a:pathLst>
                <a:path w="777" h="1214">
                  <a:moveTo>
                    <a:pt x="0" y="598"/>
                  </a:moveTo>
                  <a:lnTo>
                    <a:pt x="320" y="0"/>
                  </a:lnTo>
                  <a:lnTo>
                    <a:pt x="777" y="1214"/>
                  </a:lnTo>
                  <a:lnTo>
                    <a:pt x="0" y="598"/>
                  </a:lnTo>
                  <a:close/>
                </a:path>
              </a:pathLst>
            </a:custGeom>
            <a:solidFill>
              <a:srgbClr val="2982B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434" name="Freeform 54"/>
            <p:cNvSpPr>
              <a:spLocks noChangeArrowheads="1"/>
            </p:cNvSpPr>
            <p:nvPr/>
          </p:nvSpPr>
          <p:spPr bwMode="auto">
            <a:xfrm>
              <a:off x="174625" y="3592513"/>
              <a:ext cx="1233488" cy="977900"/>
            </a:xfrm>
            <a:custGeom>
              <a:avLst/>
              <a:gdLst>
                <a:gd name="T0" fmla="*/ 0 w 777"/>
                <a:gd name="T1" fmla="*/ 0 h 616"/>
                <a:gd name="T2" fmla="*/ 14288 w 777"/>
                <a:gd name="T3" fmla="*/ 574675 h 616"/>
                <a:gd name="T4" fmla="*/ 1233488 w 777"/>
                <a:gd name="T5" fmla="*/ 977900 h 616"/>
                <a:gd name="T6" fmla="*/ 0 w 777"/>
                <a:gd name="T7" fmla="*/ 0 h 616"/>
                <a:gd name="T8" fmla="*/ 0 60000 65536"/>
                <a:gd name="T9" fmla="*/ 0 60000 65536"/>
                <a:gd name="T10" fmla="*/ 0 60000 65536"/>
                <a:gd name="T11" fmla="*/ 0 60000 65536"/>
                <a:gd name="T12" fmla="*/ 0 w 777"/>
                <a:gd name="T13" fmla="*/ 0 h 616"/>
                <a:gd name="T14" fmla="*/ 777 w 777"/>
                <a:gd name="T15" fmla="*/ 616 h 616"/>
              </a:gdLst>
              <a:ahLst/>
              <a:cxnLst>
                <a:cxn ang="T8">
                  <a:pos x="T0" y="T1"/>
                </a:cxn>
                <a:cxn ang="T9">
                  <a:pos x="T2" y="T3"/>
                </a:cxn>
                <a:cxn ang="T10">
                  <a:pos x="T4" y="T5"/>
                </a:cxn>
                <a:cxn ang="T11">
                  <a:pos x="T6" y="T7"/>
                </a:cxn>
              </a:cxnLst>
              <a:rect l="T12" t="T13" r="T14" b="T15"/>
              <a:pathLst>
                <a:path w="777" h="616">
                  <a:moveTo>
                    <a:pt x="0" y="0"/>
                  </a:moveTo>
                  <a:lnTo>
                    <a:pt x="9" y="362"/>
                  </a:lnTo>
                  <a:lnTo>
                    <a:pt x="777" y="616"/>
                  </a:lnTo>
                  <a:lnTo>
                    <a:pt x="0" y="0"/>
                  </a:lnTo>
                  <a:close/>
                </a:path>
              </a:pathLst>
            </a:custGeom>
            <a:solidFill>
              <a:srgbClr val="085C9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435" name="Freeform 58"/>
            <p:cNvSpPr>
              <a:spLocks noChangeArrowheads="1"/>
            </p:cNvSpPr>
            <p:nvPr/>
          </p:nvSpPr>
          <p:spPr bwMode="auto">
            <a:xfrm>
              <a:off x="1408113" y="3375025"/>
              <a:ext cx="976313" cy="1195387"/>
            </a:xfrm>
            <a:custGeom>
              <a:avLst/>
              <a:gdLst>
                <a:gd name="T0" fmla="*/ 0 w 615"/>
                <a:gd name="T1" fmla="*/ 1195387 h 753"/>
                <a:gd name="T2" fmla="*/ 633413 w 615"/>
                <a:gd name="T3" fmla="*/ 0 h 753"/>
                <a:gd name="T4" fmla="*/ 976313 w 615"/>
                <a:gd name="T5" fmla="*/ 1195387 h 753"/>
                <a:gd name="T6" fmla="*/ 0 w 615"/>
                <a:gd name="T7" fmla="*/ 1195387 h 753"/>
                <a:gd name="T8" fmla="*/ 0 60000 65536"/>
                <a:gd name="T9" fmla="*/ 0 60000 65536"/>
                <a:gd name="T10" fmla="*/ 0 60000 65536"/>
                <a:gd name="T11" fmla="*/ 0 60000 65536"/>
                <a:gd name="T12" fmla="*/ 0 w 615"/>
                <a:gd name="T13" fmla="*/ 0 h 753"/>
                <a:gd name="T14" fmla="*/ 615 w 615"/>
                <a:gd name="T15" fmla="*/ 753 h 753"/>
              </a:gdLst>
              <a:ahLst/>
              <a:cxnLst>
                <a:cxn ang="T8">
                  <a:pos x="T0" y="T1"/>
                </a:cxn>
                <a:cxn ang="T9">
                  <a:pos x="T2" y="T3"/>
                </a:cxn>
                <a:cxn ang="T10">
                  <a:pos x="T4" y="T5"/>
                </a:cxn>
                <a:cxn ang="T11">
                  <a:pos x="T6" y="T7"/>
                </a:cxn>
              </a:cxnLst>
              <a:rect l="T12" t="T13" r="T14" b="T15"/>
              <a:pathLst>
                <a:path w="615" h="753">
                  <a:moveTo>
                    <a:pt x="0" y="753"/>
                  </a:moveTo>
                  <a:lnTo>
                    <a:pt x="399" y="0"/>
                  </a:lnTo>
                  <a:lnTo>
                    <a:pt x="615" y="753"/>
                  </a:lnTo>
                  <a:lnTo>
                    <a:pt x="0" y="753"/>
                  </a:lnTo>
                  <a:close/>
                </a:path>
              </a:pathLst>
            </a:custGeom>
            <a:solidFill>
              <a:srgbClr val="93C52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436" name="Freeform 59"/>
            <p:cNvSpPr>
              <a:spLocks noChangeArrowheads="1"/>
            </p:cNvSpPr>
            <p:nvPr/>
          </p:nvSpPr>
          <p:spPr bwMode="auto">
            <a:xfrm>
              <a:off x="492125" y="581025"/>
              <a:ext cx="1519238" cy="1857375"/>
            </a:xfrm>
            <a:custGeom>
              <a:avLst/>
              <a:gdLst>
                <a:gd name="T0" fmla="*/ 1519238 w 957"/>
                <a:gd name="T1" fmla="*/ 1189038 h 1170"/>
                <a:gd name="T2" fmla="*/ 1258888 w 957"/>
                <a:gd name="T3" fmla="*/ 1857375 h 1170"/>
                <a:gd name="T4" fmla="*/ 0 w 957"/>
                <a:gd name="T5" fmla="*/ 0 h 1170"/>
                <a:gd name="T6" fmla="*/ 1519238 w 957"/>
                <a:gd name="T7" fmla="*/ 1189038 h 1170"/>
                <a:gd name="T8" fmla="*/ 0 60000 65536"/>
                <a:gd name="T9" fmla="*/ 0 60000 65536"/>
                <a:gd name="T10" fmla="*/ 0 60000 65536"/>
                <a:gd name="T11" fmla="*/ 0 60000 65536"/>
                <a:gd name="T12" fmla="*/ 0 w 957"/>
                <a:gd name="T13" fmla="*/ 0 h 1170"/>
                <a:gd name="T14" fmla="*/ 957 w 957"/>
                <a:gd name="T15" fmla="*/ 1170 h 1170"/>
              </a:gdLst>
              <a:ahLst/>
              <a:cxnLst>
                <a:cxn ang="T8">
                  <a:pos x="T0" y="T1"/>
                </a:cxn>
                <a:cxn ang="T9">
                  <a:pos x="T2" y="T3"/>
                </a:cxn>
                <a:cxn ang="T10">
                  <a:pos x="T4" y="T5"/>
                </a:cxn>
                <a:cxn ang="T11">
                  <a:pos x="T6" y="T7"/>
                </a:cxn>
              </a:cxnLst>
              <a:rect l="T12" t="T13" r="T14" b="T15"/>
              <a:pathLst>
                <a:path w="957" h="1170">
                  <a:moveTo>
                    <a:pt x="957" y="749"/>
                  </a:moveTo>
                  <a:lnTo>
                    <a:pt x="793" y="1170"/>
                  </a:lnTo>
                  <a:lnTo>
                    <a:pt x="0" y="0"/>
                  </a:lnTo>
                  <a:lnTo>
                    <a:pt x="957" y="749"/>
                  </a:lnTo>
                  <a:close/>
                </a:path>
              </a:pathLst>
            </a:custGeom>
            <a:solidFill>
              <a:srgbClr val="4CBAC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437" name="Freeform 60"/>
            <p:cNvSpPr>
              <a:spLocks noChangeArrowheads="1"/>
            </p:cNvSpPr>
            <p:nvPr/>
          </p:nvSpPr>
          <p:spPr bwMode="auto">
            <a:xfrm>
              <a:off x="2011363" y="1770063"/>
              <a:ext cx="1000125" cy="1604962"/>
            </a:xfrm>
            <a:custGeom>
              <a:avLst/>
              <a:gdLst>
                <a:gd name="T0" fmla="*/ 1000125 w 630"/>
                <a:gd name="T1" fmla="*/ 474662 h 1011"/>
                <a:gd name="T2" fmla="*/ 30163 w 630"/>
                <a:gd name="T3" fmla="*/ 1604962 h 1011"/>
                <a:gd name="T4" fmla="*/ 0 w 630"/>
                <a:gd name="T5" fmla="*/ 0 h 1011"/>
                <a:gd name="T6" fmla="*/ 1000125 w 630"/>
                <a:gd name="T7" fmla="*/ 474662 h 1011"/>
                <a:gd name="T8" fmla="*/ 0 60000 65536"/>
                <a:gd name="T9" fmla="*/ 0 60000 65536"/>
                <a:gd name="T10" fmla="*/ 0 60000 65536"/>
                <a:gd name="T11" fmla="*/ 0 60000 65536"/>
                <a:gd name="T12" fmla="*/ 0 w 630"/>
                <a:gd name="T13" fmla="*/ 0 h 1011"/>
                <a:gd name="T14" fmla="*/ 630 w 630"/>
                <a:gd name="T15" fmla="*/ 1011 h 1011"/>
              </a:gdLst>
              <a:ahLst/>
              <a:cxnLst>
                <a:cxn ang="T8">
                  <a:pos x="T0" y="T1"/>
                </a:cxn>
                <a:cxn ang="T9">
                  <a:pos x="T2" y="T3"/>
                </a:cxn>
                <a:cxn ang="T10">
                  <a:pos x="T4" y="T5"/>
                </a:cxn>
                <a:cxn ang="T11">
                  <a:pos x="T6" y="T7"/>
                </a:cxn>
              </a:cxnLst>
              <a:rect l="T12" t="T13" r="T14" b="T15"/>
              <a:pathLst>
                <a:path w="630" h="1011">
                  <a:moveTo>
                    <a:pt x="630" y="299"/>
                  </a:moveTo>
                  <a:lnTo>
                    <a:pt x="19" y="1011"/>
                  </a:lnTo>
                  <a:lnTo>
                    <a:pt x="0" y="0"/>
                  </a:lnTo>
                  <a:lnTo>
                    <a:pt x="630" y="299"/>
                  </a:lnTo>
                  <a:close/>
                </a:path>
              </a:pathLst>
            </a:custGeom>
            <a:solidFill>
              <a:srgbClr val="27AB7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438" name="Freeform 61"/>
            <p:cNvSpPr>
              <a:spLocks noChangeArrowheads="1"/>
            </p:cNvSpPr>
            <p:nvPr/>
          </p:nvSpPr>
          <p:spPr bwMode="auto">
            <a:xfrm>
              <a:off x="2011363" y="382588"/>
              <a:ext cx="998538" cy="1860550"/>
            </a:xfrm>
            <a:custGeom>
              <a:avLst/>
              <a:gdLst>
                <a:gd name="T0" fmla="*/ 0 w 629"/>
                <a:gd name="T1" fmla="*/ 1387475 h 1172"/>
                <a:gd name="T2" fmla="*/ 520700 w 629"/>
                <a:gd name="T3" fmla="*/ 0 h 1172"/>
                <a:gd name="T4" fmla="*/ 998538 w 629"/>
                <a:gd name="T5" fmla="*/ 1860550 h 1172"/>
                <a:gd name="T6" fmla="*/ 0 w 629"/>
                <a:gd name="T7" fmla="*/ 1387475 h 1172"/>
                <a:gd name="T8" fmla="*/ 0 60000 65536"/>
                <a:gd name="T9" fmla="*/ 0 60000 65536"/>
                <a:gd name="T10" fmla="*/ 0 60000 65536"/>
                <a:gd name="T11" fmla="*/ 0 60000 65536"/>
                <a:gd name="T12" fmla="*/ 0 w 629"/>
                <a:gd name="T13" fmla="*/ 0 h 1172"/>
                <a:gd name="T14" fmla="*/ 629 w 629"/>
                <a:gd name="T15" fmla="*/ 1172 h 1172"/>
              </a:gdLst>
              <a:ahLst/>
              <a:cxnLst>
                <a:cxn ang="T8">
                  <a:pos x="T0" y="T1"/>
                </a:cxn>
                <a:cxn ang="T9">
                  <a:pos x="T2" y="T3"/>
                </a:cxn>
                <a:cxn ang="T10">
                  <a:pos x="T4" y="T5"/>
                </a:cxn>
                <a:cxn ang="T11">
                  <a:pos x="T6" y="T7"/>
                </a:cxn>
              </a:cxnLst>
              <a:rect l="T12" t="T13" r="T14" b="T15"/>
              <a:pathLst>
                <a:path w="629" h="1172">
                  <a:moveTo>
                    <a:pt x="0" y="874"/>
                  </a:moveTo>
                  <a:lnTo>
                    <a:pt x="328" y="0"/>
                  </a:lnTo>
                  <a:lnTo>
                    <a:pt x="629" y="1172"/>
                  </a:lnTo>
                  <a:lnTo>
                    <a:pt x="0" y="874"/>
                  </a:lnTo>
                  <a:close/>
                </a:path>
              </a:pathLst>
            </a:custGeom>
            <a:solidFill>
              <a:srgbClr val="65BA9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439" name="Freeform 62"/>
            <p:cNvSpPr>
              <a:spLocks noChangeArrowheads="1"/>
            </p:cNvSpPr>
            <p:nvPr/>
          </p:nvSpPr>
          <p:spPr bwMode="auto">
            <a:xfrm>
              <a:off x="2532063" y="382588"/>
              <a:ext cx="1524000" cy="2509837"/>
            </a:xfrm>
            <a:custGeom>
              <a:avLst/>
              <a:gdLst>
                <a:gd name="T0" fmla="*/ 479425 w 960"/>
                <a:gd name="T1" fmla="*/ 1862137 h 1581"/>
                <a:gd name="T2" fmla="*/ 477838 w 960"/>
                <a:gd name="T3" fmla="*/ 1860550 h 1581"/>
                <a:gd name="T4" fmla="*/ 0 w 960"/>
                <a:gd name="T5" fmla="*/ 0 h 1581"/>
                <a:gd name="T6" fmla="*/ 0 w 960"/>
                <a:gd name="T7" fmla="*/ 0 h 1581"/>
                <a:gd name="T8" fmla="*/ 1524000 w 960"/>
                <a:gd name="T9" fmla="*/ 2509837 h 1581"/>
                <a:gd name="T10" fmla="*/ 479425 w 960"/>
                <a:gd name="T11" fmla="*/ 1862137 h 1581"/>
                <a:gd name="T12" fmla="*/ 0 60000 65536"/>
                <a:gd name="T13" fmla="*/ 0 60000 65536"/>
                <a:gd name="T14" fmla="*/ 0 60000 65536"/>
                <a:gd name="T15" fmla="*/ 0 60000 65536"/>
                <a:gd name="T16" fmla="*/ 0 60000 65536"/>
                <a:gd name="T17" fmla="*/ 0 60000 65536"/>
                <a:gd name="T18" fmla="*/ 0 w 960"/>
                <a:gd name="T19" fmla="*/ 0 h 1581"/>
                <a:gd name="T20" fmla="*/ 960 w 960"/>
                <a:gd name="T21" fmla="*/ 1581 h 1581"/>
              </a:gdLst>
              <a:ahLst/>
              <a:cxnLst>
                <a:cxn ang="T12">
                  <a:pos x="T0" y="T1"/>
                </a:cxn>
                <a:cxn ang="T13">
                  <a:pos x="T2" y="T3"/>
                </a:cxn>
                <a:cxn ang="T14">
                  <a:pos x="T4" y="T5"/>
                </a:cxn>
                <a:cxn ang="T15">
                  <a:pos x="T6" y="T7"/>
                </a:cxn>
                <a:cxn ang="T16">
                  <a:pos x="T8" y="T9"/>
                </a:cxn>
                <a:cxn ang="T17">
                  <a:pos x="T10" y="T11"/>
                </a:cxn>
              </a:cxnLst>
              <a:rect l="T18" t="T19" r="T20" b="T21"/>
              <a:pathLst>
                <a:path w="960" h="1581">
                  <a:moveTo>
                    <a:pt x="302" y="1173"/>
                  </a:moveTo>
                  <a:lnTo>
                    <a:pt x="301" y="1172"/>
                  </a:lnTo>
                  <a:lnTo>
                    <a:pt x="0" y="0"/>
                  </a:lnTo>
                  <a:lnTo>
                    <a:pt x="960" y="1581"/>
                  </a:lnTo>
                  <a:lnTo>
                    <a:pt x="302" y="1173"/>
                  </a:lnTo>
                  <a:close/>
                </a:path>
              </a:pathLst>
            </a:custGeom>
            <a:solidFill>
              <a:srgbClr val="F4E67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440" name="Freeform 63"/>
            <p:cNvSpPr>
              <a:spLocks noChangeArrowheads="1"/>
            </p:cNvSpPr>
            <p:nvPr/>
          </p:nvSpPr>
          <p:spPr bwMode="auto">
            <a:xfrm>
              <a:off x="2532063" y="379413"/>
              <a:ext cx="2224088" cy="2513012"/>
            </a:xfrm>
            <a:custGeom>
              <a:avLst/>
              <a:gdLst>
                <a:gd name="T0" fmla="*/ 2224088 w 1401"/>
                <a:gd name="T1" fmla="*/ 2020887 h 1583"/>
                <a:gd name="T2" fmla="*/ 1524000 w 1401"/>
                <a:gd name="T3" fmla="*/ 2513012 h 1583"/>
                <a:gd name="T4" fmla="*/ 0 w 1401"/>
                <a:gd name="T5" fmla="*/ 3175 h 1583"/>
                <a:gd name="T6" fmla="*/ 14288 w 1401"/>
                <a:gd name="T7" fmla="*/ 0 h 1583"/>
                <a:gd name="T8" fmla="*/ 2224088 w 1401"/>
                <a:gd name="T9" fmla="*/ 1439862 h 1583"/>
                <a:gd name="T10" fmla="*/ 2224088 w 1401"/>
                <a:gd name="T11" fmla="*/ 2020887 h 1583"/>
                <a:gd name="T12" fmla="*/ 0 60000 65536"/>
                <a:gd name="T13" fmla="*/ 0 60000 65536"/>
                <a:gd name="T14" fmla="*/ 0 60000 65536"/>
                <a:gd name="T15" fmla="*/ 0 60000 65536"/>
                <a:gd name="T16" fmla="*/ 0 60000 65536"/>
                <a:gd name="T17" fmla="*/ 0 60000 65536"/>
                <a:gd name="T18" fmla="*/ 0 w 1401"/>
                <a:gd name="T19" fmla="*/ 0 h 1583"/>
                <a:gd name="T20" fmla="*/ 1401 w 1401"/>
                <a:gd name="T21" fmla="*/ 1583 h 1583"/>
              </a:gdLst>
              <a:ahLst/>
              <a:cxnLst>
                <a:cxn ang="T12">
                  <a:pos x="T0" y="T1"/>
                </a:cxn>
                <a:cxn ang="T13">
                  <a:pos x="T2" y="T3"/>
                </a:cxn>
                <a:cxn ang="T14">
                  <a:pos x="T4" y="T5"/>
                </a:cxn>
                <a:cxn ang="T15">
                  <a:pos x="T6" y="T7"/>
                </a:cxn>
                <a:cxn ang="T16">
                  <a:pos x="T8" y="T9"/>
                </a:cxn>
                <a:cxn ang="T17">
                  <a:pos x="T10" y="T11"/>
                </a:cxn>
              </a:cxnLst>
              <a:rect l="T18" t="T19" r="T20" b="T21"/>
              <a:pathLst>
                <a:path w="1401" h="1583">
                  <a:moveTo>
                    <a:pt x="1401" y="1273"/>
                  </a:moveTo>
                  <a:lnTo>
                    <a:pt x="960" y="1583"/>
                  </a:lnTo>
                  <a:lnTo>
                    <a:pt x="0" y="2"/>
                  </a:lnTo>
                  <a:lnTo>
                    <a:pt x="9" y="0"/>
                  </a:lnTo>
                  <a:lnTo>
                    <a:pt x="1401" y="907"/>
                  </a:lnTo>
                  <a:lnTo>
                    <a:pt x="1401" y="1273"/>
                  </a:lnTo>
                  <a:close/>
                </a:path>
              </a:pathLst>
            </a:custGeom>
            <a:solidFill>
              <a:srgbClr val="E58A2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441" name="Freeform 64"/>
            <p:cNvSpPr>
              <a:spLocks noChangeArrowheads="1"/>
            </p:cNvSpPr>
            <p:nvPr/>
          </p:nvSpPr>
          <p:spPr bwMode="auto">
            <a:xfrm>
              <a:off x="2546350" y="379413"/>
              <a:ext cx="2209800" cy="1439862"/>
            </a:xfrm>
            <a:custGeom>
              <a:avLst/>
              <a:gdLst>
                <a:gd name="T0" fmla="*/ 2209800 w 1392"/>
                <a:gd name="T1" fmla="*/ 1439862 h 907"/>
                <a:gd name="T2" fmla="*/ 0 w 1392"/>
                <a:gd name="T3" fmla="*/ 0 h 907"/>
                <a:gd name="T4" fmla="*/ 2209800 w 1392"/>
                <a:gd name="T5" fmla="*/ 379412 h 907"/>
                <a:gd name="T6" fmla="*/ 2209800 w 1392"/>
                <a:gd name="T7" fmla="*/ 1439862 h 907"/>
                <a:gd name="T8" fmla="*/ 0 60000 65536"/>
                <a:gd name="T9" fmla="*/ 0 60000 65536"/>
                <a:gd name="T10" fmla="*/ 0 60000 65536"/>
                <a:gd name="T11" fmla="*/ 0 60000 65536"/>
                <a:gd name="T12" fmla="*/ 0 w 1392"/>
                <a:gd name="T13" fmla="*/ 0 h 907"/>
                <a:gd name="T14" fmla="*/ 1392 w 1392"/>
                <a:gd name="T15" fmla="*/ 907 h 907"/>
              </a:gdLst>
              <a:ahLst/>
              <a:cxnLst>
                <a:cxn ang="T8">
                  <a:pos x="T0" y="T1"/>
                </a:cxn>
                <a:cxn ang="T9">
                  <a:pos x="T2" y="T3"/>
                </a:cxn>
                <a:cxn ang="T10">
                  <a:pos x="T4" y="T5"/>
                </a:cxn>
                <a:cxn ang="T11">
                  <a:pos x="T6" y="T7"/>
                </a:cxn>
              </a:cxnLst>
              <a:rect l="T12" t="T13" r="T14" b="T15"/>
              <a:pathLst>
                <a:path w="1392" h="907">
                  <a:moveTo>
                    <a:pt x="1392" y="907"/>
                  </a:moveTo>
                  <a:lnTo>
                    <a:pt x="0" y="0"/>
                  </a:lnTo>
                  <a:lnTo>
                    <a:pt x="1392" y="239"/>
                  </a:lnTo>
                  <a:lnTo>
                    <a:pt x="1392" y="907"/>
                  </a:lnTo>
                  <a:close/>
                </a:path>
              </a:pathLst>
            </a:custGeom>
            <a:solidFill>
              <a:srgbClr val="E25D2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442" name="Freeform 65"/>
            <p:cNvSpPr>
              <a:spLocks noChangeArrowheads="1"/>
            </p:cNvSpPr>
            <p:nvPr/>
          </p:nvSpPr>
          <p:spPr bwMode="auto">
            <a:xfrm>
              <a:off x="4056063" y="2400300"/>
              <a:ext cx="700088" cy="2170112"/>
            </a:xfrm>
            <a:custGeom>
              <a:avLst/>
              <a:gdLst>
                <a:gd name="T0" fmla="*/ 700088 w 441"/>
                <a:gd name="T1" fmla="*/ 0 h 1367"/>
                <a:gd name="T2" fmla="*/ 0 w 441"/>
                <a:gd name="T3" fmla="*/ 492125 h 1367"/>
                <a:gd name="T4" fmla="*/ 700088 w 441"/>
                <a:gd name="T5" fmla="*/ 2170112 h 1367"/>
                <a:gd name="T6" fmla="*/ 700088 w 441"/>
                <a:gd name="T7" fmla="*/ 0 h 1367"/>
                <a:gd name="T8" fmla="*/ 0 60000 65536"/>
                <a:gd name="T9" fmla="*/ 0 60000 65536"/>
                <a:gd name="T10" fmla="*/ 0 60000 65536"/>
                <a:gd name="T11" fmla="*/ 0 60000 65536"/>
                <a:gd name="T12" fmla="*/ 0 w 441"/>
                <a:gd name="T13" fmla="*/ 0 h 1367"/>
                <a:gd name="T14" fmla="*/ 441 w 441"/>
                <a:gd name="T15" fmla="*/ 1367 h 1367"/>
              </a:gdLst>
              <a:ahLst/>
              <a:cxnLst>
                <a:cxn ang="T8">
                  <a:pos x="T0" y="T1"/>
                </a:cxn>
                <a:cxn ang="T9">
                  <a:pos x="T2" y="T3"/>
                </a:cxn>
                <a:cxn ang="T10">
                  <a:pos x="T4" y="T5"/>
                </a:cxn>
                <a:cxn ang="T11">
                  <a:pos x="T6" y="T7"/>
                </a:cxn>
              </a:cxnLst>
              <a:rect l="T12" t="T13" r="T14" b="T15"/>
              <a:pathLst>
                <a:path w="441" h="1367">
                  <a:moveTo>
                    <a:pt x="441" y="0"/>
                  </a:moveTo>
                  <a:lnTo>
                    <a:pt x="0" y="310"/>
                  </a:lnTo>
                  <a:lnTo>
                    <a:pt x="441" y="1367"/>
                  </a:lnTo>
                  <a:lnTo>
                    <a:pt x="441" y="0"/>
                  </a:lnTo>
                  <a:close/>
                </a:path>
              </a:pathLst>
            </a:custGeom>
            <a:solidFill>
              <a:srgbClr val="F4C51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443" name="Freeform 66"/>
            <p:cNvSpPr>
              <a:spLocks noChangeArrowheads="1"/>
            </p:cNvSpPr>
            <p:nvPr/>
          </p:nvSpPr>
          <p:spPr bwMode="auto">
            <a:xfrm>
              <a:off x="3011488" y="2244725"/>
              <a:ext cx="1744663" cy="2325687"/>
            </a:xfrm>
            <a:custGeom>
              <a:avLst/>
              <a:gdLst>
                <a:gd name="T0" fmla="*/ 785813 w 1099"/>
                <a:gd name="T1" fmla="*/ 2325687 h 1465"/>
                <a:gd name="T2" fmla="*/ 1744663 w 1099"/>
                <a:gd name="T3" fmla="*/ 2325687 h 1465"/>
                <a:gd name="T4" fmla="*/ 1744663 w 1099"/>
                <a:gd name="T5" fmla="*/ 2325687 h 1465"/>
                <a:gd name="T6" fmla="*/ 1044575 w 1099"/>
                <a:gd name="T7" fmla="*/ 647700 h 1465"/>
                <a:gd name="T8" fmla="*/ 0 w 1099"/>
                <a:gd name="T9" fmla="*/ 0 h 1465"/>
                <a:gd name="T10" fmla="*/ 785813 w 1099"/>
                <a:gd name="T11" fmla="*/ 2325687 h 1465"/>
                <a:gd name="T12" fmla="*/ 0 60000 65536"/>
                <a:gd name="T13" fmla="*/ 0 60000 65536"/>
                <a:gd name="T14" fmla="*/ 0 60000 65536"/>
                <a:gd name="T15" fmla="*/ 0 60000 65536"/>
                <a:gd name="T16" fmla="*/ 0 60000 65536"/>
                <a:gd name="T17" fmla="*/ 0 60000 65536"/>
                <a:gd name="T18" fmla="*/ 0 w 1099"/>
                <a:gd name="T19" fmla="*/ 0 h 1465"/>
                <a:gd name="T20" fmla="*/ 1099 w 1099"/>
                <a:gd name="T21" fmla="*/ 1465 h 1465"/>
              </a:gdLst>
              <a:ahLst/>
              <a:cxnLst>
                <a:cxn ang="T12">
                  <a:pos x="T0" y="T1"/>
                </a:cxn>
                <a:cxn ang="T13">
                  <a:pos x="T2" y="T3"/>
                </a:cxn>
                <a:cxn ang="T14">
                  <a:pos x="T4" y="T5"/>
                </a:cxn>
                <a:cxn ang="T15">
                  <a:pos x="T6" y="T7"/>
                </a:cxn>
                <a:cxn ang="T16">
                  <a:pos x="T8" y="T9"/>
                </a:cxn>
                <a:cxn ang="T17">
                  <a:pos x="T10" y="T11"/>
                </a:cxn>
              </a:cxnLst>
              <a:rect l="T18" t="T19" r="T20" b="T21"/>
              <a:pathLst>
                <a:path w="1099" h="1465">
                  <a:moveTo>
                    <a:pt x="495" y="1465"/>
                  </a:moveTo>
                  <a:lnTo>
                    <a:pt x="1099" y="1465"/>
                  </a:lnTo>
                  <a:lnTo>
                    <a:pt x="658" y="408"/>
                  </a:lnTo>
                  <a:lnTo>
                    <a:pt x="0" y="0"/>
                  </a:lnTo>
                  <a:lnTo>
                    <a:pt x="495" y="1465"/>
                  </a:lnTo>
                  <a:close/>
                </a:path>
              </a:pathLst>
            </a:custGeom>
            <a:solidFill>
              <a:srgbClr val="E7AC2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444" name="Freeform 67"/>
            <p:cNvSpPr>
              <a:spLocks noChangeArrowheads="1"/>
            </p:cNvSpPr>
            <p:nvPr/>
          </p:nvSpPr>
          <p:spPr bwMode="auto">
            <a:xfrm>
              <a:off x="2041525" y="2244725"/>
              <a:ext cx="1755775" cy="2325687"/>
            </a:xfrm>
            <a:custGeom>
              <a:avLst/>
              <a:gdLst>
                <a:gd name="T0" fmla="*/ 1181100 w 1106"/>
                <a:gd name="T1" fmla="*/ 2325687 h 1465"/>
                <a:gd name="T2" fmla="*/ 0 w 1106"/>
                <a:gd name="T3" fmla="*/ 1130300 h 1465"/>
                <a:gd name="T4" fmla="*/ 969963 w 1106"/>
                <a:gd name="T5" fmla="*/ 0 h 1465"/>
                <a:gd name="T6" fmla="*/ 1755775 w 1106"/>
                <a:gd name="T7" fmla="*/ 2325687 h 1465"/>
                <a:gd name="T8" fmla="*/ 1181100 w 1106"/>
                <a:gd name="T9" fmla="*/ 2325687 h 1465"/>
                <a:gd name="T10" fmla="*/ 0 60000 65536"/>
                <a:gd name="T11" fmla="*/ 0 60000 65536"/>
                <a:gd name="T12" fmla="*/ 0 60000 65536"/>
                <a:gd name="T13" fmla="*/ 0 60000 65536"/>
                <a:gd name="T14" fmla="*/ 0 60000 65536"/>
                <a:gd name="T15" fmla="*/ 0 w 1106"/>
                <a:gd name="T16" fmla="*/ 0 h 1465"/>
                <a:gd name="T17" fmla="*/ 1106 w 1106"/>
                <a:gd name="T18" fmla="*/ 1465 h 1465"/>
              </a:gdLst>
              <a:ahLst/>
              <a:cxnLst>
                <a:cxn ang="T10">
                  <a:pos x="T0" y="T1"/>
                </a:cxn>
                <a:cxn ang="T11">
                  <a:pos x="T2" y="T3"/>
                </a:cxn>
                <a:cxn ang="T12">
                  <a:pos x="T4" y="T5"/>
                </a:cxn>
                <a:cxn ang="T13">
                  <a:pos x="T6" y="T7"/>
                </a:cxn>
                <a:cxn ang="T14">
                  <a:pos x="T8" y="T9"/>
                </a:cxn>
              </a:cxnLst>
              <a:rect l="T15" t="T16" r="T17" b="T18"/>
              <a:pathLst>
                <a:path w="1106" h="1465">
                  <a:moveTo>
                    <a:pt x="744" y="1465"/>
                  </a:moveTo>
                  <a:lnTo>
                    <a:pt x="0" y="712"/>
                  </a:lnTo>
                  <a:lnTo>
                    <a:pt x="611" y="0"/>
                  </a:lnTo>
                  <a:lnTo>
                    <a:pt x="1106" y="1465"/>
                  </a:lnTo>
                  <a:lnTo>
                    <a:pt x="744" y="1465"/>
                  </a:lnTo>
                  <a:close/>
                </a:path>
              </a:pathLst>
            </a:custGeom>
            <a:solidFill>
              <a:srgbClr val="E9DB2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445" name="Freeform 68"/>
            <p:cNvSpPr>
              <a:spLocks noChangeArrowheads="1"/>
            </p:cNvSpPr>
            <p:nvPr/>
          </p:nvSpPr>
          <p:spPr bwMode="auto">
            <a:xfrm>
              <a:off x="2041525" y="3375025"/>
              <a:ext cx="1181100" cy="1195387"/>
            </a:xfrm>
            <a:custGeom>
              <a:avLst/>
              <a:gdLst>
                <a:gd name="T0" fmla="*/ 342900 w 744"/>
                <a:gd name="T1" fmla="*/ 1195387 h 753"/>
                <a:gd name="T2" fmla="*/ 1181100 w 744"/>
                <a:gd name="T3" fmla="*/ 1195387 h 753"/>
                <a:gd name="T4" fmla="*/ 0 w 744"/>
                <a:gd name="T5" fmla="*/ 0 h 753"/>
                <a:gd name="T6" fmla="*/ 342900 w 744"/>
                <a:gd name="T7" fmla="*/ 1195387 h 753"/>
                <a:gd name="T8" fmla="*/ 0 60000 65536"/>
                <a:gd name="T9" fmla="*/ 0 60000 65536"/>
                <a:gd name="T10" fmla="*/ 0 60000 65536"/>
                <a:gd name="T11" fmla="*/ 0 60000 65536"/>
                <a:gd name="T12" fmla="*/ 0 w 744"/>
                <a:gd name="T13" fmla="*/ 0 h 753"/>
                <a:gd name="T14" fmla="*/ 744 w 744"/>
                <a:gd name="T15" fmla="*/ 753 h 753"/>
              </a:gdLst>
              <a:ahLst/>
              <a:cxnLst>
                <a:cxn ang="T8">
                  <a:pos x="T0" y="T1"/>
                </a:cxn>
                <a:cxn ang="T9">
                  <a:pos x="T2" y="T3"/>
                </a:cxn>
                <a:cxn ang="T10">
                  <a:pos x="T4" y="T5"/>
                </a:cxn>
                <a:cxn ang="T11">
                  <a:pos x="T6" y="T7"/>
                </a:cxn>
              </a:cxnLst>
              <a:rect l="T12" t="T13" r="T14" b="T15"/>
              <a:pathLst>
                <a:path w="744" h="753">
                  <a:moveTo>
                    <a:pt x="216" y="753"/>
                  </a:moveTo>
                  <a:lnTo>
                    <a:pt x="744" y="753"/>
                  </a:lnTo>
                  <a:lnTo>
                    <a:pt x="0" y="0"/>
                  </a:lnTo>
                  <a:lnTo>
                    <a:pt x="216" y="753"/>
                  </a:lnTo>
                  <a:close/>
                </a:path>
              </a:pathLst>
            </a:custGeom>
            <a:solidFill>
              <a:srgbClr val="B2CB3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446" name="Freeform 69"/>
            <p:cNvSpPr>
              <a:spLocks noChangeArrowheads="1"/>
            </p:cNvSpPr>
            <p:nvPr/>
          </p:nvSpPr>
          <p:spPr bwMode="auto">
            <a:xfrm>
              <a:off x="1408113" y="2438400"/>
              <a:ext cx="633413" cy="2132012"/>
            </a:xfrm>
            <a:custGeom>
              <a:avLst/>
              <a:gdLst>
                <a:gd name="T0" fmla="*/ 0 w 399"/>
                <a:gd name="T1" fmla="*/ 2132012 h 1343"/>
                <a:gd name="T2" fmla="*/ 633413 w 399"/>
                <a:gd name="T3" fmla="*/ 938212 h 1343"/>
                <a:gd name="T4" fmla="*/ 342900 w 399"/>
                <a:gd name="T5" fmla="*/ 0 h 1343"/>
                <a:gd name="T6" fmla="*/ 0 w 399"/>
                <a:gd name="T7" fmla="*/ 2132012 h 1343"/>
                <a:gd name="T8" fmla="*/ 0 60000 65536"/>
                <a:gd name="T9" fmla="*/ 0 60000 65536"/>
                <a:gd name="T10" fmla="*/ 0 60000 65536"/>
                <a:gd name="T11" fmla="*/ 0 60000 65536"/>
                <a:gd name="T12" fmla="*/ 0 w 399"/>
                <a:gd name="T13" fmla="*/ 0 h 1343"/>
                <a:gd name="T14" fmla="*/ 399 w 399"/>
                <a:gd name="T15" fmla="*/ 1343 h 1343"/>
              </a:gdLst>
              <a:ahLst/>
              <a:cxnLst>
                <a:cxn ang="T8">
                  <a:pos x="T0" y="T1"/>
                </a:cxn>
                <a:cxn ang="T9">
                  <a:pos x="T2" y="T3"/>
                </a:cxn>
                <a:cxn ang="T10">
                  <a:pos x="T4" y="T5"/>
                </a:cxn>
                <a:cxn ang="T11">
                  <a:pos x="T6" y="T7"/>
                </a:cxn>
              </a:cxnLst>
              <a:rect l="T12" t="T13" r="T14" b="T15"/>
              <a:pathLst>
                <a:path w="399" h="1343">
                  <a:moveTo>
                    <a:pt x="0" y="1343"/>
                  </a:moveTo>
                  <a:lnTo>
                    <a:pt x="399" y="591"/>
                  </a:lnTo>
                  <a:lnTo>
                    <a:pt x="216" y="0"/>
                  </a:lnTo>
                  <a:lnTo>
                    <a:pt x="0" y="1343"/>
                  </a:lnTo>
                  <a:close/>
                </a:path>
              </a:pathLst>
            </a:custGeom>
            <a:solidFill>
              <a:srgbClr val="14885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447" name="Freeform 70"/>
            <p:cNvSpPr>
              <a:spLocks noChangeArrowheads="1"/>
            </p:cNvSpPr>
            <p:nvPr/>
          </p:nvSpPr>
          <p:spPr bwMode="auto">
            <a:xfrm>
              <a:off x="1751013" y="1770063"/>
              <a:ext cx="290513" cy="1606550"/>
            </a:xfrm>
            <a:custGeom>
              <a:avLst/>
              <a:gdLst>
                <a:gd name="T0" fmla="*/ 290513 w 183"/>
                <a:gd name="T1" fmla="*/ 1606550 h 1012"/>
                <a:gd name="T2" fmla="*/ 290513 w 183"/>
                <a:gd name="T3" fmla="*/ 1604963 h 1012"/>
                <a:gd name="T4" fmla="*/ 260350 w 183"/>
                <a:gd name="T5" fmla="*/ 0 h 1012"/>
                <a:gd name="T6" fmla="*/ 0 w 183"/>
                <a:gd name="T7" fmla="*/ 668338 h 1012"/>
                <a:gd name="T8" fmla="*/ 290513 w 183"/>
                <a:gd name="T9" fmla="*/ 1606550 h 1012"/>
                <a:gd name="T10" fmla="*/ 0 60000 65536"/>
                <a:gd name="T11" fmla="*/ 0 60000 65536"/>
                <a:gd name="T12" fmla="*/ 0 60000 65536"/>
                <a:gd name="T13" fmla="*/ 0 60000 65536"/>
                <a:gd name="T14" fmla="*/ 0 60000 65536"/>
                <a:gd name="T15" fmla="*/ 0 w 183"/>
                <a:gd name="T16" fmla="*/ 0 h 1012"/>
                <a:gd name="T17" fmla="*/ 183 w 183"/>
                <a:gd name="T18" fmla="*/ 1012 h 1012"/>
              </a:gdLst>
              <a:ahLst/>
              <a:cxnLst>
                <a:cxn ang="T10">
                  <a:pos x="T0" y="T1"/>
                </a:cxn>
                <a:cxn ang="T11">
                  <a:pos x="T2" y="T3"/>
                </a:cxn>
                <a:cxn ang="T12">
                  <a:pos x="T4" y="T5"/>
                </a:cxn>
                <a:cxn ang="T13">
                  <a:pos x="T6" y="T7"/>
                </a:cxn>
                <a:cxn ang="T14">
                  <a:pos x="T8" y="T9"/>
                </a:cxn>
              </a:cxnLst>
              <a:rect l="T15" t="T16" r="T17" b="T18"/>
              <a:pathLst>
                <a:path w="183" h="1012">
                  <a:moveTo>
                    <a:pt x="183" y="1012"/>
                  </a:moveTo>
                  <a:lnTo>
                    <a:pt x="183" y="1011"/>
                  </a:lnTo>
                  <a:lnTo>
                    <a:pt x="164" y="0"/>
                  </a:lnTo>
                  <a:lnTo>
                    <a:pt x="0" y="421"/>
                  </a:lnTo>
                  <a:lnTo>
                    <a:pt x="183" y="1012"/>
                  </a:lnTo>
                  <a:close/>
                </a:path>
              </a:pathLst>
            </a:custGeom>
            <a:solidFill>
              <a:srgbClr val="24624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448" name="Freeform 75"/>
            <p:cNvSpPr>
              <a:spLocks noChangeArrowheads="1"/>
            </p:cNvSpPr>
            <p:nvPr/>
          </p:nvSpPr>
          <p:spPr bwMode="auto">
            <a:xfrm>
              <a:off x="330200" y="220663"/>
              <a:ext cx="1306513" cy="2249487"/>
            </a:xfrm>
            <a:custGeom>
              <a:avLst/>
              <a:gdLst>
                <a:gd name="T0" fmla="*/ 0 w 823"/>
                <a:gd name="T1" fmla="*/ 0 h 1417"/>
                <a:gd name="T2" fmla="*/ 198438 w 823"/>
                <a:gd name="T3" fmla="*/ 2249487 h 1417"/>
                <a:gd name="T4" fmla="*/ 1306513 w 823"/>
                <a:gd name="T5" fmla="*/ 2025650 h 1417"/>
                <a:gd name="T6" fmla="*/ 0 w 823"/>
                <a:gd name="T7" fmla="*/ 0 h 1417"/>
                <a:gd name="T8" fmla="*/ 0 60000 65536"/>
                <a:gd name="T9" fmla="*/ 0 60000 65536"/>
                <a:gd name="T10" fmla="*/ 0 60000 65536"/>
                <a:gd name="T11" fmla="*/ 0 60000 65536"/>
                <a:gd name="T12" fmla="*/ 0 w 823"/>
                <a:gd name="T13" fmla="*/ 0 h 1417"/>
                <a:gd name="T14" fmla="*/ 823 w 823"/>
                <a:gd name="T15" fmla="*/ 1417 h 1417"/>
              </a:gdLst>
              <a:ahLst/>
              <a:cxnLst>
                <a:cxn ang="T8">
                  <a:pos x="T0" y="T1"/>
                </a:cxn>
                <a:cxn ang="T9">
                  <a:pos x="T2" y="T3"/>
                </a:cxn>
                <a:cxn ang="T10">
                  <a:pos x="T4" y="T5"/>
                </a:cxn>
                <a:cxn ang="T11">
                  <a:pos x="T6" y="T7"/>
                </a:cxn>
              </a:cxnLst>
              <a:rect l="T12" t="T13" r="T14" b="T15"/>
              <a:pathLst>
                <a:path w="823" h="1417">
                  <a:moveTo>
                    <a:pt x="0" y="0"/>
                  </a:moveTo>
                  <a:lnTo>
                    <a:pt x="125" y="1417"/>
                  </a:lnTo>
                  <a:lnTo>
                    <a:pt x="823" y="1276"/>
                  </a:lnTo>
                  <a:lnTo>
                    <a:pt x="0" y="0"/>
                  </a:lnTo>
                  <a:close/>
                </a:path>
              </a:pathLst>
            </a:custGeom>
            <a:solidFill>
              <a:srgbClr val="5DABC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449" name="Freeform 76"/>
            <p:cNvSpPr>
              <a:spLocks noChangeArrowheads="1"/>
            </p:cNvSpPr>
            <p:nvPr/>
          </p:nvSpPr>
          <p:spPr bwMode="auto">
            <a:xfrm>
              <a:off x="528638" y="2246313"/>
              <a:ext cx="1108075" cy="2324100"/>
            </a:xfrm>
            <a:custGeom>
              <a:avLst/>
              <a:gdLst>
                <a:gd name="T0" fmla="*/ 750888 w 698"/>
                <a:gd name="T1" fmla="*/ 2324100 h 1464"/>
                <a:gd name="T2" fmla="*/ 0 w 698"/>
                <a:gd name="T3" fmla="*/ 223838 h 1464"/>
                <a:gd name="T4" fmla="*/ 1108075 w 698"/>
                <a:gd name="T5" fmla="*/ 0 h 1464"/>
                <a:gd name="T6" fmla="*/ 750888 w 698"/>
                <a:gd name="T7" fmla="*/ 2324100 h 1464"/>
                <a:gd name="T8" fmla="*/ 0 60000 65536"/>
                <a:gd name="T9" fmla="*/ 0 60000 65536"/>
                <a:gd name="T10" fmla="*/ 0 60000 65536"/>
                <a:gd name="T11" fmla="*/ 0 60000 65536"/>
                <a:gd name="T12" fmla="*/ 0 w 698"/>
                <a:gd name="T13" fmla="*/ 0 h 1464"/>
                <a:gd name="T14" fmla="*/ 698 w 698"/>
                <a:gd name="T15" fmla="*/ 1464 h 1464"/>
              </a:gdLst>
              <a:ahLst/>
              <a:cxnLst>
                <a:cxn ang="T8">
                  <a:pos x="T0" y="T1"/>
                </a:cxn>
                <a:cxn ang="T9">
                  <a:pos x="T2" y="T3"/>
                </a:cxn>
                <a:cxn ang="T10">
                  <a:pos x="T4" y="T5"/>
                </a:cxn>
                <a:cxn ang="T11">
                  <a:pos x="T6" y="T7"/>
                </a:cxn>
              </a:cxnLst>
              <a:rect l="T12" t="T13" r="T14" b="T15"/>
              <a:pathLst>
                <a:path w="698" h="1464">
                  <a:moveTo>
                    <a:pt x="473" y="1464"/>
                  </a:moveTo>
                  <a:lnTo>
                    <a:pt x="0" y="141"/>
                  </a:lnTo>
                  <a:lnTo>
                    <a:pt x="698" y="0"/>
                  </a:lnTo>
                  <a:lnTo>
                    <a:pt x="473" y="1464"/>
                  </a:lnTo>
                  <a:close/>
                </a:path>
              </a:pathLst>
            </a:custGeom>
            <a:solidFill>
              <a:srgbClr val="21AFD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450" name="Freeform 77"/>
            <p:cNvSpPr>
              <a:spLocks noChangeArrowheads="1"/>
            </p:cNvSpPr>
            <p:nvPr/>
          </p:nvSpPr>
          <p:spPr bwMode="auto">
            <a:xfrm>
              <a:off x="0" y="2470150"/>
              <a:ext cx="1279525" cy="2100262"/>
            </a:xfrm>
            <a:custGeom>
              <a:avLst/>
              <a:gdLst>
                <a:gd name="T0" fmla="*/ 0 w 806"/>
                <a:gd name="T1" fmla="*/ 1033462 h 1323"/>
                <a:gd name="T2" fmla="*/ 528638 w 806"/>
                <a:gd name="T3" fmla="*/ 0 h 1323"/>
                <a:gd name="T4" fmla="*/ 1279525 w 806"/>
                <a:gd name="T5" fmla="*/ 2100262 h 1323"/>
                <a:gd name="T6" fmla="*/ 0 w 806"/>
                <a:gd name="T7" fmla="*/ 1033462 h 1323"/>
                <a:gd name="T8" fmla="*/ 0 60000 65536"/>
                <a:gd name="T9" fmla="*/ 0 60000 65536"/>
                <a:gd name="T10" fmla="*/ 0 60000 65536"/>
                <a:gd name="T11" fmla="*/ 0 60000 65536"/>
                <a:gd name="T12" fmla="*/ 0 w 806"/>
                <a:gd name="T13" fmla="*/ 0 h 1323"/>
                <a:gd name="T14" fmla="*/ 806 w 806"/>
                <a:gd name="T15" fmla="*/ 1323 h 1323"/>
              </a:gdLst>
              <a:ahLst/>
              <a:cxnLst>
                <a:cxn ang="T8">
                  <a:pos x="T0" y="T1"/>
                </a:cxn>
                <a:cxn ang="T9">
                  <a:pos x="T2" y="T3"/>
                </a:cxn>
                <a:cxn ang="T10">
                  <a:pos x="T4" y="T5"/>
                </a:cxn>
                <a:cxn ang="T11">
                  <a:pos x="T6" y="T7"/>
                </a:cxn>
              </a:cxnLst>
              <a:rect l="T12" t="T13" r="T14" b="T15"/>
              <a:pathLst>
                <a:path w="806" h="1323">
                  <a:moveTo>
                    <a:pt x="0" y="651"/>
                  </a:moveTo>
                  <a:lnTo>
                    <a:pt x="333" y="0"/>
                  </a:lnTo>
                  <a:lnTo>
                    <a:pt x="806" y="1323"/>
                  </a:lnTo>
                  <a:lnTo>
                    <a:pt x="0" y="651"/>
                  </a:lnTo>
                  <a:close/>
                </a:path>
              </a:pathLst>
            </a:custGeom>
            <a:solidFill>
              <a:srgbClr val="2982B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451" name="Freeform 78"/>
            <p:cNvSpPr>
              <a:spLocks noChangeArrowheads="1"/>
            </p:cNvSpPr>
            <p:nvPr/>
          </p:nvSpPr>
          <p:spPr bwMode="auto">
            <a:xfrm>
              <a:off x="0" y="3503613"/>
              <a:ext cx="1279525" cy="1066800"/>
            </a:xfrm>
            <a:custGeom>
              <a:avLst/>
              <a:gdLst>
                <a:gd name="T0" fmla="*/ 0 w 806"/>
                <a:gd name="T1" fmla="*/ 0 h 672"/>
                <a:gd name="T2" fmla="*/ 15875 w 806"/>
                <a:gd name="T3" fmla="*/ 628650 h 672"/>
                <a:gd name="T4" fmla="*/ 1279525 w 806"/>
                <a:gd name="T5" fmla="*/ 1066800 h 672"/>
                <a:gd name="T6" fmla="*/ 0 w 806"/>
                <a:gd name="T7" fmla="*/ 0 h 672"/>
                <a:gd name="T8" fmla="*/ 0 60000 65536"/>
                <a:gd name="T9" fmla="*/ 0 60000 65536"/>
                <a:gd name="T10" fmla="*/ 0 60000 65536"/>
                <a:gd name="T11" fmla="*/ 0 60000 65536"/>
                <a:gd name="T12" fmla="*/ 0 w 806"/>
                <a:gd name="T13" fmla="*/ 0 h 672"/>
                <a:gd name="T14" fmla="*/ 806 w 806"/>
                <a:gd name="T15" fmla="*/ 672 h 672"/>
              </a:gdLst>
              <a:ahLst/>
              <a:cxnLst>
                <a:cxn ang="T8">
                  <a:pos x="T0" y="T1"/>
                </a:cxn>
                <a:cxn ang="T9">
                  <a:pos x="T2" y="T3"/>
                </a:cxn>
                <a:cxn ang="T10">
                  <a:pos x="T4" y="T5"/>
                </a:cxn>
                <a:cxn ang="T11">
                  <a:pos x="T6" y="T7"/>
                </a:cxn>
              </a:cxnLst>
              <a:rect l="T12" t="T13" r="T14" b="T15"/>
              <a:pathLst>
                <a:path w="806" h="672">
                  <a:moveTo>
                    <a:pt x="0" y="0"/>
                  </a:moveTo>
                  <a:lnTo>
                    <a:pt x="10" y="396"/>
                  </a:lnTo>
                  <a:lnTo>
                    <a:pt x="806" y="672"/>
                  </a:lnTo>
                  <a:lnTo>
                    <a:pt x="0" y="0"/>
                  </a:lnTo>
                  <a:close/>
                </a:path>
              </a:pathLst>
            </a:custGeom>
            <a:solidFill>
              <a:srgbClr val="085C9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452" name="Freeform 82"/>
            <p:cNvSpPr>
              <a:spLocks noChangeArrowheads="1"/>
            </p:cNvSpPr>
            <p:nvPr/>
          </p:nvSpPr>
          <p:spPr bwMode="auto">
            <a:xfrm>
              <a:off x="1279525" y="3268663"/>
              <a:ext cx="1014413" cy="1301750"/>
            </a:xfrm>
            <a:custGeom>
              <a:avLst/>
              <a:gdLst>
                <a:gd name="T0" fmla="*/ 0 w 639"/>
                <a:gd name="T1" fmla="*/ 1301750 h 820"/>
                <a:gd name="T2" fmla="*/ 660400 w 639"/>
                <a:gd name="T3" fmla="*/ 0 h 820"/>
                <a:gd name="T4" fmla="*/ 1014413 w 639"/>
                <a:gd name="T5" fmla="*/ 1301750 h 820"/>
                <a:gd name="T6" fmla="*/ 0 w 639"/>
                <a:gd name="T7" fmla="*/ 1301750 h 820"/>
                <a:gd name="T8" fmla="*/ 0 60000 65536"/>
                <a:gd name="T9" fmla="*/ 0 60000 65536"/>
                <a:gd name="T10" fmla="*/ 0 60000 65536"/>
                <a:gd name="T11" fmla="*/ 0 60000 65536"/>
                <a:gd name="T12" fmla="*/ 0 w 639"/>
                <a:gd name="T13" fmla="*/ 0 h 820"/>
                <a:gd name="T14" fmla="*/ 639 w 639"/>
                <a:gd name="T15" fmla="*/ 820 h 820"/>
              </a:gdLst>
              <a:ahLst/>
              <a:cxnLst>
                <a:cxn ang="T8">
                  <a:pos x="T0" y="T1"/>
                </a:cxn>
                <a:cxn ang="T9">
                  <a:pos x="T2" y="T3"/>
                </a:cxn>
                <a:cxn ang="T10">
                  <a:pos x="T4" y="T5"/>
                </a:cxn>
                <a:cxn ang="T11">
                  <a:pos x="T6" y="T7"/>
                </a:cxn>
              </a:cxnLst>
              <a:rect l="T12" t="T13" r="T14" b="T15"/>
              <a:pathLst>
                <a:path w="639" h="820">
                  <a:moveTo>
                    <a:pt x="0" y="820"/>
                  </a:moveTo>
                  <a:lnTo>
                    <a:pt x="416" y="0"/>
                  </a:lnTo>
                  <a:lnTo>
                    <a:pt x="639" y="820"/>
                  </a:lnTo>
                  <a:lnTo>
                    <a:pt x="0" y="820"/>
                  </a:lnTo>
                  <a:close/>
                </a:path>
              </a:pathLst>
            </a:custGeom>
            <a:solidFill>
              <a:srgbClr val="93C52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453" name="Freeform 83"/>
            <p:cNvSpPr>
              <a:spLocks noChangeArrowheads="1"/>
            </p:cNvSpPr>
            <p:nvPr/>
          </p:nvSpPr>
          <p:spPr bwMode="auto">
            <a:xfrm>
              <a:off x="330200" y="220663"/>
              <a:ext cx="1577975" cy="2025650"/>
            </a:xfrm>
            <a:custGeom>
              <a:avLst/>
              <a:gdLst>
                <a:gd name="T0" fmla="*/ 1577975 w 994"/>
                <a:gd name="T1" fmla="*/ 1295400 h 1276"/>
                <a:gd name="T2" fmla="*/ 1306513 w 994"/>
                <a:gd name="T3" fmla="*/ 2025650 h 1276"/>
                <a:gd name="T4" fmla="*/ 0 w 994"/>
                <a:gd name="T5" fmla="*/ 0 h 1276"/>
                <a:gd name="T6" fmla="*/ 1577975 w 994"/>
                <a:gd name="T7" fmla="*/ 1295400 h 1276"/>
                <a:gd name="T8" fmla="*/ 0 60000 65536"/>
                <a:gd name="T9" fmla="*/ 0 60000 65536"/>
                <a:gd name="T10" fmla="*/ 0 60000 65536"/>
                <a:gd name="T11" fmla="*/ 0 60000 65536"/>
                <a:gd name="T12" fmla="*/ 0 w 994"/>
                <a:gd name="T13" fmla="*/ 0 h 1276"/>
                <a:gd name="T14" fmla="*/ 994 w 994"/>
                <a:gd name="T15" fmla="*/ 1276 h 1276"/>
              </a:gdLst>
              <a:ahLst/>
              <a:cxnLst>
                <a:cxn ang="T8">
                  <a:pos x="T0" y="T1"/>
                </a:cxn>
                <a:cxn ang="T9">
                  <a:pos x="T2" y="T3"/>
                </a:cxn>
                <a:cxn ang="T10">
                  <a:pos x="T4" y="T5"/>
                </a:cxn>
                <a:cxn ang="T11">
                  <a:pos x="T6" y="T7"/>
                </a:cxn>
              </a:cxnLst>
              <a:rect l="T12" t="T13" r="T14" b="T15"/>
              <a:pathLst>
                <a:path w="994" h="1276">
                  <a:moveTo>
                    <a:pt x="994" y="816"/>
                  </a:moveTo>
                  <a:lnTo>
                    <a:pt x="823" y="1276"/>
                  </a:lnTo>
                  <a:lnTo>
                    <a:pt x="0" y="0"/>
                  </a:lnTo>
                  <a:lnTo>
                    <a:pt x="994" y="816"/>
                  </a:lnTo>
                  <a:close/>
                </a:path>
              </a:pathLst>
            </a:custGeom>
            <a:solidFill>
              <a:srgbClr val="4CBAC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454" name="Freeform 84"/>
            <p:cNvSpPr>
              <a:spLocks noChangeArrowheads="1"/>
            </p:cNvSpPr>
            <p:nvPr/>
          </p:nvSpPr>
          <p:spPr bwMode="auto">
            <a:xfrm>
              <a:off x="1908175" y="1516063"/>
              <a:ext cx="1036638" cy="1752600"/>
            </a:xfrm>
            <a:custGeom>
              <a:avLst/>
              <a:gdLst>
                <a:gd name="T0" fmla="*/ 1036638 w 653"/>
                <a:gd name="T1" fmla="*/ 519113 h 1104"/>
                <a:gd name="T2" fmla="*/ 31750 w 653"/>
                <a:gd name="T3" fmla="*/ 1752600 h 1104"/>
                <a:gd name="T4" fmla="*/ 0 w 653"/>
                <a:gd name="T5" fmla="*/ 0 h 1104"/>
                <a:gd name="T6" fmla="*/ 1036638 w 653"/>
                <a:gd name="T7" fmla="*/ 519113 h 1104"/>
                <a:gd name="T8" fmla="*/ 0 60000 65536"/>
                <a:gd name="T9" fmla="*/ 0 60000 65536"/>
                <a:gd name="T10" fmla="*/ 0 60000 65536"/>
                <a:gd name="T11" fmla="*/ 0 60000 65536"/>
                <a:gd name="T12" fmla="*/ 0 w 653"/>
                <a:gd name="T13" fmla="*/ 0 h 1104"/>
                <a:gd name="T14" fmla="*/ 653 w 653"/>
                <a:gd name="T15" fmla="*/ 1104 h 1104"/>
              </a:gdLst>
              <a:ahLst/>
              <a:cxnLst>
                <a:cxn ang="T8">
                  <a:pos x="T0" y="T1"/>
                </a:cxn>
                <a:cxn ang="T9">
                  <a:pos x="T2" y="T3"/>
                </a:cxn>
                <a:cxn ang="T10">
                  <a:pos x="T4" y="T5"/>
                </a:cxn>
                <a:cxn ang="T11">
                  <a:pos x="T6" y="T7"/>
                </a:cxn>
              </a:cxnLst>
              <a:rect l="T12" t="T13" r="T14" b="T15"/>
              <a:pathLst>
                <a:path w="653" h="1104">
                  <a:moveTo>
                    <a:pt x="653" y="327"/>
                  </a:moveTo>
                  <a:lnTo>
                    <a:pt x="20" y="1104"/>
                  </a:lnTo>
                  <a:lnTo>
                    <a:pt x="0" y="0"/>
                  </a:lnTo>
                  <a:lnTo>
                    <a:pt x="653" y="327"/>
                  </a:lnTo>
                  <a:close/>
                </a:path>
              </a:pathLst>
            </a:custGeom>
            <a:solidFill>
              <a:srgbClr val="27AB7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455" name="Freeform 85"/>
            <p:cNvSpPr>
              <a:spLocks noChangeArrowheads="1"/>
            </p:cNvSpPr>
            <p:nvPr/>
          </p:nvSpPr>
          <p:spPr bwMode="auto">
            <a:xfrm>
              <a:off x="1908175" y="6350"/>
              <a:ext cx="1035050" cy="2027237"/>
            </a:xfrm>
            <a:custGeom>
              <a:avLst/>
              <a:gdLst>
                <a:gd name="T0" fmla="*/ 0 w 652"/>
                <a:gd name="T1" fmla="*/ 1509712 h 1277"/>
                <a:gd name="T2" fmla="*/ 538163 w 652"/>
                <a:gd name="T3" fmla="*/ 0 h 1277"/>
                <a:gd name="T4" fmla="*/ 1035050 w 652"/>
                <a:gd name="T5" fmla="*/ 2027237 h 1277"/>
                <a:gd name="T6" fmla="*/ 0 w 652"/>
                <a:gd name="T7" fmla="*/ 1509712 h 1277"/>
                <a:gd name="T8" fmla="*/ 0 60000 65536"/>
                <a:gd name="T9" fmla="*/ 0 60000 65536"/>
                <a:gd name="T10" fmla="*/ 0 60000 65536"/>
                <a:gd name="T11" fmla="*/ 0 60000 65536"/>
                <a:gd name="T12" fmla="*/ 0 w 652"/>
                <a:gd name="T13" fmla="*/ 0 h 1277"/>
                <a:gd name="T14" fmla="*/ 652 w 652"/>
                <a:gd name="T15" fmla="*/ 1277 h 1277"/>
              </a:gdLst>
              <a:ahLst/>
              <a:cxnLst>
                <a:cxn ang="T8">
                  <a:pos x="T0" y="T1"/>
                </a:cxn>
                <a:cxn ang="T9">
                  <a:pos x="T2" y="T3"/>
                </a:cxn>
                <a:cxn ang="T10">
                  <a:pos x="T4" y="T5"/>
                </a:cxn>
                <a:cxn ang="T11">
                  <a:pos x="T6" y="T7"/>
                </a:cxn>
              </a:cxnLst>
              <a:rect l="T12" t="T13" r="T14" b="T15"/>
              <a:pathLst>
                <a:path w="652" h="1277">
                  <a:moveTo>
                    <a:pt x="0" y="951"/>
                  </a:moveTo>
                  <a:lnTo>
                    <a:pt x="339" y="0"/>
                  </a:lnTo>
                  <a:lnTo>
                    <a:pt x="652" y="1277"/>
                  </a:lnTo>
                  <a:lnTo>
                    <a:pt x="0" y="951"/>
                  </a:lnTo>
                  <a:close/>
                </a:path>
              </a:pathLst>
            </a:custGeom>
            <a:solidFill>
              <a:srgbClr val="65BA9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456" name="Freeform 86"/>
            <p:cNvSpPr>
              <a:spLocks noChangeArrowheads="1"/>
            </p:cNvSpPr>
            <p:nvPr/>
          </p:nvSpPr>
          <p:spPr bwMode="auto">
            <a:xfrm>
              <a:off x="2446338" y="4763"/>
              <a:ext cx="1582738" cy="2736850"/>
            </a:xfrm>
            <a:custGeom>
              <a:avLst/>
              <a:gdLst>
                <a:gd name="T0" fmla="*/ 498475 w 997"/>
                <a:gd name="T1" fmla="*/ 2030413 h 1724"/>
                <a:gd name="T2" fmla="*/ 496888 w 997"/>
                <a:gd name="T3" fmla="*/ 2028825 h 1724"/>
                <a:gd name="T4" fmla="*/ 0 w 997"/>
                <a:gd name="T5" fmla="*/ 1588 h 1724"/>
                <a:gd name="T6" fmla="*/ 3175 w 997"/>
                <a:gd name="T7" fmla="*/ 0 h 1724"/>
                <a:gd name="T8" fmla="*/ 1582738 w 997"/>
                <a:gd name="T9" fmla="*/ 2736850 h 1724"/>
                <a:gd name="T10" fmla="*/ 498475 w 997"/>
                <a:gd name="T11" fmla="*/ 2030413 h 1724"/>
                <a:gd name="T12" fmla="*/ 0 60000 65536"/>
                <a:gd name="T13" fmla="*/ 0 60000 65536"/>
                <a:gd name="T14" fmla="*/ 0 60000 65536"/>
                <a:gd name="T15" fmla="*/ 0 60000 65536"/>
                <a:gd name="T16" fmla="*/ 0 60000 65536"/>
                <a:gd name="T17" fmla="*/ 0 60000 65536"/>
                <a:gd name="T18" fmla="*/ 0 w 997"/>
                <a:gd name="T19" fmla="*/ 0 h 1724"/>
                <a:gd name="T20" fmla="*/ 997 w 997"/>
                <a:gd name="T21" fmla="*/ 1724 h 1724"/>
              </a:gdLst>
              <a:ahLst/>
              <a:cxnLst>
                <a:cxn ang="T12">
                  <a:pos x="T0" y="T1"/>
                </a:cxn>
                <a:cxn ang="T13">
                  <a:pos x="T2" y="T3"/>
                </a:cxn>
                <a:cxn ang="T14">
                  <a:pos x="T4" y="T5"/>
                </a:cxn>
                <a:cxn ang="T15">
                  <a:pos x="T6" y="T7"/>
                </a:cxn>
                <a:cxn ang="T16">
                  <a:pos x="T8" y="T9"/>
                </a:cxn>
                <a:cxn ang="T17">
                  <a:pos x="T10" y="T11"/>
                </a:cxn>
              </a:cxnLst>
              <a:rect l="T18" t="T19" r="T20" b="T21"/>
              <a:pathLst>
                <a:path w="997" h="1724">
                  <a:moveTo>
                    <a:pt x="314" y="1279"/>
                  </a:moveTo>
                  <a:lnTo>
                    <a:pt x="313" y="1278"/>
                  </a:lnTo>
                  <a:lnTo>
                    <a:pt x="0" y="1"/>
                  </a:lnTo>
                  <a:lnTo>
                    <a:pt x="2" y="0"/>
                  </a:lnTo>
                  <a:lnTo>
                    <a:pt x="997" y="1724"/>
                  </a:lnTo>
                  <a:lnTo>
                    <a:pt x="314" y="1279"/>
                  </a:lnTo>
                  <a:close/>
                </a:path>
              </a:pathLst>
            </a:custGeom>
            <a:solidFill>
              <a:srgbClr val="F4E67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457" name="Freeform 87"/>
            <p:cNvSpPr>
              <a:spLocks noChangeArrowheads="1"/>
            </p:cNvSpPr>
            <p:nvPr/>
          </p:nvSpPr>
          <p:spPr bwMode="auto">
            <a:xfrm>
              <a:off x="2449513" y="0"/>
              <a:ext cx="2306638" cy="2741612"/>
            </a:xfrm>
            <a:custGeom>
              <a:avLst/>
              <a:gdLst>
                <a:gd name="T0" fmla="*/ 2306638 w 1453"/>
                <a:gd name="T1" fmla="*/ 2205037 h 1727"/>
                <a:gd name="T2" fmla="*/ 1579563 w 1453"/>
                <a:gd name="T3" fmla="*/ 2741612 h 1727"/>
                <a:gd name="T4" fmla="*/ 0 w 1453"/>
                <a:gd name="T5" fmla="*/ 4762 h 1727"/>
                <a:gd name="T6" fmla="*/ 12700 w 1453"/>
                <a:gd name="T7" fmla="*/ 0 h 1727"/>
                <a:gd name="T8" fmla="*/ 2306638 w 1453"/>
                <a:gd name="T9" fmla="*/ 1570037 h 1727"/>
                <a:gd name="T10" fmla="*/ 2306638 w 1453"/>
                <a:gd name="T11" fmla="*/ 2205037 h 1727"/>
                <a:gd name="T12" fmla="*/ 0 60000 65536"/>
                <a:gd name="T13" fmla="*/ 0 60000 65536"/>
                <a:gd name="T14" fmla="*/ 0 60000 65536"/>
                <a:gd name="T15" fmla="*/ 0 60000 65536"/>
                <a:gd name="T16" fmla="*/ 0 60000 65536"/>
                <a:gd name="T17" fmla="*/ 0 60000 65536"/>
                <a:gd name="T18" fmla="*/ 0 w 1453"/>
                <a:gd name="T19" fmla="*/ 0 h 1727"/>
                <a:gd name="T20" fmla="*/ 1453 w 1453"/>
                <a:gd name="T21" fmla="*/ 1727 h 1727"/>
              </a:gdLst>
              <a:ahLst/>
              <a:cxnLst>
                <a:cxn ang="T12">
                  <a:pos x="T0" y="T1"/>
                </a:cxn>
                <a:cxn ang="T13">
                  <a:pos x="T2" y="T3"/>
                </a:cxn>
                <a:cxn ang="T14">
                  <a:pos x="T4" y="T5"/>
                </a:cxn>
                <a:cxn ang="T15">
                  <a:pos x="T6" y="T7"/>
                </a:cxn>
                <a:cxn ang="T16">
                  <a:pos x="T8" y="T9"/>
                </a:cxn>
                <a:cxn ang="T17">
                  <a:pos x="T10" y="T11"/>
                </a:cxn>
              </a:cxnLst>
              <a:rect l="T18" t="T19" r="T20" b="T21"/>
              <a:pathLst>
                <a:path w="1453" h="1727">
                  <a:moveTo>
                    <a:pt x="1453" y="1389"/>
                  </a:moveTo>
                  <a:lnTo>
                    <a:pt x="995" y="1727"/>
                  </a:lnTo>
                  <a:lnTo>
                    <a:pt x="0" y="3"/>
                  </a:lnTo>
                  <a:lnTo>
                    <a:pt x="8" y="0"/>
                  </a:lnTo>
                  <a:lnTo>
                    <a:pt x="1453" y="989"/>
                  </a:lnTo>
                  <a:lnTo>
                    <a:pt x="1453" y="1389"/>
                  </a:lnTo>
                  <a:close/>
                </a:path>
              </a:pathLst>
            </a:custGeom>
            <a:solidFill>
              <a:srgbClr val="E58A2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458" name="Freeform 88"/>
            <p:cNvSpPr>
              <a:spLocks noChangeArrowheads="1"/>
            </p:cNvSpPr>
            <p:nvPr/>
          </p:nvSpPr>
          <p:spPr bwMode="auto">
            <a:xfrm>
              <a:off x="2462213" y="0"/>
              <a:ext cx="2293938" cy="1570037"/>
            </a:xfrm>
            <a:custGeom>
              <a:avLst/>
              <a:gdLst>
                <a:gd name="T0" fmla="*/ 2293938 w 1445"/>
                <a:gd name="T1" fmla="*/ 1570037 h 989"/>
                <a:gd name="T2" fmla="*/ 0 w 1445"/>
                <a:gd name="T3" fmla="*/ 0 h 989"/>
                <a:gd name="T4" fmla="*/ 2293938 w 1445"/>
                <a:gd name="T5" fmla="*/ 415925 h 989"/>
                <a:gd name="T6" fmla="*/ 2293938 w 1445"/>
                <a:gd name="T7" fmla="*/ 1570037 h 989"/>
                <a:gd name="T8" fmla="*/ 0 60000 65536"/>
                <a:gd name="T9" fmla="*/ 0 60000 65536"/>
                <a:gd name="T10" fmla="*/ 0 60000 65536"/>
                <a:gd name="T11" fmla="*/ 0 60000 65536"/>
                <a:gd name="T12" fmla="*/ 0 w 1445"/>
                <a:gd name="T13" fmla="*/ 0 h 989"/>
                <a:gd name="T14" fmla="*/ 1445 w 1445"/>
                <a:gd name="T15" fmla="*/ 989 h 989"/>
              </a:gdLst>
              <a:ahLst/>
              <a:cxnLst>
                <a:cxn ang="T8">
                  <a:pos x="T0" y="T1"/>
                </a:cxn>
                <a:cxn ang="T9">
                  <a:pos x="T2" y="T3"/>
                </a:cxn>
                <a:cxn ang="T10">
                  <a:pos x="T4" y="T5"/>
                </a:cxn>
                <a:cxn ang="T11">
                  <a:pos x="T6" y="T7"/>
                </a:cxn>
              </a:cxnLst>
              <a:rect l="T12" t="T13" r="T14" b="T15"/>
              <a:pathLst>
                <a:path w="1445" h="989">
                  <a:moveTo>
                    <a:pt x="1445" y="989"/>
                  </a:moveTo>
                  <a:lnTo>
                    <a:pt x="0" y="0"/>
                  </a:lnTo>
                  <a:lnTo>
                    <a:pt x="1445" y="262"/>
                  </a:lnTo>
                  <a:lnTo>
                    <a:pt x="1445" y="989"/>
                  </a:lnTo>
                  <a:close/>
                </a:path>
              </a:pathLst>
            </a:custGeom>
            <a:solidFill>
              <a:srgbClr val="E25D2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459" name="Freeform 89"/>
            <p:cNvSpPr>
              <a:spLocks noChangeArrowheads="1"/>
            </p:cNvSpPr>
            <p:nvPr/>
          </p:nvSpPr>
          <p:spPr bwMode="auto">
            <a:xfrm>
              <a:off x="4029075" y="2205038"/>
              <a:ext cx="727075" cy="2365375"/>
            </a:xfrm>
            <a:custGeom>
              <a:avLst/>
              <a:gdLst>
                <a:gd name="T0" fmla="*/ 727075 w 458"/>
                <a:gd name="T1" fmla="*/ 0 h 1490"/>
                <a:gd name="T2" fmla="*/ 0 w 458"/>
                <a:gd name="T3" fmla="*/ 536575 h 1490"/>
                <a:gd name="T4" fmla="*/ 727075 w 458"/>
                <a:gd name="T5" fmla="*/ 2365375 h 1490"/>
                <a:gd name="T6" fmla="*/ 727075 w 458"/>
                <a:gd name="T7" fmla="*/ 0 h 1490"/>
                <a:gd name="T8" fmla="*/ 0 60000 65536"/>
                <a:gd name="T9" fmla="*/ 0 60000 65536"/>
                <a:gd name="T10" fmla="*/ 0 60000 65536"/>
                <a:gd name="T11" fmla="*/ 0 60000 65536"/>
                <a:gd name="T12" fmla="*/ 0 w 458"/>
                <a:gd name="T13" fmla="*/ 0 h 1490"/>
                <a:gd name="T14" fmla="*/ 458 w 458"/>
                <a:gd name="T15" fmla="*/ 1490 h 1490"/>
              </a:gdLst>
              <a:ahLst/>
              <a:cxnLst>
                <a:cxn ang="T8">
                  <a:pos x="T0" y="T1"/>
                </a:cxn>
                <a:cxn ang="T9">
                  <a:pos x="T2" y="T3"/>
                </a:cxn>
                <a:cxn ang="T10">
                  <a:pos x="T4" y="T5"/>
                </a:cxn>
                <a:cxn ang="T11">
                  <a:pos x="T6" y="T7"/>
                </a:cxn>
              </a:cxnLst>
              <a:rect l="T12" t="T13" r="T14" b="T15"/>
              <a:pathLst>
                <a:path w="458" h="1490">
                  <a:moveTo>
                    <a:pt x="458" y="0"/>
                  </a:moveTo>
                  <a:lnTo>
                    <a:pt x="0" y="338"/>
                  </a:lnTo>
                  <a:lnTo>
                    <a:pt x="458" y="1490"/>
                  </a:lnTo>
                  <a:lnTo>
                    <a:pt x="458" y="0"/>
                  </a:lnTo>
                  <a:close/>
                </a:path>
              </a:pathLst>
            </a:custGeom>
            <a:solidFill>
              <a:srgbClr val="F4C51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460" name="Freeform 90"/>
            <p:cNvSpPr>
              <a:spLocks noChangeArrowheads="1"/>
            </p:cNvSpPr>
            <p:nvPr/>
          </p:nvSpPr>
          <p:spPr bwMode="auto">
            <a:xfrm>
              <a:off x="2944813" y="2035175"/>
              <a:ext cx="1811338" cy="2535237"/>
            </a:xfrm>
            <a:custGeom>
              <a:avLst/>
              <a:gdLst>
                <a:gd name="T0" fmla="*/ 815975 w 1141"/>
                <a:gd name="T1" fmla="*/ 2535237 h 1597"/>
                <a:gd name="T2" fmla="*/ 1811338 w 1141"/>
                <a:gd name="T3" fmla="*/ 2535237 h 1597"/>
                <a:gd name="T4" fmla="*/ 1811338 w 1141"/>
                <a:gd name="T5" fmla="*/ 2535237 h 1597"/>
                <a:gd name="T6" fmla="*/ 1084263 w 1141"/>
                <a:gd name="T7" fmla="*/ 706437 h 1597"/>
                <a:gd name="T8" fmla="*/ 0 w 1141"/>
                <a:gd name="T9" fmla="*/ 0 h 1597"/>
                <a:gd name="T10" fmla="*/ 815975 w 1141"/>
                <a:gd name="T11" fmla="*/ 2535237 h 1597"/>
                <a:gd name="T12" fmla="*/ 0 60000 65536"/>
                <a:gd name="T13" fmla="*/ 0 60000 65536"/>
                <a:gd name="T14" fmla="*/ 0 60000 65536"/>
                <a:gd name="T15" fmla="*/ 0 60000 65536"/>
                <a:gd name="T16" fmla="*/ 0 60000 65536"/>
                <a:gd name="T17" fmla="*/ 0 60000 65536"/>
                <a:gd name="T18" fmla="*/ 0 w 1141"/>
                <a:gd name="T19" fmla="*/ 0 h 1597"/>
                <a:gd name="T20" fmla="*/ 1141 w 1141"/>
                <a:gd name="T21" fmla="*/ 1597 h 1597"/>
              </a:gdLst>
              <a:ahLst/>
              <a:cxnLst>
                <a:cxn ang="T12">
                  <a:pos x="T0" y="T1"/>
                </a:cxn>
                <a:cxn ang="T13">
                  <a:pos x="T2" y="T3"/>
                </a:cxn>
                <a:cxn ang="T14">
                  <a:pos x="T4" y="T5"/>
                </a:cxn>
                <a:cxn ang="T15">
                  <a:pos x="T6" y="T7"/>
                </a:cxn>
                <a:cxn ang="T16">
                  <a:pos x="T8" y="T9"/>
                </a:cxn>
                <a:cxn ang="T17">
                  <a:pos x="T10" y="T11"/>
                </a:cxn>
              </a:cxnLst>
              <a:rect l="T18" t="T19" r="T20" b="T21"/>
              <a:pathLst>
                <a:path w="1141" h="1597">
                  <a:moveTo>
                    <a:pt x="514" y="1597"/>
                  </a:moveTo>
                  <a:lnTo>
                    <a:pt x="1141" y="1597"/>
                  </a:lnTo>
                  <a:lnTo>
                    <a:pt x="683" y="445"/>
                  </a:lnTo>
                  <a:lnTo>
                    <a:pt x="0" y="0"/>
                  </a:lnTo>
                  <a:lnTo>
                    <a:pt x="514" y="1597"/>
                  </a:lnTo>
                  <a:close/>
                </a:path>
              </a:pathLst>
            </a:custGeom>
            <a:solidFill>
              <a:srgbClr val="E7AC2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461" name="Freeform 91"/>
            <p:cNvSpPr>
              <a:spLocks noChangeArrowheads="1"/>
            </p:cNvSpPr>
            <p:nvPr/>
          </p:nvSpPr>
          <p:spPr bwMode="auto">
            <a:xfrm>
              <a:off x="1939925" y="2035175"/>
              <a:ext cx="1820863" cy="2535237"/>
            </a:xfrm>
            <a:custGeom>
              <a:avLst/>
              <a:gdLst>
                <a:gd name="T0" fmla="*/ 1223963 w 1147"/>
                <a:gd name="T1" fmla="*/ 2535237 h 1597"/>
                <a:gd name="T2" fmla="*/ 0 w 1147"/>
                <a:gd name="T3" fmla="*/ 1233487 h 1597"/>
                <a:gd name="T4" fmla="*/ 1004888 w 1147"/>
                <a:gd name="T5" fmla="*/ 0 h 1597"/>
                <a:gd name="T6" fmla="*/ 1820863 w 1147"/>
                <a:gd name="T7" fmla="*/ 2535237 h 1597"/>
                <a:gd name="T8" fmla="*/ 1223963 w 1147"/>
                <a:gd name="T9" fmla="*/ 2535237 h 1597"/>
                <a:gd name="T10" fmla="*/ 0 60000 65536"/>
                <a:gd name="T11" fmla="*/ 0 60000 65536"/>
                <a:gd name="T12" fmla="*/ 0 60000 65536"/>
                <a:gd name="T13" fmla="*/ 0 60000 65536"/>
                <a:gd name="T14" fmla="*/ 0 60000 65536"/>
                <a:gd name="T15" fmla="*/ 0 w 1147"/>
                <a:gd name="T16" fmla="*/ 0 h 1597"/>
                <a:gd name="T17" fmla="*/ 1147 w 1147"/>
                <a:gd name="T18" fmla="*/ 1597 h 1597"/>
              </a:gdLst>
              <a:ahLst/>
              <a:cxnLst>
                <a:cxn ang="T10">
                  <a:pos x="T0" y="T1"/>
                </a:cxn>
                <a:cxn ang="T11">
                  <a:pos x="T2" y="T3"/>
                </a:cxn>
                <a:cxn ang="T12">
                  <a:pos x="T4" y="T5"/>
                </a:cxn>
                <a:cxn ang="T13">
                  <a:pos x="T6" y="T7"/>
                </a:cxn>
                <a:cxn ang="T14">
                  <a:pos x="T8" y="T9"/>
                </a:cxn>
              </a:cxnLst>
              <a:rect l="T15" t="T16" r="T17" b="T18"/>
              <a:pathLst>
                <a:path w="1147" h="1597">
                  <a:moveTo>
                    <a:pt x="771" y="1597"/>
                  </a:moveTo>
                  <a:lnTo>
                    <a:pt x="0" y="777"/>
                  </a:lnTo>
                  <a:lnTo>
                    <a:pt x="633" y="0"/>
                  </a:lnTo>
                  <a:lnTo>
                    <a:pt x="1147" y="1597"/>
                  </a:lnTo>
                  <a:lnTo>
                    <a:pt x="771" y="1597"/>
                  </a:lnTo>
                  <a:close/>
                </a:path>
              </a:pathLst>
            </a:custGeom>
            <a:solidFill>
              <a:srgbClr val="E9DB2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462" name="Freeform 92"/>
            <p:cNvSpPr>
              <a:spLocks noChangeArrowheads="1"/>
            </p:cNvSpPr>
            <p:nvPr/>
          </p:nvSpPr>
          <p:spPr bwMode="auto">
            <a:xfrm>
              <a:off x="1939925" y="3268663"/>
              <a:ext cx="1223963" cy="1301750"/>
            </a:xfrm>
            <a:custGeom>
              <a:avLst/>
              <a:gdLst>
                <a:gd name="T0" fmla="*/ 354013 w 771"/>
                <a:gd name="T1" fmla="*/ 1301750 h 820"/>
                <a:gd name="T2" fmla="*/ 1223963 w 771"/>
                <a:gd name="T3" fmla="*/ 1301750 h 820"/>
                <a:gd name="T4" fmla="*/ 0 w 771"/>
                <a:gd name="T5" fmla="*/ 0 h 820"/>
                <a:gd name="T6" fmla="*/ 354013 w 771"/>
                <a:gd name="T7" fmla="*/ 1301750 h 820"/>
                <a:gd name="T8" fmla="*/ 0 60000 65536"/>
                <a:gd name="T9" fmla="*/ 0 60000 65536"/>
                <a:gd name="T10" fmla="*/ 0 60000 65536"/>
                <a:gd name="T11" fmla="*/ 0 60000 65536"/>
                <a:gd name="T12" fmla="*/ 0 w 771"/>
                <a:gd name="T13" fmla="*/ 0 h 820"/>
                <a:gd name="T14" fmla="*/ 771 w 771"/>
                <a:gd name="T15" fmla="*/ 820 h 820"/>
              </a:gdLst>
              <a:ahLst/>
              <a:cxnLst>
                <a:cxn ang="T8">
                  <a:pos x="T0" y="T1"/>
                </a:cxn>
                <a:cxn ang="T9">
                  <a:pos x="T2" y="T3"/>
                </a:cxn>
                <a:cxn ang="T10">
                  <a:pos x="T4" y="T5"/>
                </a:cxn>
                <a:cxn ang="T11">
                  <a:pos x="T6" y="T7"/>
                </a:cxn>
              </a:cxnLst>
              <a:rect l="T12" t="T13" r="T14" b="T15"/>
              <a:pathLst>
                <a:path w="771" h="820">
                  <a:moveTo>
                    <a:pt x="223" y="820"/>
                  </a:moveTo>
                  <a:lnTo>
                    <a:pt x="771" y="820"/>
                  </a:lnTo>
                  <a:lnTo>
                    <a:pt x="0" y="0"/>
                  </a:lnTo>
                  <a:lnTo>
                    <a:pt x="223" y="820"/>
                  </a:lnTo>
                  <a:close/>
                </a:path>
              </a:pathLst>
            </a:custGeom>
            <a:solidFill>
              <a:srgbClr val="B2CB3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463" name="Freeform 93"/>
            <p:cNvSpPr>
              <a:spLocks noChangeArrowheads="1"/>
            </p:cNvSpPr>
            <p:nvPr/>
          </p:nvSpPr>
          <p:spPr bwMode="auto">
            <a:xfrm>
              <a:off x="1279525" y="2246313"/>
              <a:ext cx="658813" cy="2324100"/>
            </a:xfrm>
            <a:custGeom>
              <a:avLst/>
              <a:gdLst>
                <a:gd name="T0" fmla="*/ 0 w 415"/>
                <a:gd name="T1" fmla="*/ 2324100 h 1464"/>
                <a:gd name="T2" fmla="*/ 658813 w 415"/>
                <a:gd name="T3" fmla="*/ 1022350 h 1464"/>
                <a:gd name="T4" fmla="*/ 357188 w 415"/>
                <a:gd name="T5" fmla="*/ 0 h 1464"/>
                <a:gd name="T6" fmla="*/ 0 w 415"/>
                <a:gd name="T7" fmla="*/ 2324100 h 1464"/>
                <a:gd name="T8" fmla="*/ 0 60000 65536"/>
                <a:gd name="T9" fmla="*/ 0 60000 65536"/>
                <a:gd name="T10" fmla="*/ 0 60000 65536"/>
                <a:gd name="T11" fmla="*/ 0 60000 65536"/>
                <a:gd name="T12" fmla="*/ 0 w 415"/>
                <a:gd name="T13" fmla="*/ 0 h 1464"/>
                <a:gd name="T14" fmla="*/ 415 w 415"/>
                <a:gd name="T15" fmla="*/ 1464 h 1464"/>
              </a:gdLst>
              <a:ahLst/>
              <a:cxnLst>
                <a:cxn ang="T8">
                  <a:pos x="T0" y="T1"/>
                </a:cxn>
                <a:cxn ang="T9">
                  <a:pos x="T2" y="T3"/>
                </a:cxn>
                <a:cxn ang="T10">
                  <a:pos x="T4" y="T5"/>
                </a:cxn>
                <a:cxn ang="T11">
                  <a:pos x="T6" y="T7"/>
                </a:cxn>
              </a:cxnLst>
              <a:rect l="T12" t="T13" r="T14" b="T15"/>
              <a:pathLst>
                <a:path w="415" h="1464">
                  <a:moveTo>
                    <a:pt x="0" y="1464"/>
                  </a:moveTo>
                  <a:lnTo>
                    <a:pt x="415" y="644"/>
                  </a:lnTo>
                  <a:lnTo>
                    <a:pt x="225" y="0"/>
                  </a:lnTo>
                  <a:lnTo>
                    <a:pt x="0" y="1464"/>
                  </a:lnTo>
                  <a:close/>
                </a:path>
              </a:pathLst>
            </a:custGeom>
            <a:solidFill>
              <a:srgbClr val="14885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464" name="Freeform 94"/>
            <p:cNvSpPr>
              <a:spLocks noChangeArrowheads="1"/>
            </p:cNvSpPr>
            <p:nvPr/>
          </p:nvSpPr>
          <p:spPr bwMode="auto">
            <a:xfrm>
              <a:off x="1636713" y="1516063"/>
              <a:ext cx="303213" cy="1752600"/>
            </a:xfrm>
            <a:custGeom>
              <a:avLst/>
              <a:gdLst>
                <a:gd name="T0" fmla="*/ 301625 w 191"/>
                <a:gd name="T1" fmla="*/ 1752600 h 1104"/>
                <a:gd name="T2" fmla="*/ 303213 w 191"/>
                <a:gd name="T3" fmla="*/ 1752600 h 1104"/>
                <a:gd name="T4" fmla="*/ 271463 w 191"/>
                <a:gd name="T5" fmla="*/ 0 h 1104"/>
                <a:gd name="T6" fmla="*/ 0 w 191"/>
                <a:gd name="T7" fmla="*/ 730250 h 1104"/>
                <a:gd name="T8" fmla="*/ 301625 w 191"/>
                <a:gd name="T9" fmla="*/ 1752600 h 1104"/>
                <a:gd name="T10" fmla="*/ 0 60000 65536"/>
                <a:gd name="T11" fmla="*/ 0 60000 65536"/>
                <a:gd name="T12" fmla="*/ 0 60000 65536"/>
                <a:gd name="T13" fmla="*/ 0 60000 65536"/>
                <a:gd name="T14" fmla="*/ 0 60000 65536"/>
                <a:gd name="T15" fmla="*/ 0 w 191"/>
                <a:gd name="T16" fmla="*/ 0 h 1104"/>
                <a:gd name="T17" fmla="*/ 191 w 191"/>
                <a:gd name="T18" fmla="*/ 1104 h 1104"/>
              </a:gdLst>
              <a:ahLst/>
              <a:cxnLst>
                <a:cxn ang="T10">
                  <a:pos x="T0" y="T1"/>
                </a:cxn>
                <a:cxn ang="T11">
                  <a:pos x="T2" y="T3"/>
                </a:cxn>
                <a:cxn ang="T12">
                  <a:pos x="T4" y="T5"/>
                </a:cxn>
                <a:cxn ang="T13">
                  <a:pos x="T6" y="T7"/>
                </a:cxn>
                <a:cxn ang="T14">
                  <a:pos x="T8" y="T9"/>
                </a:cxn>
              </a:cxnLst>
              <a:rect l="T15" t="T16" r="T17" b="T18"/>
              <a:pathLst>
                <a:path w="191" h="1104">
                  <a:moveTo>
                    <a:pt x="190" y="1104"/>
                  </a:moveTo>
                  <a:lnTo>
                    <a:pt x="191" y="1104"/>
                  </a:lnTo>
                  <a:lnTo>
                    <a:pt x="171" y="0"/>
                  </a:lnTo>
                  <a:lnTo>
                    <a:pt x="0" y="460"/>
                  </a:lnTo>
                  <a:lnTo>
                    <a:pt x="190" y="1104"/>
                  </a:lnTo>
                  <a:close/>
                </a:path>
              </a:pathLst>
            </a:custGeom>
            <a:solidFill>
              <a:srgbClr val="24624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465" name="Oval 104"/>
            <p:cNvSpPr>
              <a:spLocks noChangeArrowheads="1"/>
            </p:cNvSpPr>
            <p:nvPr/>
          </p:nvSpPr>
          <p:spPr bwMode="auto">
            <a:xfrm>
              <a:off x="133350" y="3565525"/>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000000"/>
                </a:solidFill>
                <a:latin typeface="Calibri" panose="020F0502020204030204" pitchFamily="34" charset="0"/>
                <a:sym typeface="宋体" panose="02010600030101010101" pitchFamily="2" charset="-122"/>
              </a:endParaRPr>
            </a:p>
          </p:txBody>
        </p:sp>
        <p:sp>
          <p:nvSpPr>
            <p:cNvPr id="12466" name="Oval 105"/>
            <p:cNvSpPr>
              <a:spLocks noChangeArrowheads="1"/>
            </p:cNvSpPr>
            <p:nvPr/>
          </p:nvSpPr>
          <p:spPr bwMode="auto">
            <a:xfrm>
              <a:off x="171450" y="4113213"/>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000000"/>
                </a:solidFill>
                <a:latin typeface="Calibri" panose="020F0502020204030204" pitchFamily="34" charset="0"/>
                <a:sym typeface="宋体" panose="02010600030101010101" pitchFamily="2" charset="-122"/>
              </a:endParaRPr>
            </a:p>
          </p:txBody>
        </p:sp>
        <p:sp>
          <p:nvSpPr>
            <p:cNvPr id="12467" name="Oval 106"/>
            <p:cNvSpPr>
              <a:spLocks noChangeArrowheads="1"/>
            </p:cNvSpPr>
            <p:nvPr/>
          </p:nvSpPr>
          <p:spPr bwMode="auto">
            <a:xfrm>
              <a:off x="654050" y="2611438"/>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000000"/>
                </a:solidFill>
                <a:latin typeface="Calibri" panose="020F0502020204030204" pitchFamily="34" charset="0"/>
                <a:sym typeface="宋体" panose="02010600030101010101" pitchFamily="2" charset="-122"/>
              </a:endParaRPr>
            </a:p>
          </p:txBody>
        </p:sp>
        <p:sp>
          <p:nvSpPr>
            <p:cNvPr id="12468" name="Oval 107"/>
            <p:cNvSpPr>
              <a:spLocks noChangeArrowheads="1"/>
            </p:cNvSpPr>
            <p:nvPr/>
          </p:nvSpPr>
          <p:spPr bwMode="auto">
            <a:xfrm>
              <a:off x="1711325" y="2390775"/>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000000"/>
                </a:solidFill>
                <a:latin typeface="Calibri" panose="020F0502020204030204" pitchFamily="34" charset="0"/>
                <a:sym typeface="宋体" panose="02010600030101010101" pitchFamily="2" charset="-122"/>
              </a:endParaRPr>
            </a:p>
          </p:txBody>
        </p:sp>
        <p:sp>
          <p:nvSpPr>
            <p:cNvPr id="12469" name="Oval 108"/>
            <p:cNvSpPr>
              <a:spLocks noChangeArrowheads="1"/>
            </p:cNvSpPr>
            <p:nvPr/>
          </p:nvSpPr>
          <p:spPr bwMode="auto">
            <a:xfrm>
              <a:off x="1990725" y="1717675"/>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000000"/>
                </a:solidFill>
                <a:latin typeface="Calibri" panose="020F0502020204030204" pitchFamily="34" charset="0"/>
                <a:sym typeface="宋体" panose="02010600030101010101" pitchFamily="2" charset="-122"/>
              </a:endParaRPr>
            </a:p>
          </p:txBody>
        </p:sp>
        <p:sp>
          <p:nvSpPr>
            <p:cNvPr id="12470" name="Oval 109"/>
            <p:cNvSpPr>
              <a:spLocks noChangeArrowheads="1"/>
            </p:cNvSpPr>
            <p:nvPr/>
          </p:nvSpPr>
          <p:spPr bwMode="auto">
            <a:xfrm>
              <a:off x="2003425" y="3325813"/>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000000"/>
                </a:solidFill>
                <a:latin typeface="Calibri" panose="020F0502020204030204" pitchFamily="34" charset="0"/>
                <a:sym typeface="宋体" panose="02010600030101010101" pitchFamily="2" charset="-122"/>
              </a:endParaRPr>
            </a:p>
          </p:txBody>
        </p:sp>
        <p:sp>
          <p:nvSpPr>
            <p:cNvPr id="12471" name="Oval 110"/>
            <p:cNvSpPr>
              <a:spLocks noChangeArrowheads="1"/>
            </p:cNvSpPr>
            <p:nvPr/>
          </p:nvSpPr>
          <p:spPr bwMode="auto">
            <a:xfrm>
              <a:off x="2979738" y="2205038"/>
              <a:ext cx="58738" cy="79375"/>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000000"/>
                </a:solidFill>
                <a:latin typeface="Calibri" panose="020F0502020204030204" pitchFamily="34" charset="0"/>
                <a:sym typeface="宋体" panose="02010600030101010101" pitchFamily="2" charset="-122"/>
              </a:endParaRPr>
            </a:p>
          </p:txBody>
        </p:sp>
        <p:sp>
          <p:nvSpPr>
            <p:cNvPr id="12472" name="Oval 111"/>
            <p:cNvSpPr>
              <a:spLocks noChangeArrowheads="1"/>
            </p:cNvSpPr>
            <p:nvPr/>
          </p:nvSpPr>
          <p:spPr bwMode="auto">
            <a:xfrm>
              <a:off x="4024313" y="2819400"/>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000000"/>
                </a:solidFill>
                <a:latin typeface="Calibri" panose="020F0502020204030204" pitchFamily="34" charset="0"/>
                <a:sym typeface="宋体" panose="02010600030101010101" pitchFamily="2" charset="-122"/>
              </a:endParaRPr>
            </a:p>
          </p:txBody>
        </p:sp>
      </p:grpSp>
      <p:sp>
        <p:nvSpPr>
          <p:cNvPr id="12294" name="文本框 2"/>
          <p:cNvSpPr>
            <a:spLocks noChangeArrowheads="1"/>
          </p:cNvSpPr>
          <p:nvPr/>
        </p:nvSpPr>
        <p:spPr bwMode="auto">
          <a:xfrm>
            <a:off x="1352550" y="506413"/>
            <a:ext cx="4884738"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b="1" dirty="0">
                <a:solidFill>
                  <a:srgbClr val="000000"/>
                </a:solidFill>
                <a:latin typeface="Calibri" panose="020F0502020204030204" pitchFamily="34" charset="0"/>
                <a:sym typeface="宋体" panose="02010600030101010101" pitchFamily="2" charset="-122"/>
              </a:rPr>
              <a:t>当前</a:t>
            </a:r>
            <a:r>
              <a:rPr lang="en-US" altLang="zh-CN" sz="2800" b="1" dirty="0">
                <a:solidFill>
                  <a:srgbClr val="000000"/>
                </a:solidFill>
                <a:latin typeface="Calibri" panose="020F0502020204030204" pitchFamily="34" charset="0"/>
                <a:sym typeface="宋体" panose="02010600030101010101" pitchFamily="2" charset="-122"/>
              </a:rPr>
              <a:t>VR</a:t>
            </a:r>
            <a:r>
              <a:rPr lang="zh-CN" altLang="en-US" sz="2800" b="1" dirty="0">
                <a:solidFill>
                  <a:srgbClr val="000000"/>
                </a:solidFill>
                <a:latin typeface="Calibri" panose="020F0502020204030204" pitchFamily="34" charset="0"/>
                <a:sym typeface="宋体" panose="02010600030101010101" pitchFamily="2" charset="-122"/>
              </a:rPr>
              <a:t>游戏在交互上的普遍缺点</a:t>
            </a:r>
          </a:p>
        </p:txBody>
      </p:sp>
      <p:grpSp>
        <p:nvGrpSpPr>
          <p:cNvPr id="12388" name="Group 100"/>
          <p:cNvGrpSpPr>
            <a:grpSpLocks/>
          </p:cNvGrpSpPr>
          <p:nvPr/>
        </p:nvGrpSpPr>
        <p:grpSpPr bwMode="auto">
          <a:xfrm>
            <a:off x="4197350" y="2000250"/>
            <a:ext cx="3797300" cy="3798888"/>
            <a:chOff x="0" y="0"/>
            <a:chExt cx="3796361" cy="3798888"/>
          </a:xfrm>
        </p:grpSpPr>
        <p:sp>
          <p:nvSpPr>
            <p:cNvPr id="12302" name="AutoShape 3"/>
            <p:cNvSpPr>
              <a:spLocks noChangeAspect="1" noChangeArrowheads="1" noTextEdit="1"/>
            </p:cNvSpPr>
            <p:nvPr/>
          </p:nvSpPr>
          <p:spPr bwMode="auto">
            <a:xfrm>
              <a:off x="1263" y="1263"/>
              <a:ext cx="3795098" cy="3797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303" name="Freeform 5"/>
            <p:cNvSpPr>
              <a:spLocks noChangeArrowheads="1"/>
            </p:cNvSpPr>
            <p:nvPr/>
          </p:nvSpPr>
          <p:spPr bwMode="auto">
            <a:xfrm>
              <a:off x="324680" y="2788209"/>
              <a:ext cx="395428" cy="391638"/>
            </a:xfrm>
            <a:custGeom>
              <a:avLst/>
              <a:gdLst>
                <a:gd name="T0" fmla="*/ 395428 w 504"/>
                <a:gd name="T1" fmla="*/ 169971 h 500"/>
                <a:gd name="T2" fmla="*/ 262050 w 504"/>
                <a:gd name="T3" fmla="*/ 0 h 500"/>
                <a:gd name="T4" fmla="*/ 0 w 504"/>
                <a:gd name="T5" fmla="*/ 174671 h 500"/>
                <a:gd name="T6" fmla="*/ 172607 w 504"/>
                <a:gd name="T7" fmla="*/ 391638 h 500"/>
                <a:gd name="T8" fmla="*/ 395428 w 504"/>
                <a:gd name="T9" fmla="*/ 169971 h 500"/>
                <a:gd name="T10" fmla="*/ 0 60000 65536"/>
                <a:gd name="T11" fmla="*/ 0 60000 65536"/>
                <a:gd name="T12" fmla="*/ 0 60000 65536"/>
                <a:gd name="T13" fmla="*/ 0 60000 65536"/>
                <a:gd name="T14" fmla="*/ 0 60000 65536"/>
                <a:gd name="T15" fmla="*/ 0 w 504"/>
                <a:gd name="T16" fmla="*/ 0 h 500"/>
                <a:gd name="T17" fmla="*/ 504 w 504"/>
                <a:gd name="T18" fmla="*/ 500 h 500"/>
              </a:gdLst>
              <a:ahLst/>
              <a:cxnLst>
                <a:cxn ang="T10">
                  <a:pos x="T0" y="T1"/>
                </a:cxn>
                <a:cxn ang="T11">
                  <a:pos x="T2" y="T3"/>
                </a:cxn>
                <a:cxn ang="T12">
                  <a:pos x="T4" y="T5"/>
                </a:cxn>
                <a:cxn ang="T13">
                  <a:pos x="T6" y="T7"/>
                </a:cxn>
                <a:cxn ang="T14">
                  <a:pos x="T8" y="T9"/>
                </a:cxn>
              </a:cxnLst>
              <a:rect l="T15" t="T16" r="T17" b="T18"/>
              <a:pathLst>
                <a:path w="504" h="500">
                  <a:moveTo>
                    <a:pt x="504" y="217"/>
                  </a:moveTo>
                  <a:cubicBezTo>
                    <a:pt x="442" y="148"/>
                    <a:pt x="386" y="76"/>
                    <a:pt x="334" y="0"/>
                  </a:cubicBezTo>
                  <a:cubicBezTo>
                    <a:pt x="0" y="223"/>
                    <a:pt x="0" y="223"/>
                    <a:pt x="0" y="223"/>
                  </a:cubicBezTo>
                  <a:cubicBezTo>
                    <a:pt x="67" y="321"/>
                    <a:pt x="140" y="413"/>
                    <a:pt x="220" y="500"/>
                  </a:cubicBezTo>
                  <a:lnTo>
                    <a:pt x="504" y="217"/>
                  </a:lnTo>
                  <a:close/>
                </a:path>
              </a:pathLst>
            </a:custGeom>
            <a:solidFill>
              <a:srgbClr val="085C9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304" name="Freeform 6"/>
            <p:cNvSpPr>
              <a:spLocks noChangeArrowheads="1"/>
            </p:cNvSpPr>
            <p:nvPr/>
          </p:nvSpPr>
          <p:spPr bwMode="auto">
            <a:xfrm>
              <a:off x="1513491" y="3790"/>
              <a:ext cx="281727" cy="344894"/>
            </a:xfrm>
            <a:custGeom>
              <a:avLst/>
              <a:gdLst>
                <a:gd name="T0" fmla="*/ 0 w 361"/>
                <a:gd name="T1" fmla="*/ 36057 h 440"/>
                <a:gd name="T2" fmla="*/ 60872 w 361"/>
                <a:gd name="T3" fmla="*/ 344894 h 440"/>
                <a:gd name="T4" fmla="*/ 281727 w 361"/>
                <a:gd name="T5" fmla="*/ 315108 h 440"/>
                <a:gd name="T6" fmla="*/ 281727 w 361"/>
                <a:gd name="T7" fmla="*/ 0 h 440"/>
                <a:gd name="T8" fmla="*/ 0 w 361"/>
                <a:gd name="T9" fmla="*/ 36057 h 440"/>
                <a:gd name="T10" fmla="*/ 0 60000 65536"/>
                <a:gd name="T11" fmla="*/ 0 60000 65536"/>
                <a:gd name="T12" fmla="*/ 0 60000 65536"/>
                <a:gd name="T13" fmla="*/ 0 60000 65536"/>
                <a:gd name="T14" fmla="*/ 0 60000 65536"/>
                <a:gd name="T15" fmla="*/ 0 w 361"/>
                <a:gd name="T16" fmla="*/ 0 h 440"/>
                <a:gd name="T17" fmla="*/ 361 w 361"/>
                <a:gd name="T18" fmla="*/ 440 h 440"/>
              </a:gdLst>
              <a:ahLst/>
              <a:cxnLst>
                <a:cxn ang="T10">
                  <a:pos x="T0" y="T1"/>
                </a:cxn>
                <a:cxn ang="T11">
                  <a:pos x="T2" y="T3"/>
                </a:cxn>
                <a:cxn ang="T12">
                  <a:pos x="T4" y="T5"/>
                </a:cxn>
                <a:cxn ang="T13">
                  <a:pos x="T6" y="T7"/>
                </a:cxn>
                <a:cxn ang="T14">
                  <a:pos x="T8" y="T9"/>
                </a:cxn>
              </a:cxnLst>
              <a:rect l="T15" t="T16" r="T17" b="T18"/>
              <a:pathLst>
                <a:path w="361" h="440">
                  <a:moveTo>
                    <a:pt x="0" y="46"/>
                  </a:moveTo>
                  <a:cubicBezTo>
                    <a:pt x="78" y="440"/>
                    <a:pt x="78" y="440"/>
                    <a:pt x="78" y="440"/>
                  </a:cubicBezTo>
                  <a:cubicBezTo>
                    <a:pt x="170" y="421"/>
                    <a:pt x="265" y="408"/>
                    <a:pt x="361" y="402"/>
                  </a:cubicBezTo>
                  <a:cubicBezTo>
                    <a:pt x="361" y="0"/>
                    <a:pt x="361" y="0"/>
                    <a:pt x="361" y="0"/>
                  </a:cubicBezTo>
                  <a:cubicBezTo>
                    <a:pt x="238" y="7"/>
                    <a:pt x="117" y="22"/>
                    <a:pt x="0" y="46"/>
                  </a:cubicBezTo>
                  <a:close/>
                </a:path>
              </a:pathLst>
            </a:custGeom>
            <a:solidFill>
              <a:srgbClr val="E7DED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305" name="Freeform 7"/>
            <p:cNvSpPr>
              <a:spLocks noChangeArrowheads="1"/>
            </p:cNvSpPr>
            <p:nvPr/>
          </p:nvSpPr>
          <p:spPr bwMode="auto">
            <a:xfrm>
              <a:off x="557136" y="3020665"/>
              <a:ext cx="385322" cy="404271"/>
            </a:xfrm>
            <a:custGeom>
              <a:avLst/>
              <a:gdLst>
                <a:gd name="T0" fmla="*/ 385322 w 493"/>
                <a:gd name="T1" fmla="*/ 142592 h 516"/>
                <a:gd name="T2" fmla="*/ 221970 w 493"/>
                <a:gd name="T3" fmla="*/ 0 h 516"/>
                <a:gd name="T4" fmla="*/ 0 w 493"/>
                <a:gd name="T5" fmla="*/ 222506 h 516"/>
                <a:gd name="T6" fmla="*/ 210247 w 493"/>
                <a:gd name="T7" fmla="*/ 404271 h 516"/>
                <a:gd name="T8" fmla="*/ 385322 w 493"/>
                <a:gd name="T9" fmla="*/ 142592 h 516"/>
                <a:gd name="T10" fmla="*/ 0 60000 65536"/>
                <a:gd name="T11" fmla="*/ 0 60000 65536"/>
                <a:gd name="T12" fmla="*/ 0 60000 65536"/>
                <a:gd name="T13" fmla="*/ 0 60000 65536"/>
                <a:gd name="T14" fmla="*/ 0 60000 65536"/>
                <a:gd name="T15" fmla="*/ 0 w 493"/>
                <a:gd name="T16" fmla="*/ 0 h 516"/>
                <a:gd name="T17" fmla="*/ 493 w 493"/>
                <a:gd name="T18" fmla="*/ 516 h 516"/>
              </a:gdLst>
              <a:ahLst/>
              <a:cxnLst>
                <a:cxn ang="T10">
                  <a:pos x="T0" y="T1"/>
                </a:cxn>
                <a:cxn ang="T11">
                  <a:pos x="T2" y="T3"/>
                </a:cxn>
                <a:cxn ang="T12">
                  <a:pos x="T4" y="T5"/>
                </a:cxn>
                <a:cxn ang="T13">
                  <a:pos x="T6" y="T7"/>
                </a:cxn>
                <a:cxn ang="T14">
                  <a:pos x="T8" y="T9"/>
                </a:cxn>
              </a:cxnLst>
              <a:rect l="T15" t="T16" r="T17" b="T18"/>
              <a:pathLst>
                <a:path w="493" h="516">
                  <a:moveTo>
                    <a:pt x="493" y="182"/>
                  </a:moveTo>
                  <a:cubicBezTo>
                    <a:pt x="419" y="126"/>
                    <a:pt x="349" y="65"/>
                    <a:pt x="284" y="0"/>
                  </a:cubicBezTo>
                  <a:cubicBezTo>
                    <a:pt x="0" y="284"/>
                    <a:pt x="0" y="284"/>
                    <a:pt x="0" y="284"/>
                  </a:cubicBezTo>
                  <a:cubicBezTo>
                    <a:pt x="84" y="367"/>
                    <a:pt x="174" y="445"/>
                    <a:pt x="269" y="516"/>
                  </a:cubicBezTo>
                  <a:lnTo>
                    <a:pt x="493" y="182"/>
                  </a:lnTo>
                  <a:close/>
                </a:path>
              </a:pathLst>
            </a:custGeom>
            <a:solidFill>
              <a:srgbClr val="085C9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306" name="Freeform 8"/>
            <p:cNvSpPr>
              <a:spLocks noChangeArrowheads="1"/>
            </p:cNvSpPr>
            <p:nvPr/>
          </p:nvSpPr>
          <p:spPr bwMode="auto">
            <a:xfrm>
              <a:off x="42954" y="2239916"/>
              <a:ext cx="367635" cy="324681"/>
            </a:xfrm>
            <a:custGeom>
              <a:avLst/>
              <a:gdLst>
                <a:gd name="T0" fmla="*/ 367635 w 469"/>
                <a:gd name="T1" fmla="*/ 204690 h 414"/>
                <a:gd name="T2" fmla="*/ 308061 w 469"/>
                <a:gd name="T3" fmla="*/ 0 h 414"/>
                <a:gd name="T4" fmla="*/ 0 w 469"/>
                <a:gd name="T5" fmla="*/ 61172 h 414"/>
                <a:gd name="T6" fmla="*/ 76819 w 469"/>
                <a:gd name="T7" fmla="*/ 324681 h 414"/>
                <a:gd name="T8" fmla="*/ 367635 w 469"/>
                <a:gd name="T9" fmla="*/ 204690 h 414"/>
                <a:gd name="T10" fmla="*/ 0 60000 65536"/>
                <a:gd name="T11" fmla="*/ 0 60000 65536"/>
                <a:gd name="T12" fmla="*/ 0 60000 65536"/>
                <a:gd name="T13" fmla="*/ 0 60000 65536"/>
                <a:gd name="T14" fmla="*/ 0 60000 65536"/>
                <a:gd name="T15" fmla="*/ 0 w 469"/>
                <a:gd name="T16" fmla="*/ 0 h 414"/>
                <a:gd name="T17" fmla="*/ 469 w 469"/>
                <a:gd name="T18" fmla="*/ 414 h 414"/>
              </a:gdLst>
              <a:ahLst/>
              <a:cxnLst>
                <a:cxn ang="T10">
                  <a:pos x="T0" y="T1"/>
                </a:cxn>
                <a:cxn ang="T11">
                  <a:pos x="T2" y="T3"/>
                </a:cxn>
                <a:cxn ang="T12">
                  <a:pos x="T4" y="T5"/>
                </a:cxn>
                <a:cxn ang="T13">
                  <a:pos x="T6" y="T7"/>
                </a:cxn>
                <a:cxn ang="T14">
                  <a:pos x="T8" y="T9"/>
                </a:cxn>
              </a:cxnLst>
              <a:rect l="T15" t="T16" r="T17" b="T18"/>
              <a:pathLst>
                <a:path w="469" h="414">
                  <a:moveTo>
                    <a:pt x="469" y="261"/>
                  </a:moveTo>
                  <a:cubicBezTo>
                    <a:pt x="438" y="176"/>
                    <a:pt x="413" y="89"/>
                    <a:pt x="393" y="0"/>
                  </a:cubicBezTo>
                  <a:cubicBezTo>
                    <a:pt x="0" y="78"/>
                    <a:pt x="0" y="78"/>
                    <a:pt x="0" y="78"/>
                  </a:cubicBezTo>
                  <a:cubicBezTo>
                    <a:pt x="25" y="193"/>
                    <a:pt x="57" y="305"/>
                    <a:pt x="98" y="414"/>
                  </a:cubicBezTo>
                  <a:lnTo>
                    <a:pt x="469" y="261"/>
                  </a:lnTo>
                  <a:close/>
                </a:path>
              </a:pathLst>
            </a:custGeom>
            <a:solidFill>
              <a:srgbClr val="E7DED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307" name="Freeform 9"/>
            <p:cNvSpPr>
              <a:spLocks noChangeArrowheads="1"/>
            </p:cNvSpPr>
            <p:nvPr/>
          </p:nvSpPr>
          <p:spPr bwMode="auto">
            <a:xfrm>
              <a:off x="0" y="1943030"/>
              <a:ext cx="334788" cy="272883"/>
            </a:xfrm>
            <a:custGeom>
              <a:avLst/>
              <a:gdLst>
                <a:gd name="T0" fmla="*/ 334788 w 426"/>
                <a:gd name="T1" fmla="*/ 211720 h 348"/>
                <a:gd name="T2" fmla="*/ 315141 w 426"/>
                <a:gd name="T3" fmla="*/ 0 h 348"/>
                <a:gd name="T4" fmla="*/ 0 w 426"/>
                <a:gd name="T5" fmla="*/ 0 h 348"/>
                <a:gd name="T6" fmla="*/ 25934 w 426"/>
                <a:gd name="T7" fmla="*/ 272883 h 348"/>
                <a:gd name="T8" fmla="*/ 334788 w 426"/>
                <a:gd name="T9" fmla="*/ 211720 h 348"/>
                <a:gd name="T10" fmla="*/ 0 60000 65536"/>
                <a:gd name="T11" fmla="*/ 0 60000 65536"/>
                <a:gd name="T12" fmla="*/ 0 60000 65536"/>
                <a:gd name="T13" fmla="*/ 0 60000 65536"/>
                <a:gd name="T14" fmla="*/ 0 60000 65536"/>
                <a:gd name="T15" fmla="*/ 0 w 426"/>
                <a:gd name="T16" fmla="*/ 0 h 348"/>
                <a:gd name="T17" fmla="*/ 426 w 426"/>
                <a:gd name="T18" fmla="*/ 348 h 348"/>
              </a:gdLst>
              <a:ahLst/>
              <a:cxnLst>
                <a:cxn ang="T10">
                  <a:pos x="T0" y="T1"/>
                </a:cxn>
                <a:cxn ang="T11">
                  <a:pos x="T2" y="T3"/>
                </a:cxn>
                <a:cxn ang="T12">
                  <a:pos x="T4" y="T5"/>
                </a:cxn>
                <a:cxn ang="T13">
                  <a:pos x="T6" y="T7"/>
                </a:cxn>
                <a:cxn ang="T14">
                  <a:pos x="T8" y="T9"/>
                </a:cxn>
              </a:cxnLst>
              <a:rect l="T15" t="T16" r="T17" b="T18"/>
              <a:pathLst>
                <a:path w="426" h="348">
                  <a:moveTo>
                    <a:pt x="426" y="270"/>
                  </a:moveTo>
                  <a:cubicBezTo>
                    <a:pt x="412" y="182"/>
                    <a:pt x="404" y="91"/>
                    <a:pt x="401" y="0"/>
                  </a:cubicBezTo>
                  <a:cubicBezTo>
                    <a:pt x="0" y="0"/>
                    <a:pt x="0" y="0"/>
                    <a:pt x="0" y="0"/>
                  </a:cubicBezTo>
                  <a:cubicBezTo>
                    <a:pt x="3" y="118"/>
                    <a:pt x="14" y="234"/>
                    <a:pt x="33" y="348"/>
                  </a:cubicBezTo>
                  <a:lnTo>
                    <a:pt x="426" y="270"/>
                  </a:lnTo>
                  <a:close/>
                </a:path>
              </a:pathLst>
            </a:custGeom>
            <a:solidFill>
              <a:srgbClr val="E7DED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308" name="Freeform 10"/>
            <p:cNvSpPr>
              <a:spLocks noChangeArrowheads="1"/>
            </p:cNvSpPr>
            <p:nvPr/>
          </p:nvSpPr>
          <p:spPr bwMode="auto">
            <a:xfrm>
              <a:off x="1512227" y="3451468"/>
              <a:ext cx="282990" cy="344894"/>
            </a:xfrm>
            <a:custGeom>
              <a:avLst/>
              <a:gdLst>
                <a:gd name="T0" fmla="*/ 282990 w 362"/>
                <a:gd name="T1" fmla="*/ 29786 h 440"/>
                <a:gd name="T2" fmla="*/ 61757 w 362"/>
                <a:gd name="T3" fmla="*/ 0 h 440"/>
                <a:gd name="T4" fmla="*/ 0 w 362"/>
                <a:gd name="T5" fmla="*/ 308053 h 440"/>
                <a:gd name="T6" fmla="*/ 282990 w 362"/>
                <a:gd name="T7" fmla="*/ 344894 h 440"/>
                <a:gd name="T8" fmla="*/ 282990 w 362"/>
                <a:gd name="T9" fmla="*/ 29786 h 440"/>
                <a:gd name="T10" fmla="*/ 0 60000 65536"/>
                <a:gd name="T11" fmla="*/ 0 60000 65536"/>
                <a:gd name="T12" fmla="*/ 0 60000 65536"/>
                <a:gd name="T13" fmla="*/ 0 60000 65536"/>
                <a:gd name="T14" fmla="*/ 0 60000 65536"/>
                <a:gd name="T15" fmla="*/ 0 w 362"/>
                <a:gd name="T16" fmla="*/ 0 h 440"/>
                <a:gd name="T17" fmla="*/ 362 w 362"/>
                <a:gd name="T18" fmla="*/ 440 h 440"/>
              </a:gdLst>
              <a:ahLst/>
              <a:cxnLst>
                <a:cxn ang="T10">
                  <a:pos x="T0" y="T1"/>
                </a:cxn>
                <a:cxn ang="T11">
                  <a:pos x="T2" y="T3"/>
                </a:cxn>
                <a:cxn ang="T12">
                  <a:pos x="T4" y="T5"/>
                </a:cxn>
                <a:cxn ang="T13">
                  <a:pos x="T6" y="T7"/>
                </a:cxn>
                <a:cxn ang="T14">
                  <a:pos x="T8" y="T9"/>
                </a:cxn>
              </a:cxnLst>
              <a:rect l="T15" t="T16" r="T17" b="T18"/>
              <a:pathLst>
                <a:path w="362" h="440">
                  <a:moveTo>
                    <a:pt x="362" y="38"/>
                  </a:moveTo>
                  <a:cubicBezTo>
                    <a:pt x="265" y="31"/>
                    <a:pt x="171" y="19"/>
                    <a:pt x="79" y="0"/>
                  </a:cubicBezTo>
                  <a:cubicBezTo>
                    <a:pt x="0" y="393"/>
                    <a:pt x="0" y="393"/>
                    <a:pt x="0" y="393"/>
                  </a:cubicBezTo>
                  <a:cubicBezTo>
                    <a:pt x="118" y="418"/>
                    <a:pt x="238" y="433"/>
                    <a:pt x="362" y="440"/>
                  </a:cubicBezTo>
                  <a:lnTo>
                    <a:pt x="362" y="38"/>
                  </a:lnTo>
                  <a:close/>
                </a:path>
              </a:pathLst>
            </a:custGeom>
            <a:solidFill>
              <a:srgbClr val="085C9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309" name="Freeform 11"/>
            <p:cNvSpPr>
              <a:spLocks noChangeArrowheads="1"/>
            </p:cNvSpPr>
            <p:nvPr/>
          </p:nvSpPr>
          <p:spPr bwMode="auto">
            <a:xfrm>
              <a:off x="837599" y="3213958"/>
              <a:ext cx="365108" cy="400482"/>
            </a:xfrm>
            <a:custGeom>
              <a:avLst/>
              <a:gdLst>
                <a:gd name="T0" fmla="*/ 365108 w 465"/>
                <a:gd name="T1" fmla="*/ 109721 h 511"/>
                <a:gd name="T2" fmla="*/ 175095 w 465"/>
                <a:gd name="T3" fmla="*/ 0 h 511"/>
                <a:gd name="T4" fmla="*/ 0 w 465"/>
                <a:gd name="T5" fmla="*/ 261763 h 511"/>
                <a:gd name="T6" fmla="*/ 244191 w 465"/>
                <a:gd name="T7" fmla="*/ 400482 h 511"/>
                <a:gd name="T8" fmla="*/ 365108 w 465"/>
                <a:gd name="T9" fmla="*/ 109721 h 511"/>
                <a:gd name="T10" fmla="*/ 0 60000 65536"/>
                <a:gd name="T11" fmla="*/ 0 60000 65536"/>
                <a:gd name="T12" fmla="*/ 0 60000 65536"/>
                <a:gd name="T13" fmla="*/ 0 60000 65536"/>
                <a:gd name="T14" fmla="*/ 0 60000 65536"/>
                <a:gd name="T15" fmla="*/ 0 w 465"/>
                <a:gd name="T16" fmla="*/ 0 h 511"/>
                <a:gd name="T17" fmla="*/ 465 w 465"/>
                <a:gd name="T18" fmla="*/ 511 h 511"/>
              </a:gdLst>
              <a:ahLst/>
              <a:cxnLst>
                <a:cxn ang="T10">
                  <a:pos x="T0" y="T1"/>
                </a:cxn>
                <a:cxn ang="T11">
                  <a:pos x="T2" y="T3"/>
                </a:cxn>
                <a:cxn ang="T12">
                  <a:pos x="T4" y="T5"/>
                </a:cxn>
                <a:cxn ang="T13">
                  <a:pos x="T6" y="T7"/>
                </a:cxn>
                <a:cxn ang="T14">
                  <a:pos x="T8" y="T9"/>
                </a:cxn>
              </a:cxnLst>
              <a:rect l="T15" t="T16" r="T17" b="T18"/>
              <a:pathLst>
                <a:path w="465" h="511">
                  <a:moveTo>
                    <a:pt x="465" y="140"/>
                  </a:moveTo>
                  <a:cubicBezTo>
                    <a:pt x="381" y="98"/>
                    <a:pt x="300" y="52"/>
                    <a:pt x="223" y="0"/>
                  </a:cubicBezTo>
                  <a:cubicBezTo>
                    <a:pt x="0" y="334"/>
                    <a:pt x="0" y="334"/>
                    <a:pt x="0" y="334"/>
                  </a:cubicBezTo>
                  <a:cubicBezTo>
                    <a:pt x="99" y="400"/>
                    <a:pt x="203" y="459"/>
                    <a:pt x="311" y="511"/>
                  </a:cubicBezTo>
                  <a:lnTo>
                    <a:pt x="465" y="140"/>
                  </a:lnTo>
                  <a:close/>
                </a:path>
              </a:pathLst>
            </a:custGeom>
            <a:solidFill>
              <a:srgbClr val="085C9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310" name="Freeform 12"/>
            <p:cNvSpPr>
              <a:spLocks noChangeArrowheads="1"/>
            </p:cNvSpPr>
            <p:nvPr/>
          </p:nvSpPr>
          <p:spPr bwMode="auto">
            <a:xfrm>
              <a:off x="1161017" y="3359243"/>
              <a:ext cx="328471" cy="380268"/>
            </a:xfrm>
            <a:custGeom>
              <a:avLst/>
              <a:gdLst>
                <a:gd name="T0" fmla="*/ 328471 w 420"/>
                <a:gd name="T1" fmla="*/ 71349 h 485"/>
                <a:gd name="T2" fmla="*/ 119657 w 420"/>
                <a:gd name="T3" fmla="*/ 0 h 485"/>
                <a:gd name="T4" fmla="*/ 0 w 420"/>
                <a:gd name="T5" fmla="*/ 290885 h 485"/>
                <a:gd name="T6" fmla="*/ 266687 w 420"/>
                <a:gd name="T7" fmla="*/ 380268 h 485"/>
                <a:gd name="T8" fmla="*/ 328471 w 420"/>
                <a:gd name="T9" fmla="*/ 71349 h 485"/>
                <a:gd name="T10" fmla="*/ 0 60000 65536"/>
                <a:gd name="T11" fmla="*/ 0 60000 65536"/>
                <a:gd name="T12" fmla="*/ 0 60000 65536"/>
                <a:gd name="T13" fmla="*/ 0 60000 65536"/>
                <a:gd name="T14" fmla="*/ 0 60000 65536"/>
                <a:gd name="T15" fmla="*/ 0 w 420"/>
                <a:gd name="T16" fmla="*/ 0 h 485"/>
                <a:gd name="T17" fmla="*/ 420 w 420"/>
                <a:gd name="T18" fmla="*/ 485 h 485"/>
              </a:gdLst>
              <a:ahLst/>
              <a:cxnLst>
                <a:cxn ang="T10">
                  <a:pos x="T0" y="T1"/>
                </a:cxn>
                <a:cxn ang="T11">
                  <a:pos x="T2" y="T3"/>
                </a:cxn>
                <a:cxn ang="T12">
                  <a:pos x="T4" y="T5"/>
                </a:cxn>
                <a:cxn ang="T13">
                  <a:pos x="T6" y="T7"/>
                </a:cxn>
                <a:cxn ang="T14">
                  <a:pos x="T8" y="T9"/>
                </a:cxn>
              </a:cxnLst>
              <a:rect l="T15" t="T16" r="T17" b="T18"/>
              <a:pathLst>
                <a:path w="420" h="485">
                  <a:moveTo>
                    <a:pt x="420" y="91"/>
                  </a:moveTo>
                  <a:cubicBezTo>
                    <a:pt x="328" y="67"/>
                    <a:pt x="239" y="36"/>
                    <a:pt x="153" y="0"/>
                  </a:cubicBezTo>
                  <a:cubicBezTo>
                    <a:pt x="0" y="371"/>
                    <a:pt x="0" y="371"/>
                    <a:pt x="0" y="371"/>
                  </a:cubicBezTo>
                  <a:cubicBezTo>
                    <a:pt x="110" y="417"/>
                    <a:pt x="224" y="455"/>
                    <a:pt x="341" y="485"/>
                  </a:cubicBezTo>
                  <a:lnTo>
                    <a:pt x="420" y="91"/>
                  </a:lnTo>
                  <a:close/>
                </a:path>
              </a:pathLst>
            </a:custGeom>
            <a:solidFill>
              <a:srgbClr val="085C9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311" name="Freeform 13"/>
            <p:cNvSpPr>
              <a:spLocks noChangeArrowheads="1"/>
            </p:cNvSpPr>
            <p:nvPr/>
          </p:nvSpPr>
          <p:spPr bwMode="auto">
            <a:xfrm>
              <a:off x="151602" y="2524170"/>
              <a:ext cx="387848" cy="365108"/>
            </a:xfrm>
            <a:custGeom>
              <a:avLst/>
              <a:gdLst>
                <a:gd name="T0" fmla="*/ 387848 w 495"/>
                <a:gd name="T1" fmla="*/ 190389 h 466"/>
                <a:gd name="T2" fmla="*/ 290690 w 495"/>
                <a:gd name="T3" fmla="*/ 0 h 466"/>
                <a:gd name="T4" fmla="*/ 0 w 495"/>
                <a:gd name="T5" fmla="*/ 120658 h 466"/>
                <a:gd name="T6" fmla="*/ 126149 w 495"/>
                <a:gd name="T7" fmla="*/ 365108 h 466"/>
                <a:gd name="T8" fmla="*/ 387848 w 495"/>
                <a:gd name="T9" fmla="*/ 190389 h 466"/>
                <a:gd name="T10" fmla="*/ 0 60000 65536"/>
                <a:gd name="T11" fmla="*/ 0 60000 65536"/>
                <a:gd name="T12" fmla="*/ 0 60000 65536"/>
                <a:gd name="T13" fmla="*/ 0 60000 65536"/>
                <a:gd name="T14" fmla="*/ 0 60000 65536"/>
                <a:gd name="T15" fmla="*/ 0 w 495"/>
                <a:gd name="T16" fmla="*/ 0 h 466"/>
                <a:gd name="T17" fmla="*/ 495 w 495"/>
                <a:gd name="T18" fmla="*/ 466 h 466"/>
              </a:gdLst>
              <a:ahLst/>
              <a:cxnLst>
                <a:cxn ang="T10">
                  <a:pos x="T0" y="T1"/>
                </a:cxn>
                <a:cxn ang="T11">
                  <a:pos x="T2" y="T3"/>
                </a:cxn>
                <a:cxn ang="T12">
                  <a:pos x="T4" y="T5"/>
                </a:cxn>
                <a:cxn ang="T13">
                  <a:pos x="T6" y="T7"/>
                </a:cxn>
                <a:cxn ang="T14">
                  <a:pos x="T8" y="T9"/>
                </a:cxn>
              </a:cxnLst>
              <a:rect l="T15" t="T16" r="T17" b="T18"/>
              <a:pathLst>
                <a:path w="495" h="466">
                  <a:moveTo>
                    <a:pt x="495" y="243"/>
                  </a:moveTo>
                  <a:cubicBezTo>
                    <a:pt x="448" y="166"/>
                    <a:pt x="407" y="84"/>
                    <a:pt x="371" y="0"/>
                  </a:cubicBezTo>
                  <a:cubicBezTo>
                    <a:pt x="0" y="154"/>
                    <a:pt x="0" y="154"/>
                    <a:pt x="0" y="154"/>
                  </a:cubicBezTo>
                  <a:cubicBezTo>
                    <a:pt x="46" y="262"/>
                    <a:pt x="100" y="367"/>
                    <a:pt x="161" y="466"/>
                  </a:cubicBezTo>
                  <a:lnTo>
                    <a:pt x="495" y="243"/>
                  </a:lnTo>
                  <a:close/>
                </a:path>
              </a:pathLst>
            </a:custGeom>
            <a:solidFill>
              <a:srgbClr val="085C9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312" name="Freeform 14"/>
            <p:cNvSpPr>
              <a:spLocks noChangeArrowheads="1"/>
            </p:cNvSpPr>
            <p:nvPr/>
          </p:nvSpPr>
          <p:spPr bwMode="auto">
            <a:xfrm>
              <a:off x="838863" y="184449"/>
              <a:ext cx="363844" cy="400482"/>
            </a:xfrm>
            <a:custGeom>
              <a:avLst/>
              <a:gdLst>
                <a:gd name="T0" fmla="*/ 174489 w 465"/>
                <a:gd name="T1" fmla="*/ 400482 h 511"/>
                <a:gd name="T2" fmla="*/ 363844 w 465"/>
                <a:gd name="T3" fmla="*/ 291545 h 511"/>
                <a:gd name="T4" fmla="*/ 243345 w 465"/>
                <a:gd name="T5" fmla="*/ 0 h 511"/>
                <a:gd name="T6" fmla="*/ 0 w 465"/>
                <a:gd name="T7" fmla="*/ 139503 h 511"/>
                <a:gd name="T8" fmla="*/ 174489 w 465"/>
                <a:gd name="T9" fmla="*/ 400482 h 511"/>
                <a:gd name="T10" fmla="*/ 0 60000 65536"/>
                <a:gd name="T11" fmla="*/ 0 60000 65536"/>
                <a:gd name="T12" fmla="*/ 0 60000 65536"/>
                <a:gd name="T13" fmla="*/ 0 60000 65536"/>
                <a:gd name="T14" fmla="*/ 0 60000 65536"/>
                <a:gd name="T15" fmla="*/ 0 w 465"/>
                <a:gd name="T16" fmla="*/ 0 h 511"/>
                <a:gd name="T17" fmla="*/ 465 w 465"/>
                <a:gd name="T18" fmla="*/ 511 h 511"/>
              </a:gdLst>
              <a:ahLst/>
              <a:cxnLst>
                <a:cxn ang="T10">
                  <a:pos x="T0" y="T1"/>
                </a:cxn>
                <a:cxn ang="T11">
                  <a:pos x="T2" y="T3"/>
                </a:cxn>
                <a:cxn ang="T12">
                  <a:pos x="T4" y="T5"/>
                </a:cxn>
                <a:cxn ang="T13">
                  <a:pos x="T6" y="T7"/>
                </a:cxn>
                <a:cxn ang="T14">
                  <a:pos x="T8" y="T9"/>
                </a:cxn>
              </a:cxnLst>
              <a:rect l="T15" t="T16" r="T17" b="T18"/>
              <a:pathLst>
                <a:path w="465" h="511">
                  <a:moveTo>
                    <a:pt x="223" y="511"/>
                  </a:moveTo>
                  <a:cubicBezTo>
                    <a:pt x="300" y="459"/>
                    <a:pt x="381" y="413"/>
                    <a:pt x="465" y="372"/>
                  </a:cubicBezTo>
                  <a:cubicBezTo>
                    <a:pt x="311" y="0"/>
                    <a:pt x="311" y="0"/>
                    <a:pt x="311" y="0"/>
                  </a:cubicBezTo>
                  <a:cubicBezTo>
                    <a:pt x="203" y="52"/>
                    <a:pt x="99" y="111"/>
                    <a:pt x="0" y="178"/>
                  </a:cubicBezTo>
                  <a:lnTo>
                    <a:pt x="223" y="511"/>
                  </a:lnTo>
                  <a:close/>
                </a:path>
              </a:pathLst>
            </a:custGeom>
            <a:solidFill>
              <a:srgbClr val="E7DED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313" name="Freeform 15"/>
            <p:cNvSpPr>
              <a:spLocks noChangeArrowheads="1"/>
            </p:cNvSpPr>
            <p:nvPr/>
          </p:nvSpPr>
          <p:spPr bwMode="auto">
            <a:xfrm>
              <a:off x="0" y="1582975"/>
              <a:ext cx="334788" cy="272883"/>
            </a:xfrm>
            <a:custGeom>
              <a:avLst/>
              <a:gdLst>
                <a:gd name="T0" fmla="*/ 314403 w 427"/>
                <a:gd name="T1" fmla="*/ 272883 h 349"/>
                <a:gd name="T2" fmla="*/ 334788 w 427"/>
                <a:gd name="T3" fmla="*/ 60988 h 349"/>
                <a:gd name="T4" fmla="*/ 25874 w 427"/>
                <a:gd name="T5" fmla="*/ 0 h 349"/>
                <a:gd name="T6" fmla="*/ 0 w 427"/>
                <a:gd name="T7" fmla="*/ 272883 h 349"/>
                <a:gd name="T8" fmla="*/ 314403 w 427"/>
                <a:gd name="T9" fmla="*/ 272883 h 349"/>
                <a:gd name="T10" fmla="*/ 0 60000 65536"/>
                <a:gd name="T11" fmla="*/ 0 60000 65536"/>
                <a:gd name="T12" fmla="*/ 0 60000 65536"/>
                <a:gd name="T13" fmla="*/ 0 60000 65536"/>
                <a:gd name="T14" fmla="*/ 0 60000 65536"/>
                <a:gd name="T15" fmla="*/ 0 w 427"/>
                <a:gd name="T16" fmla="*/ 0 h 349"/>
                <a:gd name="T17" fmla="*/ 427 w 427"/>
                <a:gd name="T18" fmla="*/ 349 h 349"/>
              </a:gdLst>
              <a:ahLst/>
              <a:cxnLst>
                <a:cxn ang="T10">
                  <a:pos x="T0" y="T1"/>
                </a:cxn>
                <a:cxn ang="T11">
                  <a:pos x="T2" y="T3"/>
                </a:cxn>
                <a:cxn ang="T12">
                  <a:pos x="T4" y="T5"/>
                </a:cxn>
                <a:cxn ang="T13">
                  <a:pos x="T6" y="T7"/>
                </a:cxn>
                <a:cxn ang="T14">
                  <a:pos x="T8" y="T9"/>
                </a:cxn>
              </a:cxnLst>
              <a:rect l="T15" t="T16" r="T17" b="T18"/>
              <a:pathLst>
                <a:path w="427" h="349">
                  <a:moveTo>
                    <a:pt x="401" y="349"/>
                  </a:moveTo>
                  <a:cubicBezTo>
                    <a:pt x="404" y="257"/>
                    <a:pt x="412" y="167"/>
                    <a:pt x="427" y="78"/>
                  </a:cubicBezTo>
                  <a:cubicBezTo>
                    <a:pt x="33" y="0"/>
                    <a:pt x="33" y="0"/>
                    <a:pt x="33" y="0"/>
                  </a:cubicBezTo>
                  <a:cubicBezTo>
                    <a:pt x="14" y="114"/>
                    <a:pt x="3" y="230"/>
                    <a:pt x="0" y="349"/>
                  </a:cubicBezTo>
                  <a:lnTo>
                    <a:pt x="401" y="349"/>
                  </a:lnTo>
                  <a:close/>
                </a:path>
              </a:pathLst>
            </a:custGeom>
            <a:solidFill>
              <a:srgbClr val="E7DED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314" name="Freeform 16"/>
            <p:cNvSpPr>
              <a:spLocks noChangeArrowheads="1"/>
            </p:cNvSpPr>
            <p:nvPr/>
          </p:nvSpPr>
          <p:spPr bwMode="auto">
            <a:xfrm>
              <a:off x="557136" y="373951"/>
              <a:ext cx="385322" cy="404271"/>
            </a:xfrm>
            <a:custGeom>
              <a:avLst/>
              <a:gdLst>
                <a:gd name="T0" fmla="*/ 221970 w 493"/>
                <a:gd name="T1" fmla="*/ 404271 h 516"/>
                <a:gd name="T2" fmla="*/ 385322 w 493"/>
                <a:gd name="T3" fmla="*/ 261679 h 516"/>
                <a:gd name="T4" fmla="*/ 211028 w 493"/>
                <a:gd name="T5" fmla="*/ 0 h 516"/>
                <a:gd name="T6" fmla="*/ 0 w 493"/>
                <a:gd name="T7" fmla="*/ 181765 h 516"/>
                <a:gd name="T8" fmla="*/ 221970 w 493"/>
                <a:gd name="T9" fmla="*/ 404271 h 516"/>
                <a:gd name="T10" fmla="*/ 0 60000 65536"/>
                <a:gd name="T11" fmla="*/ 0 60000 65536"/>
                <a:gd name="T12" fmla="*/ 0 60000 65536"/>
                <a:gd name="T13" fmla="*/ 0 60000 65536"/>
                <a:gd name="T14" fmla="*/ 0 60000 65536"/>
                <a:gd name="T15" fmla="*/ 0 w 493"/>
                <a:gd name="T16" fmla="*/ 0 h 516"/>
                <a:gd name="T17" fmla="*/ 493 w 493"/>
                <a:gd name="T18" fmla="*/ 516 h 516"/>
              </a:gdLst>
              <a:ahLst/>
              <a:cxnLst>
                <a:cxn ang="T10">
                  <a:pos x="T0" y="T1"/>
                </a:cxn>
                <a:cxn ang="T11">
                  <a:pos x="T2" y="T3"/>
                </a:cxn>
                <a:cxn ang="T12">
                  <a:pos x="T4" y="T5"/>
                </a:cxn>
                <a:cxn ang="T13">
                  <a:pos x="T6" y="T7"/>
                </a:cxn>
                <a:cxn ang="T14">
                  <a:pos x="T8" y="T9"/>
                </a:cxn>
              </a:cxnLst>
              <a:rect l="T15" t="T16" r="T17" b="T18"/>
              <a:pathLst>
                <a:path w="493" h="516">
                  <a:moveTo>
                    <a:pt x="284" y="516"/>
                  </a:moveTo>
                  <a:cubicBezTo>
                    <a:pt x="349" y="450"/>
                    <a:pt x="419" y="390"/>
                    <a:pt x="493" y="334"/>
                  </a:cubicBezTo>
                  <a:cubicBezTo>
                    <a:pt x="270" y="0"/>
                    <a:pt x="270" y="0"/>
                    <a:pt x="270" y="0"/>
                  </a:cubicBezTo>
                  <a:cubicBezTo>
                    <a:pt x="174" y="71"/>
                    <a:pt x="84" y="148"/>
                    <a:pt x="0" y="232"/>
                  </a:cubicBezTo>
                  <a:lnTo>
                    <a:pt x="284" y="516"/>
                  </a:lnTo>
                  <a:close/>
                </a:path>
              </a:pathLst>
            </a:custGeom>
            <a:solidFill>
              <a:srgbClr val="E7DED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315" name="Freeform 17"/>
            <p:cNvSpPr>
              <a:spLocks noChangeArrowheads="1"/>
            </p:cNvSpPr>
            <p:nvPr/>
          </p:nvSpPr>
          <p:spPr bwMode="auto">
            <a:xfrm>
              <a:off x="1161017" y="59377"/>
              <a:ext cx="328471" cy="380268"/>
            </a:xfrm>
            <a:custGeom>
              <a:avLst/>
              <a:gdLst>
                <a:gd name="T0" fmla="*/ 0 w 419"/>
                <a:gd name="T1" fmla="*/ 90167 h 485"/>
                <a:gd name="T2" fmla="*/ 119943 w 419"/>
                <a:gd name="T3" fmla="*/ 380268 h 485"/>
                <a:gd name="T4" fmla="*/ 328471 w 419"/>
                <a:gd name="T5" fmla="*/ 308919 h 485"/>
                <a:gd name="T6" fmla="*/ 267324 w 419"/>
                <a:gd name="T7" fmla="*/ 0 h 485"/>
                <a:gd name="T8" fmla="*/ 0 w 419"/>
                <a:gd name="T9" fmla="*/ 90167 h 485"/>
                <a:gd name="T10" fmla="*/ 0 60000 65536"/>
                <a:gd name="T11" fmla="*/ 0 60000 65536"/>
                <a:gd name="T12" fmla="*/ 0 60000 65536"/>
                <a:gd name="T13" fmla="*/ 0 60000 65536"/>
                <a:gd name="T14" fmla="*/ 0 60000 65536"/>
                <a:gd name="T15" fmla="*/ 0 w 419"/>
                <a:gd name="T16" fmla="*/ 0 h 485"/>
                <a:gd name="T17" fmla="*/ 419 w 419"/>
                <a:gd name="T18" fmla="*/ 485 h 485"/>
              </a:gdLst>
              <a:ahLst/>
              <a:cxnLst>
                <a:cxn ang="T10">
                  <a:pos x="T0" y="T1"/>
                </a:cxn>
                <a:cxn ang="T11">
                  <a:pos x="T2" y="T3"/>
                </a:cxn>
                <a:cxn ang="T12">
                  <a:pos x="T4" y="T5"/>
                </a:cxn>
                <a:cxn ang="T13">
                  <a:pos x="T6" y="T7"/>
                </a:cxn>
                <a:cxn ang="T14">
                  <a:pos x="T8" y="T9"/>
                </a:cxn>
              </a:cxnLst>
              <a:rect l="T15" t="T16" r="T17" b="T18"/>
              <a:pathLst>
                <a:path w="419" h="485">
                  <a:moveTo>
                    <a:pt x="0" y="115"/>
                  </a:moveTo>
                  <a:cubicBezTo>
                    <a:pt x="153" y="485"/>
                    <a:pt x="153" y="485"/>
                    <a:pt x="153" y="485"/>
                  </a:cubicBezTo>
                  <a:cubicBezTo>
                    <a:pt x="239" y="449"/>
                    <a:pt x="328" y="419"/>
                    <a:pt x="419" y="394"/>
                  </a:cubicBezTo>
                  <a:cubicBezTo>
                    <a:pt x="341" y="0"/>
                    <a:pt x="341" y="0"/>
                    <a:pt x="341" y="0"/>
                  </a:cubicBezTo>
                  <a:cubicBezTo>
                    <a:pt x="224" y="30"/>
                    <a:pt x="110" y="68"/>
                    <a:pt x="0" y="115"/>
                  </a:cubicBezTo>
                  <a:close/>
                </a:path>
              </a:pathLst>
            </a:custGeom>
            <a:solidFill>
              <a:srgbClr val="E7DED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316" name="Freeform 18"/>
            <p:cNvSpPr>
              <a:spLocks noChangeArrowheads="1"/>
            </p:cNvSpPr>
            <p:nvPr/>
          </p:nvSpPr>
          <p:spPr bwMode="auto">
            <a:xfrm>
              <a:off x="42954" y="1234291"/>
              <a:ext cx="367635" cy="324681"/>
            </a:xfrm>
            <a:custGeom>
              <a:avLst/>
              <a:gdLst>
                <a:gd name="T0" fmla="*/ 308061 w 469"/>
                <a:gd name="T1" fmla="*/ 324681 h 415"/>
                <a:gd name="T2" fmla="*/ 367635 w 469"/>
                <a:gd name="T3" fmla="*/ 119702 h 415"/>
                <a:gd name="T4" fmla="*/ 76819 w 469"/>
                <a:gd name="T5" fmla="*/ 0 h 415"/>
                <a:gd name="T6" fmla="*/ 0 w 469"/>
                <a:gd name="T7" fmla="*/ 262874 h 415"/>
                <a:gd name="T8" fmla="*/ 308061 w 469"/>
                <a:gd name="T9" fmla="*/ 324681 h 415"/>
                <a:gd name="T10" fmla="*/ 0 60000 65536"/>
                <a:gd name="T11" fmla="*/ 0 60000 65536"/>
                <a:gd name="T12" fmla="*/ 0 60000 65536"/>
                <a:gd name="T13" fmla="*/ 0 60000 65536"/>
                <a:gd name="T14" fmla="*/ 0 60000 65536"/>
                <a:gd name="T15" fmla="*/ 0 w 469"/>
                <a:gd name="T16" fmla="*/ 0 h 415"/>
                <a:gd name="T17" fmla="*/ 469 w 469"/>
                <a:gd name="T18" fmla="*/ 415 h 415"/>
              </a:gdLst>
              <a:ahLst/>
              <a:cxnLst>
                <a:cxn ang="T10">
                  <a:pos x="T0" y="T1"/>
                </a:cxn>
                <a:cxn ang="T11">
                  <a:pos x="T2" y="T3"/>
                </a:cxn>
                <a:cxn ang="T12">
                  <a:pos x="T4" y="T5"/>
                </a:cxn>
                <a:cxn ang="T13">
                  <a:pos x="T6" y="T7"/>
                </a:cxn>
                <a:cxn ang="T14">
                  <a:pos x="T8" y="T9"/>
                </a:cxn>
              </a:cxnLst>
              <a:rect l="T15" t="T16" r="T17" b="T18"/>
              <a:pathLst>
                <a:path w="469" h="415">
                  <a:moveTo>
                    <a:pt x="393" y="415"/>
                  </a:moveTo>
                  <a:cubicBezTo>
                    <a:pt x="413" y="325"/>
                    <a:pt x="438" y="238"/>
                    <a:pt x="469" y="153"/>
                  </a:cubicBezTo>
                  <a:cubicBezTo>
                    <a:pt x="98" y="0"/>
                    <a:pt x="98" y="0"/>
                    <a:pt x="98" y="0"/>
                  </a:cubicBezTo>
                  <a:cubicBezTo>
                    <a:pt x="58" y="108"/>
                    <a:pt x="25" y="221"/>
                    <a:pt x="0" y="336"/>
                  </a:cubicBezTo>
                  <a:lnTo>
                    <a:pt x="393" y="415"/>
                  </a:lnTo>
                  <a:close/>
                </a:path>
              </a:pathLst>
            </a:custGeom>
            <a:solidFill>
              <a:srgbClr val="E7DED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317" name="Freeform 19"/>
            <p:cNvSpPr>
              <a:spLocks noChangeArrowheads="1"/>
            </p:cNvSpPr>
            <p:nvPr/>
          </p:nvSpPr>
          <p:spPr bwMode="auto">
            <a:xfrm>
              <a:off x="151602" y="909611"/>
              <a:ext cx="387848" cy="363844"/>
            </a:xfrm>
            <a:custGeom>
              <a:avLst/>
              <a:gdLst>
                <a:gd name="T0" fmla="*/ 290690 w 495"/>
                <a:gd name="T1" fmla="*/ 363844 h 465"/>
                <a:gd name="T2" fmla="*/ 387848 w 495"/>
                <a:gd name="T3" fmla="*/ 174489 h 465"/>
                <a:gd name="T4" fmla="*/ 126932 w 495"/>
                <a:gd name="T5" fmla="*/ 0 h 465"/>
                <a:gd name="T6" fmla="*/ 0 w 495"/>
                <a:gd name="T7" fmla="*/ 244128 h 465"/>
                <a:gd name="T8" fmla="*/ 290690 w 495"/>
                <a:gd name="T9" fmla="*/ 363844 h 465"/>
                <a:gd name="T10" fmla="*/ 0 60000 65536"/>
                <a:gd name="T11" fmla="*/ 0 60000 65536"/>
                <a:gd name="T12" fmla="*/ 0 60000 65536"/>
                <a:gd name="T13" fmla="*/ 0 60000 65536"/>
                <a:gd name="T14" fmla="*/ 0 60000 65536"/>
                <a:gd name="T15" fmla="*/ 0 w 495"/>
                <a:gd name="T16" fmla="*/ 0 h 465"/>
                <a:gd name="T17" fmla="*/ 495 w 495"/>
                <a:gd name="T18" fmla="*/ 465 h 465"/>
              </a:gdLst>
              <a:ahLst/>
              <a:cxnLst>
                <a:cxn ang="T10">
                  <a:pos x="T0" y="T1"/>
                </a:cxn>
                <a:cxn ang="T11">
                  <a:pos x="T2" y="T3"/>
                </a:cxn>
                <a:cxn ang="T12">
                  <a:pos x="T4" y="T5"/>
                </a:cxn>
                <a:cxn ang="T13">
                  <a:pos x="T6" y="T7"/>
                </a:cxn>
                <a:cxn ang="T14">
                  <a:pos x="T8" y="T9"/>
                </a:cxn>
              </a:cxnLst>
              <a:rect l="T15" t="T16" r="T17" b="T18"/>
              <a:pathLst>
                <a:path w="495" h="465">
                  <a:moveTo>
                    <a:pt x="371" y="465"/>
                  </a:moveTo>
                  <a:cubicBezTo>
                    <a:pt x="407" y="382"/>
                    <a:pt x="449" y="301"/>
                    <a:pt x="495" y="223"/>
                  </a:cubicBezTo>
                  <a:cubicBezTo>
                    <a:pt x="162" y="0"/>
                    <a:pt x="162" y="0"/>
                    <a:pt x="162" y="0"/>
                  </a:cubicBezTo>
                  <a:cubicBezTo>
                    <a:pt x="101" y="99"/>
                    <a:pt x="47" y="204"/>
                    <a:pt x="0" y="312"/>
                  </a:cubicBezTo>
                  <a:lnTo>
                    <a:pt x="371" y="465"/>
                  </a:lnTo>
                  <a:close/>
                </a:path>
              </a:pathLst>
            </a:custGeom>
            <a:solidFill>
              <a:srgbClr val="E7DED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318" name="Freeform 20"/>
            <p:cNvSpPr>
              <a:spLocks noChangeArrowheads="1"/>
            </p:cNvSpPr>
            <p:nvPr/>
          </p:nvSpPr>
          <p:spPr bwMode="auto">
            <a:xfrm>
              <a:off x="325944" y="619041"/>
              <a:ext cx="394165" cy="391638"/>
            </a:xfrm>
            <a:custGeom>
              <a:avLst/>
              <a:gdLst>
                <a:gd name="T0" fmla="*/ 260948 w 503"/>
                <a:gd name="T1" fmla="*/ 391638 h 500"/>
                <a:gd name="T2" fmla="*/ 394165 w 503"/>
                <a:gd name="T3" fmla="*/ 222450 h 500"/>
                <a:gd name="T4" fmla="*/ 171615 w 503"/>
                <a:gd name="T5" fmla="*/ 0 h 500"/>
                <a:gd name="T6" fmla="*/ 0 w 503"/>
                <a:gd name="T7" fmla="*/ 217751 h 500"/>
                <a:gd name="T8" fmla="*/ 260948 w 503"/>
                <a:gd name="T9" fmla="*/ 391638 h 500"/>
                <a:gd name="T10" fmla="*/ 0 60000 65536"/>
                <a:gd name="T11" fmla="*/ 0 60000 65536"/>
                <a:gd name="T12" fmla="*/ 0 60000 65536"/>
                <a:gd name="T13" fmla="*/ 0 60000 65536"/>
                <a:gd name="T14" fmla="*/ 0 60000 65536"/>
                <a:gd name="T15" fmla="*/ 0 w 503"/>
                <a:gd name="T16" fmla="*/ 0 h 500"/>
                <a:gd name="T17" fmla="*/ 503 w 503"/>
                <a:gd name="T18" fmla="*/ 500 h 500"/>
              </a:gdLst>
              <a:ahLst/>
              <a:cxnLst>
                <a:cxn ang="T10">
                  <a:pos x="T0" y="T1"/>
                </a:cxn>
                <a:cxn ang="T11">
                  <a:pos x="T2" y="T3"/>
                </a:cxn>
                <a:cxn ang="T12">
                  <a:pos x="T4" y="T5"/>
                </a:cxn>
                <a:cxn ang="T13">
                  <a:pos x="T6" y="T7"/>
                </a:cxn>
                <a:cxn ang="T14">
                  <a:pos x="T8" y="T9"/>
                </a:cxn>
              </a:cxnLst>
              <a:rect l="T15" t="T16" r="T17" b="T18"/>
              <a:pathLst>
                <a:path w="503" h="500">
                  <a:moveTo>
                    <a:pt x="333" y="500"/>
                  </a:moveTo>
                  <a:cubicBezTo>
                    <a:pt x="385" y="425"/>
                    <a:pt x="441" y="352"/>
                    <a:pt x="503" y="284"/>
                  </a:cubicBezTo>
                  <a:cubicBezTo>
                    <a:pt x="219" y="0"/>
                    <a:pt x="219" y="0"/>
                    <a:pt x="219" y="0"/>
                  </a:cubicBezTo>
                  <a:cubicBezTo>
                    <a:pt x="139" y="87"/>
                    <a:pt x="66" y="180"/>
                    <a:pt x="0" y="278"/>
                  </a:cubicBezTo>
                  <a:lnTo>
                    <a:pt x="333" y="500"/>
                  </a:lnTo>
                  <a:close/>
                </a:path>
              </a:pathLst>
            </a:custGeom>
            <a:solidFill>
              <a:srgbClr val="E7DED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319" name="Freeform 21"/>
            <p:cNvSpPr>
              <a:spLocks noChangeArrowheads="1"/>
            </p:cNvSpPr>
            <p:nvPr/>
          </p:nvSpPr>
          <p:spPr bwMode="auto">
            <a:xfrm>
              <a:off x="3457784" y="1943030"/>
              <a:ext cx="338577" cy="295624"/>
            </a:xfrm>
            <a:custGeom>
              <a:avLst/>
              <a:gdLst>
                <a:gd name="T0" fmla="*/ 24296 w 432"/>
                <a:gd name="T1" fmla="*/ 0 h 378"/>
                <a:gd name="T2" fmla="*/ 0 w 432"/>
                <a:gd name="T3" fmla="*/ 234622 h 378"/>
                <a:gd name="T4" fmla="*/ 308011 w 432"/>
                <a:gd name="T5" fmla="*/ 295624 h 378"/>
                <a:gd name="T6" fmla="*/ 338577 w 432"/>
                <a:gd name="T7" fmla="*/ 0 h 378"/>
                <a:gd name="T8" fmla="*/ 24296 w 432"/>
                <a:gd name="T9" fmla="*/ 0 h 378"/>
                <a:gd name="T10" fmla="*/ 0 60000 65536"/>
                <a:gd name="T11" fmla="*/ 0 60000 65536"/>
                <a:gd name="T12" fmla="*/ 0 60000 65536"/>
                <a:gd name="T13" fmla="*/ 0 60000 65536"/>
                <a:gd name="T14" fmla="*/ 0 60000 65536"/>
                <a:gd name="T15" fmla="*/ 0 w 432"/>
                <a:gd name="T16" fmla="*/ 0 h 378"/>
                <a:gd name="T17" fmla="*/ 432 w 432"/>
                <a:gd name="T18" fmla="*/ 378 h 378"/>
              </a:gdLst>
              <a:ahLst/>
              <a:cxnLst>
                <a:cxn ang="T10">
                  <a:pos x="T0" y="T1"/>
                </a:cxn>
                <a:cxn ang="T11">
                  <a:pos x="T2" y="T3"/>
                </a:cxn>
                <a:cxn ang="T12">
                  <a:pos x="T4" y="T5"/>
                </a:cxn>
                <a:cxn ang="T13">
                  <a:pos x="T6" y="T7"/>
                </a:cxn>
                <a:cxn ang="T14">
                  <a:pos x="T8" y="T9"/>
                </a:cxn>
              </a:cxnLst>
              <a:rect l="T15" t="T16" r="T17" b="T18"/>
              <a:pathLst>
                <a:path w="432" h="378">
                  <a:moveTo>
                    <a:pt x="31" y="0"/>
                  </a:moveTo>
                  <a:cubicBezTo>
                    <a:pt x="28" y="102"/>
                    <a:pt x="18" y="202"/>
                    <a:pt x="0" y="300"/>
                  </a:cubicBezTo>
                  <a:cubicBezTo>
                    <a:pt x="393" y="378"/>
                    <a:pt x="393" y="378"/>
                    <a:pt x="393" y="378"/>
                  </a:cubicBezTo>
                  <a:cubicBezTo>
                    <a:pt x="416" y="255"/>
                    <a:pt x="429" y="129"/>
                    <a:pt x="432" y="0"/>
                  </a:cubicBezTo>
                  <a:lnTo>
                    <a:pt x="31" y="0"/>
                  </a:lnTo>
                  <a:close/>
                </a:path>
              </a:pathLst>
            </a:custGeom>
            <a:solidFill>
              <a:srgbClr val="085C9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320" name="Freeform 22"/>
            <p:cNvSpPr>
              <a:spLocks noChangeArrowheads="1"/>
            </p:cNvSpPr>
            <p:nvPr/>
          </p:nvSpPr>
          <p:spPr bwMode="auto">
            <a:xfrm>
              <a:off x="3370613" y="2262656"/>
              <a:ext cx="379004" cy="344894"/>
            </a:xfrm>
            <a:custGeom>
              <a:avLst/>
              <a:gdLst>
                <a:gd name="T0" fmla="*/ 70476 w 484"/>
                <a:gd name="T1" fmla="*/ 0 h 440"/>
                <a:gd name="T2" fmla="*/ 0 w 484"/>
                <a:gd name="T3" fmla="*/ 224965 h 440"/>
                <a:gd name="T4" fmla="*/ 289734 w 484"/>
                <a:gd name="T5" fmla="*/ 344894 h 440"/>
                <a:gd name="T6" fmla="*/ 379004 w 484"/>
                <a:gd name="T7" fmla="*/ 61924 h 440"/>
                <a:gd name="T8" fmla="*/ 70476 w 484"/>
                <a:gd name="T9" fmla="*/ 0 h 440"/>
                <a:gd name="T10" fmla="*/ 0 60000 65536"/>
                <a:gd name="T11" fmla="*/ 0 60000 65536"/>
                <a:gd name="T12" fmla="*/ 0 60000 65536"/>
                <a:gd name="T13" fmla="*/ 0 60000 65536"/>
                <a:gd name="T14" fmla="*/ 0 60000 65536"/>
                <a:gd name="T15" fmla="*/ 0 w 484"/>
                <a:gd name="T16" fmla="*/ 0 h 440"/>
                <a:gd name="T17" fmla="*/ 484 w 484"/>
                <a:gd name="T18" fmla="*/ 440 h 440"/>
              </a:gdLst>
              <a:ahLst/>
              <a:cxnLst>
                <a:cxn ang="T10">
                  <a:pos x="T0" y="T1"/>
                </a:cxn>
                <a:cxn ang="T11">
                  <a:pos x="T2" y="T3"/>
                </a:cxn>
                <a:cxn ang="T12">
                  <a:pos x="T4" y="T5"/>
                </a:cxn>
                <a:cxn ang="T13">
                  <a:pos x="T6" y="T7"/>
                </a:cxn>
                <a:cxn ang="T14">
                  <a:pos x="T8" y="T9"/>
                </a:cxn>
              </a:cxnLst>
              <a:rect l="T15" t="T16" r="T17" b="T18"/>
              <a:pathLst>
                <a:path w="484" h="440">
                  <a:moveTo>
                    <a:pt x="90" y="0"/>
                  </a:moveTo>
                  <a:cubicBezTo>
                    <a:pt x="67" y="99"/>
                    <a:pt x="37" y="194"/>
                    <a:pt x="0" y="287"/>
                  </a:cubicBezTo>
                  <a:cubicBezTo>
                    <a:pt x="370" y="440"/>
                    <a:pt x="370" y="440"/>
                    <a:pt x="370" y="440"/>
                  </a:cubicBezTo>
                  <a:cubicBezTo>
                    <a:pt x="417" y="324"/>
                    <a:pt x="455" y="203"/>
                    <a:pt x="484" y="79"/>
                  </a:cubicBezTo>
                  <a:lnTo>
                    <a:pt x="90" y="0"/>
                  </a:lnTo>
                  <a:close/>
                </a:path>
              </a:pathLst>
            </a:custGeom>
            <a:solidFill>
              <a:srgbClr val="085C9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321" name="Freeform 23"/>
            <p:cNvSpPr>
              <a:spLocks noChangeArrowheads="1"/>
            </p:cNvSpPr>
            <p:nvPr/>
          </p:nvSpPr>
          <p:spPr bwMode="auto">
            <a:xfrm>
              <a:off x="3221538" y="2567124"/>
              <a:ext cx="404271" cy="379004"/>
            </a:xfrm>
            <a:custGeom>
              <a:avLst/>
              <a:gdLst>
                <a:gd name="T0" fmla="*/ 114387 w 516"/>
                <a:gd name="T1" fmla="*/ 0 h 483"/>
                <a:gd name="T2" fmla="*/ 0 w 516"/>
                <a:gd name="T3" fmla="*/ 204019 h 483"/>
                <a:gd name="T4" fmla="*/ 261679 w 516"/>
                <a:gd name="T5" fmla="*/ 379004 h 483"/>
                <a:gd name="T6" fmla="*/ 404271 w 516"/>
                <a:gd name="T7" fmla="*/ 120057 h 483"/>
                <a:gd name="T8" fmla="*/ 114387 w 516"/>
                <a:gd name="T9" fmla="*/ 0 h 483"/>
                <a:gd name="T10" fmla="*/ 0 60000 65536"/>
                <a:gd name="T11" fmla="*/ 0 60000 65536"/>
                <a:gd name="T12" fmla="*/ 0 60000 65536"/>
                <a:gd name="T13" fmla="*/ 0 60000 65536"/>
                <a:gd name="T14" fmla="*/ 0 60000 65536"/>
                <a:gd name="T15" fmla="*/ 0 w 516"/>
                <a:gd name="T16" fmla="*/ 0 h 483"/>
                <a:gd name="T17" fmla="*/ 516 w 516"/>
                <a:gd name="T18" fmla="*/ 483 h 483"/>
              </a:gdLst>
              <a:ahLst/>
              <a:cxnLst>
                <a:cxn ang="T10">
                  <a:pos x="T0" y="T1"/>
                </a:cxn>
                <a:cxn ang="T11">
                  <a:pos x="T2" y="T3"/>
                </a:cxn>
                <a:cxn ang="T12">
                  <a:pos x="T4" y="T5"/>
                </a:cxn>
                <a:cxn ang="T13">
                  <a:pos x="T6" y="T7"/>
                </a:cxn>
                <a:cxn ang="T14">
                  <a:pos x="T8" y="T9"/>
                </a:cxn>
              </a:cxnLst>
              <a:rect l="T15" t="T16" r="T17" b="T18"/>
              <a:pathLst>
                <a:path w="516" h="483">
                  <a:moveTo>
                    <a:pt x="146" y="0"/>
                  </a:moveTo>
                  <a:cubicBezTo>
                    <a:pt x="104" y="90"/>
                    <a:pt x="55" y="178"/>
                    <a:pt x="0" y="260"/>
                  </a:cubicBezTo>
                  <a:cubicBezTo>
                    <a:pt x="334" y="483"/>
                    <a:pt x="334" y="483"/>
                    <a:pt x="334" y="483"/>
                  </a:cubicBezTo>
                  <a:cubicBezTo>
                    <a:pt x="403" y="379"/>
                    <a:pt x="464" y="268"/>
                    <a:pt x="516" y="153"/>
                  </a:cubicBezTo>
                  <a:lnTo>
                    <a:pt x="146" y="0"/>
                  </a:lnTo>
                  <a:close/>
                </a:path>
              </a:pathLst>
            </a:custGeom>
            <a:solidFill>
              <a:srgbClr val="085C9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322" name="Freeform 24"/>
            <p:cNvSpPr>
              <a:spLocks noChangeArrowheads="1"/>
            </p:cNvSpPr>
            <p:nvPr/>
          </p:nvSpPr>
          <p:spPr bwMode="auto">
            <a:xfrm>
              <a:off x="2773049" y="3078779"/>
              <a:ext cx="405535" cy="403009"/>
            </a:xfrm>
            <a:custGeom>
              <a:avLst/>
              <a:gdLst>
                <a:gd name="T0" fmla="*/ 183195 w 518"/>
                <a:gd name="T1" fmla="*/ 0 h 515"/>
                <a:gd name="T2" fmla="*/ 0 w 518"/>
                <a:gd name="T3" fmla="*/ 141640 h 515"/>
                <a:gd name="T4" fmla="*/ 173801 w 518"/>
                <a:gd name="T5" fmla="*/ 403009 h 515"/>
                <a:gd name="T6" fmla="*/ 405535 w 518"/>
                <a:gd name="T7" fmla="*/ 222242 h 515"/>
                <a:gd name="T8" fmla="*/ 183195 w 518"/>
                <a:gd name="T9" fmla="*/ 0 h 515"/>
                <a:gd name="T10" fmla="*/ 0 60000 65536"/>
                <a:gd name="T11" fmla="*/ 0 60000 65536"/>
                <a:gd name="T12" fmla="*/ 0 60000 65536"/>
                <a:gd name="T13" fmla="*/ 0 60000 65536"/>
                <a:gd name="T14" fmla="*/ 0 60000 65536"/>
                <a:gd name="T15" fmla="*/ 0 w 518"/>
                <a:gd name="T16" fmla="*/ 0 h 515"/>
                <a:gd name="T17" fmla="*/ 518 w 518"/>
                <a:gd name="T18" fmla="*/ 515 h 515"/>
              </a:gdLst>
              <a:ahLst/>
              <a:cxnLst>
                <a:cxn ang="T10">
                  <a:pos x="T0" y="T1"/>
                </a:cxn>
                <a:cxn ang="T11">
                  <a:pos x="T2" y="T3"/>
                </a:cxn>
                <a:cxn ang="T12">
                  <a:pos x="T4" y="T5"/>
                </a:cxn>
                <a:cxn ang="T13">
                  <a:pos x="T6" y="T7"/>
                </a:cxn>
                <a:cxn ang="T14">
                  <a:pos x="T8" y="T9"/>
                </a:cxn>
              </a:cxnLst>
              <a:rect l="T15" t="T16" r="T17" b="T18"/>
              <a:pathLst>
                <a:path w="518" h="515">
                  <a:moveTo>
                    <a:pt x="234" y="0"/>
                  </a:moveTo>
                  <a:cubicBezTo>
                    <a:pt x="161" y="66"/>
                    <a:pt x="82" y="126"/>
                    <a:pt x="0" y="181"/>
                  </a:cubicBezTo>
                  <a:cubicBezTo>
                    <a:pt x="222" y="515"/>
                    <a:pt x="222" y="515"/>
                    <a:pt x="222" y="515"/>
                  </a:cubicBezTo>
                  <a:cubicBezTo>
                    <a:pt x="327" y="445"/>
                    <a:pt x="426" y="368"/>
                    <a:pt x="518" y="284"/>
                  </a:cubicBezTo>
                  <a:lnTo>
                    <a:pt x="234" y="0"/>
                  </a:lnTo>
                  <a:close/>
                </a:path>
              </a:pathLst>
            </a:custGeom>
            <a:solidFill>
              <a:srgbClr val="085C9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323" name="Freeform 25"/>
            <p:cNvSpPr>
              <a:spLocks noChangeArrowheads="1"/>
            </p:cNvSpPr>
            <p:nvPr/>
          </p:nvSpPr>
          <p:spPr bwMode="auto">
            <a:xfrm>
              <a:off x="3020665" y="2842534"/>
              <a:ext cx="411852" cy="399218"/>
            </a:xfrm>
            <a:custGeom>
              <a:avLst/>
              <a:gdLst>
                <a:gd name="T0" fmla="*/ 151612 w 527"/>
                <a:gd name="T1" fmla="*/ 0 h 509"/>
                <a:gd name="T2" fmla="*/ 0 w 527"/>
                <a:gd name="T3" fmla="*/ 177256 h 509"/>
                <a:gd name="T4" fmla="*/ 221165 w 527"/>
                <a:gd name="T5" fmla="*/ 399218 h 509"/>
                <a:gd name="T6" fmla="*/ 411852 w 527"/>
                <a:gd name="T7" fmla="*/ 174903 h 509"/>
                <a:gd name="T8" fmla="*/ 151612 w 527"/>
                <a:gd name="T9" fmla="*/ 0 h 509"/>
                <a:gd name="T10" fmla="*/ 0 60000 65536"/>
                <a:gd name="T11" fmla="*/ 0 60000 65536"/>
                <a:gd name="T12" fmla="*/ 0 60000 65536"/>
                <a:gd name="T13" fmla="*/ 0 60000 65536"/>
                <a:gd name="T14" fmla="*/ 0 60000 65536"/>
                <a:gd name="T15" fmla="*/ 0 w 527"/>
                <a:gd name="T16" fmla="*/ 0 h 509"/>
                <a:gd name="T17" fmla="*/ 527 w 527"/>
                <a:gd name="T18" fmla="*/ 509 h 509"/>
              </a:gdLst>
              <a:ahLst/>
              <a:cxnLst>
                <a:cxn ang="T10">
                  <a:pos x="T0" y="T1"/>
                </a:cxn>
                <a:cxn ang="T11">
                  <a:pos x="T2" y="T3"/>
                </a:cxn>
                <a:cxn ang="T12">
                  <a:pos x="T4" y="T5"/>
                </a:cxn>
                <a:cxn ang="T13">
                  <a:pos x="T6" y="T7"/>
                </a:cxn>
                <a:cxn ang="T14">
                  <a:pos x="T8" y="T9"/>
                </a:cxn>
              </a:cxnLst>
              <a:rect l="T15" t="T16" r="T17" b="T18"/>
              <a:pathLst>
                <a:path w="527" h="509">
                  <a:moveTo>
                    <a:pt x="194" y="0"/>
                  </a:moveTo>
                  <a:cubicBezTo>
                    <a:pt x="135" y="80"/>
                    <a:pt x="70" y="156"/>
                    <a:pt x="0" y="226"/>
                  </a:cubicBezTo>
                  <a:cubicBezTo>
                    <a:pt x="283" y="509"/>
                    <a:pt x="283" y="509"/>
                    <a:pt x="283" y="509"/>
                  </a:cubicBezTo>
                  <a:cubicBezTo>
                    <a:pt x="372" y="421"/>
                    <a:pt x="453" y="325"/>
                    <a:pt x="527" y="223"/>
                  </a:cubicBezTo>
                  <a:lnTo>
                    <a:pt x="194" y="0"/>
                  </a:lnTo>
                  <a:close/>
                </a:path>
              </a:pathLst>
            </a:custGeom>
            <a:solidFill>
              <a:srgbClr val="085C9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324" name="Freeform 26"/>
            <p:cNvSpPr>
              <a:spLocks noChangeArrowheads="1"/>
            </p:cNvSpPr>
            <p:nvPr/>
          </p:nvSpPr>
          <p:spPr bwMode="auto">
            <a:xfrm>
              <a:off x="1882389" y="3470417"/>
              <a:ext cx="286780" cy="328471"/>
            </a:xfrm>
            <a:custGeom>
              <a:avLst/>
              <a:gdLst>
                <a:gd name="T0" fmla="*/ 224879 w 366"/>
                <a:gd name="T1" fmla="*/ 0 h 420"/>
                <a:gd name="T2" fmla="*/ 16455 w 366"/>
                <a:gd name="T3" fmla="*/ 14859 h 420"/>
                <a:gd name="T4" fmla="*/ 0 w 366"/>
                <a:gd name="T5" fmla="*/ 14077 h 420"/>
                <a:gd name="T6" fmla="*/ 0 w 366"/>
                <a:gd name="T7" fmla="*/ 327689 h 420"/>
                <a:gd name="T8" fmla="*/ 16455 w 366"/>
                <a:gd name="T9" fmla="*/ 328471 h 420"/>
                <a:gd name="T10" fmla="*/ 286780 w 366"/>
                <a:gd name="T11" fmla="*/ 308919 h 420"/>
                <a:gd name="T12" fmla="*/ 224879 w 366"/>
                <a:gd name="T13" fmla="*/ 0 h 420"/>
                <a:gd name="T14" fmla="*/ 0 60000 65536"/>
                <a:gd name="T15" fmla="*/ 0 60000 65536"/>
                <a:gd name="T16" fmla="*/ 0 60000 65536"/>
                <a:gd name="T17" fmla="*/ 0 60000 65536"/>
                <a:gd name="T18" fmla="*/ 0 60000 65536"/>
                <a:gd name="T19" fmla="*/ 0 60000 65536"/>
                <a:gd name="T20" fmla="*/ 0 60000 65536"/>
                <a:gd name="T21" fmla="*/ 0 w 366"/>
                <a:gd name="T22" fmla="*/ 0 h 420"/>
                <a:gd name="T23" fmla="*/ 366 w 366"/>
                <a:gd name="T24" fmla="*/ 420 h 42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66" h="420">
                  <a:moveTo>
                    <a:pt x="287" y="0"/>
                  </a:moveTo>
                  <a:cubicBezTo>
                    <a:pt x="200" y="12"/>
                    <a:pt x="111" y="19"/>
                    <a:pt x="21" y="19"/>
                  </a:cubicBezTo>
                  <a:cubicBezTo>
                    <a:pt x="14" y="19"/>
                    <a:pt x="7" y="18"/>
                    <a:pt x="0" y="18"/>
                  </a:cubicBezTo>
                  <a:cubicBezTo>
                    <a:pt x="0" y="419"/>
                    <a:pt x="0" y="419"/>
                    <a:pt x="0" y="419"/>
                  </a:cubicBezTo>
                  <a:cubicBezTo>
                    <a:pt x="7" y="419"/>
                    <a:pt x="14" y="420"/>
                    <a:pt x="21" y="420"/>
                  </a:cubicBezTo>
                  <a:cubicBezTo>
                    <a:pt x="138" y="420"/>
                    <a:pt x="253" y="411"/>
                    <a:pt x="366" y="395"/>
                  </a:cubicBezTo>
                  <a:lnTo>
                    <a:pt x="287" y="0"/>
                  </a:lnTo>
                  <a:close/>
                </a:path>
              </a:pathLst>
            </a:custGeom>
            <a:solidFill>
              <a:srgbClr val="085C9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325" name="Freeform 27"/>
            <p:cNvSpPr>
              <a:spLocks noChangeArrowheads="1"/>
            </p:cNvSpPr>
            <p:nvPr/>
          </p:nvSpPr>
          <p:spPr bwMode="auto">
            <a:xfrm>
              <a:off x="1882389" y="0"/>
              <a:ext cx="286780" cy="329734"/>
            </a:xfrm>
            <a:custGeom>
              <a:avLst/>
              <a:gdLst>
                <a:gd name="T0" fmla="*/ 0 w 366"/>
                <a:gd name="T1" fmla="*/ 315603 h 420"/>
                <a:gd name="T2" fmla="*/ 16455 w 366"/>
                <a:gd name="T3" fmla="*/ 314817 h 420"/>
                <a:gd name="T4" fmla="*/ 225663 w 366"/>
                <a:gd name="T5" fmla="*/ 329734 h 420"/>
                <a:gd name="T6" fmla="*/ 286780 w 366"/>
                <a:gd name="T7" fmla="*/ 19627 h 420"/>
                <a:gd name="T8" fmla="*/ 16455 w 366"/>
                <a:gd name="T9" fmla="*/ 0 h 420"/>
                <a:gd name="T10" fmla="*/ 0 w 366"/>
                <a:gd name="T11" fmla="*/ 785 h 420"/>
                <a:gd name="T12" fmla="*/ 0 w 366"/>
                <a:gd name="T13" fmla="*/ 315603 h 420"/>
                <a:gd name="T14" fmla="*/ 0 60000 65536"/>
                <a:gd name="T15" fmla="*/ 0 60000 65536"/>
                <a:gd name="T16" fmla="*/ 0 60000 65536"/>
                <a:gd name="T17" fmla="*/ 0 60000 65536"/>
                <a:gd name="T18" fmla="*/ 0 60000 65536"/>
                <a:gd name="T19" fmla="*/ 0 60000 65536"/>
                <a:gd name="T20" fmla="*/ 0 60000 65536"/>
                <a:gd name="T21" fmla="*/ 0 w 366"/>
                <a:gd name="T22" fmla="*/ 0 h 420"/>
                <a:gd name="T23" fmla="*/ 366 w 366"/>
                <a:gd name="T24" fmla="*/ 420 h 42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66" h="420">
                  <a:moveTo>
                    <a:pt x="0" y="402"/>
                  </a:moveTo>
                  <a:cubicBezTo>
                    <a:pt x="7" y="402"/>
                    <a:pt x="14" y="401"/>
                    <a:pt x="21" y="401"/>
                  </a:cubicBezTo>
                  <a:cubicBezTo>
                    <a:pt x="111" y="401"/>
                    <a:pt x="201" y="408"/>
                    <a:pt x="288" y="420"/>
                  </a:cubicBezTo>
                  <a:cubicBezTo>
                    <a:pt x="366" y="25"/>
                    <a:pt x="366" y="25"/>
                    <a:pt x="366" y="25"/>
                  </a:cubicBezTo>
                  <a:cubicBezTo>
                    <a:pt x="254" y="9"/>
                    <a:pt x="138" y="0"/>
                    <a:pt x="21" y="0"/>
                  </a:cubicBezTo>
                  <a:cubicBezTo>
                    <a:pt x="14" y="0"/>
                    <a:pt x="7" y="1"/>
                    <a:pt x="0" y="1"/>
                  </a:cubicBezTo>
                  <a:lnTo>
                    <a:pt x="0" y="402"/>
                  </a:lnTo>
                  <a:close/>
                </a:path>
              </a:pathLst>
            </a:custGeom>
            <a:solidFill>
              <a:srgbClr val="085C9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326" name="Freeform 28"/>
            <p:cNvSpPr>
              <a:spLocks noChangeArrowheads="1"/>
            </p:cNvSpPr>
            <p:nvPr/>
          </p:nvSpPr>
          <p:spPr bwMode="auto">
            <a:xfrm>
              <a:off x="3457784" y="1560235"/>
              <a:ext cx="338577" cy="295624"/>
            </a:xfrm>
            <a:custGeom>
              <a:avLst/>
              <a:gdLst>
                <a:gd name="T0" fmla="*/ 0 w 432"/>
                <a:gd name="T1" fmla="*/ 61784 h 378"/>
                <a:gd name="T2" fmla="*/ 24296 w 432"/>
                <a:gd name="T3" fmla="*/ 295624 h 378"/>
                <a:gd name="T4" fmla="*/ 338577 w 432"/>
                <a:gd name="T5" fmla="*/ 295624 h 378"/>
                <a:gd name="T6" fmla="*/ 308795 w 432"/>
                <a:gd name="T7" fmla="*/ 0 h 378"/>
                <a:gd name="T8" fmla="*/ 0 w 432"/>
                <a:gd name="T9" fmla="*/ 61784 h 378"/>
                <a:gd name="T10" fmla="*/ 0 60000 65536"/>
                <a:gd name="T11" fmla="*/ 0 60000 65536"/>
                <a:gd name="T12" fmla="*/ 0 60000 65536"/>
                <a:gd name="T13" fmla="*/ 0 60000 65536"/>
                <a:gd name="T14" fmla="*/ 0 60000 65536"/>
                <a:gd name="T15" fmla="*/ 0 w 432"/>
                <a:gd name="T16" fmla="*/ 0 h 378"/>
                <a:gd name="T17" fmla="*/ 432 w 432"/>
                <a:gd name="T18" fmla="*/ 378 h 378"/>
              </a:gdLst>
              <a:ahLst/>
              <a:cxnLst>
                <a:cxn ang="T10">
                  <a:pos x="T0" y="T1"/>
                </a:cxn>
                <a:cxn ang="T11">
                  <a:pos x="T2" y="T3"/>
                </a:cxn>
                <a:cxn ang="T12">
                  <a:pos x="T4" y="T5"/>
                </a:cxn>
                <a:cxn ang="T13">
                  <a:pos x="T6" y="T7"/>
                </a:cxn>
                <a:cxn ang="T14">
                  <a:pos x="T8" y="T9"/>
                </a:cxn>
              </a:cxnLst>
              <a:rect l="T15" t="T16" r="T17" b="T18"/>
              <a:pathLst>
                <a:path w="432" h="378">
                  <a:moveTo>
                    <a:pt x="0" y="79"/>
                  </a:moveTo>
                  <a:cubicBezTo>
                    <a:pt x="18" y="176"/>
                    <a:pt x="28" y="276"/>
                    <a:pt x="31" y="378"/>
                  </a:cubicBezTo>
                  <a:cubicBezTo>
                    <a:pt x="432" y="378"/>
                    <a:pt x="432" y="378"/>
                    <a:pt x="432" y="378"/>
                  </a:cubicBezTo>
                  <a:cubicBezTo>
                    <a:pt x="429" y="249"/>
                    <a:pt x="416" y="123"/>
                    <a:pt x="394" y="0"/>
                  </a:cubicBezTo>
                  <a:lnTo>
                    <a:pt x="0" y="79"/>
                  </a:lnTo>
                  <a:close/>
                </a:path>
              </a:pathLst>
            </a:custGeom>
            <a:solidFill>
              <a:srgbClr val="085C9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327" name="Freeform 29"/>
            <p:cNvSpPr>
              <a:spLocks noChangeArrowheads="1"/>
            </p:cNvSpPr>
            <p:nvPr/>
          </p:nvSpPr>
          <p:spPr bwMode="auto">
            <a:xfrm>
              <a:off x="2773049" y="317100"/>
              <a:ext cx="405535" cy="403009"/>
            </a:xfrm>
            <a:custGeom>
              <a:avLst/>
              <a:gdLst>
                <a:gd name="T0" fmla="*/ 0 w 518"/>
                <a:gd name="T1" fmla="*/ 261369 h 515"/>
                <a:gd name="T2" fmla="*/ 183195 w 518"/>
                <a:gd name="T3" fmla="*/ 403009 h 515"/>
                <a:gd name="T4" fmla="*/ 405535 w 518"/>
                <a:gd name="T5" fmla="*/ 180767 h 515"/>
                <a:gd name="T6" fmla="*/ 174584 w 518"/>
                <a:gd name="T7" fmla="*/ 0 h 515"/>
                <a:gd name="T8" fmla="*/ 0 w 518"/>
                <a:gd name="T9" fmla="*/ 261369 h 515"/>
                <a:gd name="T10" fmla="*/ 0 60000 65536"/>
                <a:gd name="T11" fmla="*/ 0 60000 65536"/>
                <a:gd name="T12" fmla="*/ 0 60000 65536"/>
                <a:gd name="T13" fmla="*/ 0 60000 65536"/>
                <a:gd name="T14" fmla="*/ 0 60000 65536"/>
                <a:gd name="T15" fmla="*/ 0 w 518"/>
                <a:gd name="T16" fmla="*/ 0 h 515"/>
                <a:gd name="T17" fmla="*/ 518 w 518"/>
                <a:gd name="T18" fmla="*/ 515 h 515"/>
              </a:gdLst>
              <a:ahLst/>
              <a:cxnLst>
                <a:cxn ang="T10">
                  <a:pos x="T0" y="T1"/>
                </a:cxn>
                <a:cxn ang="T11">
                  <a:pos x="T2" y="T3"/>
                </a:cxn>
                <a:cxn ang="T12">
                  <a:pos x="T4" y="T5"/>
                </a:cxn>
                <a:cxn ang="T13">
                  <a:pos x="T6" y="T7"/>
                </a:cxn>
                <a:cxn ang="T14">
                  <a:pos x="T8" y="T9"/>
                </a:cxn>
              </a:cxnLst>
              <a:rect l="T15" t="T16" r="T17" b="T18"/>
              <a:pathLst>
                <a:path w="518" h="515">
                  <a:moveTo>
                    <a:pt x="0" y="334"/>
                  </a:moveTo>
                  <a:cubicBezTo>
                    <a:pt x="83" y="389"/>
                    <a:pt x="161" y="449"/>
                    <a:pt x="234" y="515"/>
                  </a:cubicBezTo>
                  <a:cubicBezTo>
                    <a:pt x="518" y="231"/>
                    <a:pt x="518" y="231"/>
                    <a:pt x="518" y="231"/>
                  </a:cubicBezTo>
                  <a:cubicBezTo>
                    <a:pt x="426" y="147"/>
                    <a:pt x="327" y="70"/>
                    <a:pt x="223" y="0"/>
                  </a:cubicBezTo>
                  <a:lnTo>
                    <a:pt x="0" y="334"/>
                  </a:lnTo>
                  <a:close/>
                </a:path>
              </a:pathLst>
            </a:custGeom>
            <a:solidFill>
              <a:srgbClr val="085C9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328" name="Freeform 30"/>
            <p:cNvSpPr>
              <a:spLocks noChangeArrowheads="1"/>
            </p:cNvSpPr>
            <p:nvPr/>
          </p:nvSpPr>
          <p:spPr bwMode="auto">
            <a:xfrm>
              <a:off x="3020665" y="557136"/>
              <a:ext cx="413115" cy="399218"/>
            </a:xfrm>
            <a:custGeom>
              <a:avLst/>
              <a:gdLst>
                <a:gd name="T0" fmla="*/ 0 w 528"/>
                <a:gd name="T1" fmla="*/ 222310 h 510"/>
                <a:gd name="T2" fmla="*/ 151788 w 528"/>
                <a:gd name="T3" fmla="*/ 399218 h 510"/>
                <a:gd name="T4" fmla="*/ 413115 w 528"/>
                <a:gd name="T5" fmla="*/ 224658 h 510"/>
                <a:gd name="T6" fmla="*/ 221423 w 528"/>
                <a:gd name="T7" fmla="*/ 0 h 510"/>
                <a:gd name="T8" fmla="*/ 0 w 528"/>
                <a:gd name="T9" fmla="*/ 222310 h 510"/>
                <a:gd name="T10" fmla="*/ 0 60000 65536"/>
                <a:gd name="T11" fmla="*/ 0 60000 65536"/>
                <a:gd name="T12" fmla="*/ 0 60000 65536"/>
                <a:gd name="T13" fmla="*/ 0 60000 65536"/>
                <a:gd name="T14" fmla="*/ 0 60000 65536"/>
                <a:gd name="T15" fmla="*/ 0 w 528"/>
                <a:gd name="T16" fmla="*/ 0 h 510"/>
                <a:gd name="T17" fmla="*/ 528 w 528"/>
                <a:gd name="T18" fmla="*/ 510 h 510"/>
              </a:gdLst>
              <a:ahLst/>
              <a:cxnLst>
                <a:cxn ang="T10">
                  <a:pos x="T0" y="T1"/>
                </a:cxn>
                <a:cxn ang="T11">
                  <a:pos x="T2" y="T3"/>
                </a:cxn>
                <a:cxn ang="T12">
                  <a:pos x="T4" y="T5"/>
                </a:cxn>
                <a:cxn ang="T13">
                  <a:pos x="T6" y="T7"/>
                </a:cxn>
                <a:cxn ang="T14">
                  <a:pos x="T8" y="T9"/>
                </a:cxn>
              </a:cxnLst>
              <a:rect l="T15" t="T16" r="T17" b="T18"/>
              <a:pathLst>
                <a:path w="528" h="510">
                  <a:moveTo>
                    <a:pt x="0" y="284"/>
                  </a:moveTo>
                  <a:cubicBezTo>
                    <a:pt x="70" y="354"/>
                    <a:pt x="135" y="430"/>
                    <a:pt x="194" y="510"/>
                  </a:cubicBezTo>
                  <a:cubicBezTo>
                    <a:pt x="528" y="287"/>
                    <a:pt x="528" y="287"/>
                    <a:pt x="528" y="287"/>
                  </a:cubicBezTo>
                  <a:cubicBezTo>
                    <a:pt x="453" y="185"/>
                    <a:pt x="372" y="89"/>
                    <a:pt x="283" y="0"/>
                  </a:cubicBezTo>
                  <a:lnTo>
                    <a:pt x="0" y="284"/>
                  </a:lnTo>
                  <a:close/>
                </a:path>
              </a:pathLst>
            </a:custGeom>
            <a:solidFill>
              <a:srgbClr val="085C9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329" name="Freeform 31"/>
            <p:cNvSpPr>
              <a:spLocks noChangeArrowheads="1"/>
            </p:cNvSpPr>
            <p:nvPr/>
          </p:nvSpPr>
          <p:spPr bwMode="auto">
            <a:xfrm>
              <a:off x="3221538" y="854023"/>
              <a:ext cx="404271" cy="379004"/>
            </a:xfrm>
            <a:custGeom>
              <a:avLst/>
              <a:gdLst>
                <a:gd name="T0" fmla="*/ 0 w 517"/>
                <a:gd name="T1" fmla="*/ 174624 h 484"/>
                <a:gd name="T2" fmla="*/ 114166 w 517"/>
                <a:gd name="T3" fmla="*/ 379004 h 484"/>
                <a:gd name="T4" fmla="*/ 404271 w 517"/>
                <a:gd name="T5" fmla="*/ 259195 h 484"/>
                <a:gd name="T6" fmla="*/ 261173 w 517"/>
                <a:gd name="T7" fmla="*/ 0 h 484"/>
                <a:gd name="T8" fmla="*/ 0 w 517"/>
                <a:gd name="T9" fmla="*/ 174624 h 484"/>
                <a:gd name="T10" fmla="*/ 0 60000 65536"/>
                <a:gd name="T11" fmla="*/ 0 60000 65536"/>
                <a:gd name="T12" fmla="*/ 0 60000 65536"/>
                <a:gd name="T13" fmla="*/ 0 60000 65536"/>
                <a:gd name="T14" fmla="*/ 0 60000 65536"/>
                <a:gd name="T15" fmla="*/ 0 w 517"/>
                <a:gd name="T16" fmla="*/ 0 h 484"/>
                <a:gd name="T17" fmla="*/ 517 w 517"/>
                <a:gd name="T18" fmla="*/ 484 h 484"/>
              </a:gdLst>
              <a:ahLst/>
              <a:cxnLst>
                <a:cxn ang="T10">
                  <a:pos x="T0" y="T1"/>
                </a:cxn>
                <a:cxn ang="T11">
                  <a:pos x="T2" y="T3"/>
                </a:cxn>
                <a:cxn ang="T12">
                  <a:pos x="T4" y="T5"/>
                </a:cxn>
                <a:cxn ang="T13">
                  <a:pos x="T6" y="T7"/>
                </a:cxn>
                <a:cxn ang="T14">
                  <a:pos x="T8" y="T9"/>
                </a:cxn>
              </a:cxnLst>
              <a:rect l="T15" t="T16" r="T17" b="T18"/>
              <a:pathLst>
                <a:path w="517" h="484">
                  <a:moveTo>
                    <a:pt x="0" y="223"/>
                  </a:moveTo>
                  <a:cubicBezTo>
                    <a:pt x="55" y="306"/>
                    <a:pt x="104" y="393"/>
                    <a:pt x="146" y="484"/>
                  </a:cubicBezTo>
                  <a:cubicBezTo>
                    <a:pt x="517" y="331"/>
                    <a:pt x="517" y="331"/>
                    <a:pt x="517" y="331"/>
                  </a:cubicBezTo>
                  <a:cubicBezTo>
                    <a:pt x="464" y="216"/>
                    <a:pt x="403" y="105"/>
                    <a:pt x="334" y="0"/>
                  </a:cubicBezTo>
                  <a:lnTo>
                    <a:pt x="0" y="223"/>
                  </a:lnTo>
                  <a:close/>
                </a:path>
              </a:pathLst>
            </a:custGeom>
            <a:solidFill>
              <a:srgbClr val="085C9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330" name="Freeform 32"/>
            <p:cNvSpPr>
              <a:spLocks noChangeArrowheads="1"/>
            </p:cNvSpPr>
            <p:nvPr/>
          </p:nvSpPr>
          <p:spPr bwMode="auto">
            <a:xfrm>
              <a:off x="3370613" y="1192601"/>
              <a:ext cx="379004" cy="343631"/>
            </a:xfrm>
            <a:custGeom>
              <a:avLst/>
              <a:gdLst>
                <a:gd name="T0" fmla="*/ 290518 w 484"/>
                <a:gd name="T1" fmla="*/ 0 h 439"/>
                <a:gd name="T2" fmla="*/ 0 w 484"/>
                <a:gd name="T3" fmla="*/ 119762 h 439"/>
                <a:gd name="T4" fmla="*/ 70476 w 484"/>
                <a:gd name="T5" fmla="*/ 343631 h 439"/>
                <a:gd name="T6" fmla="*/ 379004 w 484"/>
                <a:gd name="T7" fmla="*/ 282576 h 439"/>
                <a:gd name="T8" fmla="*/ 290518 w 484"/>
                <a:gd name="T9" fmla="*/ 0 h 439"/>
                <a:gd name="T10" fmla="*/ 0 60000 65536"/>
                <a:gd name="T11" fmla="*/ 0 60000 65536"/>
                <a:gd name="T12" fmla="*/ 0 60000 65536"/>
                <a:gd name="T13" fmla="*/ 0 60000 65536"/>
                <a:gd name="T14" fmla="*/ 0 60000 65536"/>
                <a:gd name="T15" fmla="*/ 0 w 484"/>
                <a:gd name="T16" fmla="*/ 0 h 439"/>
                <a:gd name="T17" fmla="*/ 484 w 484"/>
                <a:gd name="T18" fmla="*/ 439 h 439"/>
              </a:gdLst>
              <a:ahLst/>
              <a:cxnLst>
                <a:cxn ang="T10">
                  <a:pos x="T0" y="T1"/>
                </a:cxn>
                <a:cxn ang="T11">
                  <a:pos x="T2" y="T3"/>
                </a:cxn>
                <a:cxn ang="T12">
                  <a:pos x="T4" y="T5"/>
                </a:cxn>
                <a:cxn ang="T13">
                  <a:pos x="T6" y="T7"/>
                </a:cxn>
                <a:cxn ang="T14">
                  <a:pos x="T8" y="T9"/>
                </a:cxn>
              </a:cxnLst>
              <a:rect l="T15" t="T16" r="T17" b="T18"/>
              <a:pathLst>
                <a:path w="484" h="439">
                  <a:moveTo>
                    <a:pt x="371" y="0"/>
                  </a:moveTo>
                  <a:cubicBezTo>
                    <a:pt x="0" y="153"/>
                    <a:pt x="0" y="153"/>
                    <a:pt x="0" y="153"/>
                  </a:cubicBezTo>
                  <a:cubicBezTo>
                    <a:pt x="37" y="245"/>
                    <a:pt x="67" y="341"/>
                    <a:pt x="90" y="439"/>
                  </a:cubicBezTo>
                  <a:cubicBezTo>
                    <a:pt x="484" y="361"/>
                    <a:pt x="484" y="361"/>
                    <a:pt x="484" y="361"/>
                  </a:cubicBezTo>
                  <a:cubicBezTo>
                    <a:pt x="455" y="237"/>
                    <a:pt x="417" y="116"/>
                    <a:pt x="371" y="0"/>
                  </a:cubicBezTo>
                  <a:close/>
                </a:path>
              </a:pathLst>
            </a:custGeom>
            <a:solidFill>
              <a:srgbClr val="085C9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331" name="Freeform 33"/>
            <p:cNvSpPr>
              <a:spLocks noChangeArrowheads="1"/>
            </p:cNvSpPr>
            <p:nvPr/>
          </p:nvSpPr>
          <p:spPr bwMode="auto">
            <a:xfrm>
              <a:off x="2495112" y="140231"/>
              <a:ext cx="380268" cy="391638"/>
            </a:xfrm>
            <a:custGeom>
              <a:avLst/>
              <a:gdLst>
                <a:gd name="T0" fmla="*/ 0 w 486"/>
                <a:gd name="T1" fmla="*/ 290595 h 500"/>
                <a:gd name="T2" fmla="*/ 205000 w 486"/>
                <a:gd name="T3" fmla="*/ 391638 h 500"/>
                <a:gd name="T4" fmla="*/ 380268 w 486"/>
                <a:gd name="T5" fmla="*/ 130024 h 500"/>
                <a:gd name="T6" fmla="*/ 119714 w 486"/>
                <a:gd name="T7" fmla="*/ 0 h 500"/>
                <a:gd name="T8" fmla="*/ 0 w 486"/>
                <a:gd name="T9" fmla="*/ 290595 h 500"/>
                <a:gd name="T10" fmla="*/ 0 60000 65536"/>
                <a:gd name="T11" fmla="*/ 0 60000 65536"/>
                <a:gd name="T12" fmla="*/ 0 60000 65536"/>
                <a:gd name="T13" fmla="*/ 0 60000 65536"/>
                <a:gd name="T14" fmla="*/ 0 60000 65536"/>
                <a:gd name="T15" fmla="*/ 0 w 486"/>
                <a:gd name="T16" fmla="*/ 0 h 500"/>
                <a:gd name="T17" fmla="*/ 486 w 486"/>
                <a:gd name="T18" fmla="*/ 500 h 500"/>
              </a:gdLst>
              <a:ahLst/>
              <a:cxnLst>
                <a:cxn ang="T10">
                  <a:pos x="T0" y="T1"/>
                </a:cxn>
                <a:cxn ang="T11">
                  <a:pos x="T2" y="T3"/>
                </a:cxn>
                <a:cxn ang="T12">
                  <a:pos x="T4" y="T5"/>
                </a:cxn>
                <a:cxn ang="T13">
                  <a:pos x="T6" y="T7"/>
                </a:cxn>
                <a:cxn ang="T14">
                  <a:pos x="T8" y="T9"/>
                </a:cxn>
              </a:cxnLst>
              <a:rect l="T15" t="T16" r="T17" b="T18"/>
              <a:pathLst>
                <a:path w="486" h="500">
                  <a:moveTo>
                    <a:pt x="0" y="371"/>
                  </a:moveTo>
                  <a:cubicBezTo>
                    <a:pt x="91" y="408"/>
                    <a:pt x="179" y="451"/>
                    <a:pt x="262" y="500"/>
                  </a:cubicBezTo>
                  <a:cubicBezTo>
                    <a:pt x="486" y="166"/>
                    <a:pt x="486" y="166"/>
                    <a:pt x="486" y="166"/>
                  </a:cubicBezTo>
                  <a:cubicBezTo>
                    <a:pt x="380" y="103"/>
                    <a:pt x="269" y="47"/>
                    <a:pt x="153" y="0"/>
                  </a:cubicBezTo>
                  <a:lnTo>
                    <a:pt x="0" y="371"/>
                  </a:lnTo>
                  <a:close/>
                </a:path>
              </a:pathLst>
            </a:custGeom>
            <a:solidFill>
              <a:srgbClr val="085C9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332" name="Freeform 34"/>
            <p:cNvSpPr>
              <a:spLocks noChangeArrowheads="1"/>
            </p:cNvSpPr>
            <p:nvPr/>
          </p:nvSpPr>
          <p:spPr bwMode="auto">
            <a:xfrm>
              <a:off x="2193173" y="3398407"/>
              <a:ext cx="339841" cy="366371"/>
            </a:xfrm>
            <a:custGeom>
              <a:avLst/>
              <a:gdLst>
                <a:gd name="T0" fmla="*/ 339841 w 434"/>
                <a:gd name="T1" fmla="*/ 291057 h 467"/>
                <a:gd name="T2" fmla="*/ 219252 w 434"/>
                <a:gd name="T3" fmla="*/ 0 h 467"/>
                <a:gd name="T4" fmla="*/ 0 w 434"/>
                <a:gd name="T5" fmla="*/ 58055 h 467"/>
                <a:gd name="T6" fmla="*/ 61077 w 434"/>
                <a:gd name="T7" fmla="*/ 366371 h 467"/>
                <a:gd name="T8" fmla="*/ 339841 w 434"/>
                <a:gd name="T9" fmla="*/ 291057 h 467"/>
                <a:gd name="T10" fmla="*/ 0 60000 65536"/>
                <a:gd name="T11" fmla="*/ 0 60000 65536"/>
                <a:gd name="T12" fmla="*/ 0 60000 65536"/>
                <a:gd name="T13" fmla="*/ 0 60000 65536"/>
                <a:gd name="T14" fmla="*/ 0 60000 65536"/>
                <a:gd name="T15" fmla="*/ 0 w 434"/>
                <a:gd name="T16" fmla="*/ 0 h 467"/>
                <a:gd name="T17" fmla="*/ 434 w 434"/>
                <a:gd name="T18" fmla="*/ 467 h 467"/>
              </a:gdLst>
              <a:ahLst/>
              <a:cxnLst>
                <a:cxn ang="T10">
                  <a:pos x="T0" y="T1"/>
                </a:cxn>
                <a:cxn ang="T11">
                  <a:pos x="T2" y="T3"/>
                </a:cxn>
                <a:cxn ang="T12">
                  <a:pos x="T4" y="T5"/>
                </a:cxn>
                <a:cxn ang="T13">
                  <a:pos x="T6" y="T7"/>
                </a:cxn>
                <a:cxn ang="T14">
                  <a:pos x="T8" y="T9"/>
                </a:cxn>
              </a:cxnLst>
              <a:rect l="T15" t="T16" r="T17" b="T18"/>
              <a:pathLst>
                <a:path w="434" h="467">
                  <a:moveTo>
                    <a:pt x="434" y="371"/>
                  </a:moveTo>
                  <a:cubicBezTo>
                    <a:pt x="280" y="0"/>
                    <a:pt x="280" y="0"/>
                    <a:pt x="280" y="0"/>
                  </a:cubicBezTo>
                  <a:cubicBezTo>
                    <a:pt x="189" y="31"/>
                    <a:pt x="96" y="56"/>
                    <a:pt x="0" y="74"/>
                  </a:cubicBezTo>
                  <a:cubicBezTo>
                    <a:pt x="78" y="467"/>
                    <a:pt x="78" y="467"/>
                    <a:pt x="78" y="467"/>
                  </a:cubicBezTo>
                  <a:cubicBezTo>
                    <a:pt x="200" y="444"/>
                    <a:pt x="319" y="412"/>
                    <a:pt x="434" y="371"/>
                  </a:cubicBezTo>
                  <a:close/>
                </a:path>
              </a:pathLst>
            </a:custGeom>
            <a:solidFill>
              <a:srgbClr val="085C9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333" name="Freeform 35"/>
            <p:cNvSpPr>
              <a:spLocks noChangeArrowheads="1"/>
            </p:cNvSpPr>
            <p:nvPr/>
          </p:nvSpPr>
          <p:spPr bwMode="auto">
            <a:xfrm>
              <a:off x="2493849" y="3267019"/>
              <a:ext cx="380268" cy="391638"/>
            </a:xfrm>
            <a:custGeom>
              <a:avLst/>
              <a:gdLst>
                <a:gd name="T0" fmla="*/ 205783 w 486"/>
                <a:gd name="T1" fmla="*/ 0 h 500"/>
                <a:gd name="T2" fmla="*/ 0 w 486"/>
                <a:gd name="T3" fmla="*/ 101043 h 500"/>
                <a:gd name="T4" fmla="*/ 119714 w 486"/>
                <a:gd name="T5" fmla="*/ 391638 h 500"/>
                <a:gd name="T6" fmla="*/ 380268 w 486"/>
                <a:gd name="T7" fmla="*/ 261614 h 500"/>
                <a:gd name="T8" fmla="*/ 205783 w 486"/>
                <a:gd name="T9" fmla="*/ 0 h 500"/>
                <a:gd name="T10" fmla="*/ 0 60000 65536"/>
                <a:gd name="T11" fmla="*/ 0 60000 65536"/>
                <a:gd name="T12" fmla="*/ 0 60000 65536"/>
                <a:gd name="T13" fmla="*/ 0 60000 65536"/>
                <a:gd name="T14" fmla="*/ 0 60000 65536"/>
                <a:gd name="T15" fmla="*/ 0 w 486"/>
                <a:gd name="T16" fmla="*/ 0 h 500"/>
                <a:gd name="T17" fmla="*/ 486 w 486"/>
                <a:gd name="T18" fmla="*/ 500 h 500"/>
              </a:gdLst>
              <a:ahLst/>
              <a:cxnLst>
                <a:cxn ang="T10">
                  <a:pos x="T0" y="T1"/>
                </a:cxn>
                <a:cxn ang="T11">
                  <a:pos x="T2" y="T3"/>
                </a:cxn>
                <a:cxn ang="T12">
                  <a:pos x="T4" y="T5"/>
                </a:cxn>
                <a:cxn ang="T13">
                  <a:pos x="T6" y="T7"/>
                </a:cxn>
                <a:cxn ang="T14">
                  <a:pos x="T8" y="T9"/>
                </a:cxn>
              </a:cxnLst>
              <a:rect l="T15" t="T16" r="T17" b="T18"/>
              <a:pathLst>
                <a:path w="486" h="500">
                  <a:moveTo>
                    <a:pt x="263" y="0"/>
                  </a:moveTo>
                  <a:cubicBezTo>
                    <a:pt x="179" y="49"/>
                    <a:pt x="91" y="92"/>
                    <a:pt x="0" y="129"/>
                  </a:cubicBezTo>
                  <a:cubicBezTo>
                    <a:pt x="153" y="500"/>
                    <a:pt x="153" y="500"/>
                    <a:pt x="153" y="500"/>
                  </a:cubicBezTo>
                  <a:cubicBezTo>
                    <a:pt x="269" y="453"/>
                    <a:pt x="380" y="397"/>
                    <a:pt x="486" y="334"/>
                  </a:cubicBezTo>
                  <a:lnTo>
                    <a:pt x="263" y="0"/>
                  </a:lnTo>
                  <a:close/>
                </a:path>
              </a:pathLst>
            </a:custGeom>
            <a:solidFill>
              <a:srgbClr val="085C9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334" name="Freeform 36"/>
            <p:cNvSpPr>
              <a:spLocks noChangeArrowheads="1"/>
            </p:cNvSpPr>
            <p:nvPr/>
          </p:nvSpPr>
          <p:spPr bwMode="auto">
            <a:xfrm>
              <a:off x="2193173" y="34110"/>
              <a:ext cx="341104" cy="366371"/>
            </a:xfrm>
            <a:custGeom>
              <a:avLst/>
              <a:gdLst>
                <a:gd name="T0" fmla="*/ 0 w 435"/>
                <a:gd name="T1" fmla="*/ 308441 h 468"/>
                <a:gd name="T2" fmla="*/ 220345 w 435"/>
                <a:gd name="T3" fmla="*/ 366371 h 468"/>
                <a:gd name="T4" fmla="*/ 341104 w 435"/>
                <a:gd name="T5" fmla="*/ 75936 h 468"/>
                <a:gd name="T6" fmla="*/ 61948 w 435"/>
                <a:gd name="T7" fmla="*/ 0 h 468"/>
                <a:gd name="T8" fmla="*/ 0 w 435"/>
                <a:gd name="T9" fmla="*/ 308441 h 468"/>
                <a:gd name="T10" fmla="*/ 0 60000 65536"/>
                <a:gd name="T11" fmla="*/ 0 60000 65536"/>
                <a:gd name="T12" fmla="*/ 0 60000 65536"/>
                <a:gd name="T13" fmla="*/ 0 60000 65536"/>
                <a:gd name="T14" fmla="*/ 0 60000 65536"/>
                <a:gd name="T15" fmla="*/ 0 w 435"/>
                <a:gd name="T16" fmla="*/ 0 h 468"/>
                <a:gd name="T17" fmla="*/ 435 w 435"/>
                <a:gd name="T18" fmla="*/ 468 h 468"/>
              </a:gdLst>
              <a:ahLst/>
              <a:cxnLst>
                <a:cxn ang="T10">
                  <a:pos x="T0" y="T1"/>
                </a:cxn>
                <a:cxn ang="T11">
                  <a:pos x="T2" y="T3"/>
                </a:cxn>
                <a:cxn ang="T12">
                  <a:pos x="T4" y="T5"/>
                </a:cxn>
                <a:cxn ang="T13">
                  <a:pos x="T6" y="T7"/>
                </a:cxn>
                <a:cxn ang="T14">
                  <a:pos x="T8" y="T9"/>
                </a:cxn>
              </a:cxnLst>
              <a:rect l="T15" t="T16" r="T17" b="T18"/>
              <a:pathLst>
                <a:path w="435" h="468">
                  <a:moveTo>
                    <a:pt x="0" y="394"/>
                  </a:moveTo>
                  <a:cubicBezTo>
                    <a:pt x="96" y="412"/>
                    <a:pt x="190" y="437"/>
                    <a:pt x="281" y="468"/>
                  </a:cubicBezTo>
                  <a:cubicBezTo>
                    <a:pt x="435" y="97"/>
                    <a:pt x="435" y="97"/>
                    <a:pt x="435" y="97"/>
                  </a:cubicBezTo>
                  <a:cubicBezTo>
                    <a:pt x="320" y="56"/>
                    <a:pt x="201" y="24"/>
                    <a:pt x="79" y="0"/>
                  </a:cubicBezTo>
                  <a:lnTo>
                    <a:pt x="0" y="394"/>
                  </a:lnTo>
                  <a:close/>
                </a:path>
              </a:pathLst>
            </a:custGeom>
            <a:solidFill>
              <a:srgbClr val="085C9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335" name="Freeform 37"/>
            <p:cNvSpPr>
              <a:spLocks noChangeArrowheads="1"/>
            </p:cNvSpPr>
            <p:nvPr/>
          </p:nvSpPr>
          <p:spPr bwMode="auto">
            <a:xfrm>
              <a:off x="727689" y="2560807"/>
              <a:ext cx="293097" cy="291834"/>
            </a:xfrm>
            <a:custGeom>
              <a:avLst/>
              <a:gdLst>
                <a:gd name="T0" fmla="*/ 293097 w 375"/>
                <a:gd name="T1" fmla="*/ 126748 h 373"/>
                <a:gd name="T2" fmla="*/ 193835 w 375"/>
                <a:gd name="T3" fmla="*/ 0 h 373"/>
                <a:gd name="T4" fmla="*/ 0 w 375"/>
                <a:gd name="T5" fmla="*/ 129878 h 373"/>
                <a:gd name="T6" fmla="*/ 127399 w 375"/>
                <a:gd name="T7" fmla="*/ 291834 h 373"/>
                <a:gd name="T8" fmla="*/ 293097 w 375"/>
                <a:gd name="T9" fmla="*/ 126748 h 373"/>
                <a:gd name="T10" fmla="*/ 0 60000 65536"/>
                <a:gd name="T11" fmla="*/ 0 60000 65536"/>
                <a:gd name="T12" fmla="*/ 0 60000 65536"/>
                <a:gd name="T13" fmla="*/ 0 60000 65536"/>
                <a:gd name="T14" fmla="*/ 0 60000 65536"/>
                <a:gd name="T15" fmla="*/ 0 w 375"/>
                <a:gd name="T16" fmla="*/ 0 h 373"/>
                <a:gd name="T17" fmla="*/ 375 w 375"/>
                <a:gd name="T18" fmla="*/ 373 h 373"/>
              </a:gdLst>
              <a:ahLst/>
              <a:cxnLst>
                <a:cxn ang="T10">
                  <a:pos x="T0" y="T1"/>
                </a:cxn>
                <a:cxn ang="T11">
                  <a:pos x="T2" y="T3"/>
                </a:cxn>
                <a:cxn ang="T12">
                  <a:pos x="T4" y="T5"/>
                </a:cxn>
                <a:cxn ang="T13">
                  <a:pos x="T6" y="T7"/>
                </a:cxn>
                <a:cxn ang="T14">
                  <a:pos x="T8" y="T9"/>
                </a:cxn>
              </a:cxnLst>
              <a:rect l="T15" t="T16" r="T17" b="T18"/>
              <a:pathLst>
                <a:path w="375" h="373">
                  <a:moveTo>
                    <a:pt x="375" y="162"/>
                  </a:moveTo>
                  <a:cubicBezTo>
                    <a:pt x="329" y="111"/>
                    <a:pt x="287" y="57"/>
                    <a:pt x="248" y="0"/>
                  </a:cubicBezTo>
                  <a:cubicBezTo>
                    <a:pt x="0" y="166"/>
                    <a:pt x="0" y="166"/>
                    <a:pt x="0" y="166"/>
                  </a:cubicBezTo>
                  <a:cubicBezTo>
                    <a:pt x="50" y="239"/>
                    <a:pt x="104" y="308"/>
                    <a:pt x="163" y="373"/>
                  </a:cubicBezTo>
                  <a:lnTo>
                    <a:pt x="375" y="162"/>
                  </a:lnTo>
                  <a:close/>
                </a:path>
              </a:pathLst>
            </a:custGeom>
            <a:solidFill>
              <a:srgbClr val="E7DED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336" name="Freeform 38"/>
            <p:cNvSpPr>
              <a:spLocks noChangeArrowheads="1"/>
            </p:cNvSpPr>
            <p:nvPr/>
          </p:nvSpPr>
          <p:spPr bwMode="auto">
            <a:xfrm>
              <a:off x="1612032" y="488915"/>
              <a:ext cx="209716" cy="256460"/>
            </a:xfrm>
            <a:custGeom>
              <a:avLst/>
              <a:gdLst>
                <a:gd name="T0" fmla="*/ 0 w 268"/>
                <a:gd name="T1" fmla="*/ 27366 h 328"/>
                <a:gd name="T2" fmla="*/ 45386 w 268"/>
                <a:gd name="T3" fmla="*/ 256460 h 328"/>
                <a:gd name="T4" fmla="*/ 209716 w 268"/>
                <a:gd name="T5" fmla="*/ 234567 h 328"/>
                <a:gd name="T6" fmla="*/ 209716 w 268"/>
                <a:gd name="T7" fmla="*/ 0 h 328"/>
                <a:gd name="T8" fmla="*/ 0 w 268"/>
                <a:gd name="T9" fmla="*/ 27366 h 328"/>
                <a:gd name="T10" fmla="*/ 0 60000 65536"/>
                <a:gd name="T11" fmla="*/ 0 60000 65536"/>
                <a:gd name="T12" fmla="*/ 0 60000 65536"/>
                <a:gd name="T13" fmla="*/ 0 60000 65536"/>
                <a:gd name="T14" fmla="*/ 0 60000 65536"/>
                <a:gd name="T15" fmla="*/ 0 w 268"/>
                <a:gd name="T16" fmla="*/ 0 h 328"/>
                <a:gd name="T17" fmla="*/ 268 w 268"/>
                <a:gd name="T18" fmla="*/ 328 h 328"/>
              </a:gdLst>
              <a:ahLst/>
              <a:cxnLst>
                <a:cxn ang="T10">
                  <a:pos x="T0" y="T1"/>
                </a:cxn>
                <a:cxn ang="T11">
                  <a:pos x="T2" y="T3"/>
                </a:cxn>
                <a:cxn ang="T12">
                  <a:pos x="T4" y="T5"/>
                </a:cxn>
                <a:cxn ang="T13">
                  <a:pos x="T6" y="T7"/>
                </a:cxn>
                <a:cxn ang="T14">
                  <a:pos x="T8" y="T9"/>
                </a:cxn>
              </a:cxnLst>
              <a:rect l="T15" t="T16" r="T17" b="T18"/>
              <a:pathLst>
                <a:path w="268" h="328">
                  <a:moveTo>
                    <a:pt x="0" y="35"/>
                  </a:moveTo>
                  <a:cubicBezTo>
                    <a:pt x="58" y="328"/>
                    <a:pt x="58" y="328"/>
                    <a:pt x="58" y="328"/>
                  </a:cubicBezTo>
                  <a:cubicBezTo>
                    <a:pt x="127" y="313"/>
                    <a:pt x="197" y="304"/>
                    <a:pt x="268" y="300"/>
                  </a:cubicBezTo>
                  <a:cubicBezTo>
                    <a:pt x="268" y="0"/>
                    <a:pt x="268" y="0"/>
                    <a:pt x="268" y="0"/>
                  </a:cubicBezTo>
                  <a:cubicBezTo>
                    <a:pt x="177" y="5"/>
                    <a:pt x="87" y="17"/>
                    <a:pt x="0" y="35"/>
                  </a:cubicBezTo>
                  <a:close/>
                </a:path>
              </a:pathLst>
            </a:custGeom>
            <a:solidFill>
              <a:srgbClr val="E7DED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337" name="Freeform 39"/>
            <p:cNvSpPr>
              <a:spLocks noChangeArrowheads="1"/>
            </p:cNvSpPr>
            <p:nvPr/>
          </p:nvSpPr>
          <p:spPr bwMode="auto">
            <a:xfrm>
              <a:off x="899504" y="2733886"/>
              <a:ext cx="288043" cy="300677"/>
            </a:xfrm>
            <a:custGeom>
              <a:avLst/>
              <a:gdLst>
                <a:gd name="T0" fmla="*/ 288043 w 367"/>
                <a:gd name="T1" fmla="*/ 105983 h 383"/>
                <a:gd name="T2" fmla="*/ 165605 w 367"/>
                <a:gd name="T3" fmla="*/ 0 h 383"/>
                <a:gd name="T4" fmla="*/ 0 w 367"/>
                <a:gd name="T5" fmla="*/ 165647 h 383"/>
                <a:gd name="T6" fmla="*/ 157757 w 367"/>
                <a:gd name="T7" fmla="*/ 300677 h 383"/>
                <a:gd name="T8" fmla="*/ 288043 w 367"/>
                <a:gd name="T9" fmla="*/ 105983 h 383"/>
                <a:gd name="T10" fmla="*/ 0 60000 65536"/>
                <a:gd name="T11" fmla="*/ 0 60000 65536"/>
                <a:gd name="T12" fmla="*/ 0 60000 65536"/>
                <a:gd name="T13" fmla="*/ 0 60000 65536"/>
                <a:gd name="T14" fmla="*/ 0 60000 65536"/>
                <a:gd name="T15" fmla="*/ 0 w 367"/>
                <a:gd name="T16" fmla="*/ 0 h 383"/>
                <a:gd name="T17" fmla="*/ 367 w 367"/>
                <a:gd name="T18" fmla="*/ 383 h 383"/>
              </a:gdLst>
              <a:ahLst/>
              <a:cxnLst>
                <a:cxn ang="T10">
                  <a:pos x="T0" y="T1"/>
                </a:cxn>
                <a:cxn ang="T11">
                  <a:pos x="T2" y="T3"/>
                </a:cxn>
                <a:cxn ang="T12">
                  <a:pos x="T4" y="T5"/>
                </a:cxn>
                <a:cxn ang="T13">
                  <a:pos x="T6" y="T7"/>
                </a:cxn>
                <a:cxn ang="T14">
                  <a:pos x="T8" y="T9"/>
                </a:cxn>
              </a:cxnLst>
              <a:rect l="T15" t="T16" r="T17" b="T18"/>
              <a:pathLst>
                <a:path w="367" h="383">
                  <a:moveTo>
                    <a:pt x="367" y="135"/>
                  </a:moveTo>
                  <a:cubicBezTo>
                    <a:pt x="312" y="93"/>
                    <a:pt x="260" y="48"/>
                    <a:pt x="211" y="0"/>
                  </a:cubicBezTo>
                  <a:cubicBezTo>
                    <a:pt x="0" y="211"/>
                    <a:pt x="0" y="211"/>
                    <a:pt x="0" y="211"/>
                  </a:cubicBezTo>
                  <a:cubicBezTo>
                    <a:pt x="63" y="273"/>
                    <a:pt x="130" y="331"/>
                    <a:pt x="201" y="383"/>
                  </a:cubicBezTo>
                  <a:lnTo>
                    <a:pt x="367" y="135"/>
                  </a:lnTo>
                  <a:close/>
                </a:path>
              </a:pathLst>
            </a:custGeom>
            <a:solidFill>
              <a:srgbClr val="E7DED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338" name="Freeform 40"/>
            <p:cNvSpPr>
              <a:spLocks noChangeArrowheads="1"/>
            </p:cNvSpPr>
            <p:nvPr/>
          </p:nvSpPr>
          <p:spPr bwMode="auto">
            <a:xfrm>
              <a:off x="517973" y="2152746"/>
              <a:ext cx="272883" cy="241300"/>
            </a:xfrm>
            <a:custGeom>
              <a:avLst/>
              <a:gdLst>
                <a:gd name="T0" fmla="*/ 272883 w 349"/>
                <a:gd name="T1" fmla="*/ 151988 h 308"/>
                <a:gd name="T2" fmla="*/ 229097 w 349"/>
                <a:gd name="T3" fmla="*/ 0 h 308"/>
                <a:gd name="T4" fmla="*/ 0 w 349"/>
                <a:gd name="T5" fmla="*/ 45440 h 308"/>
                <a:gd name="T6" fmla="*/ 57079 w 349"/>
                <a:gd name="T7" fmla="*/ 241300 h 308"/>
                <a:gd name="T8" fmla="*/ 272883 w 349"/>
                <a:gd name="T9" fmla="*/ 151988 h 308"/>
                <a:gd name="T10" fmla="*/ 0 60000 65536"/>
                <a:gd name="T11" fmla="*/ 0 60000 65536"/>
                <a:gd name="T12" fmla="*/ 0 60000 65536"/>
                <a:gd name="T13" fmla="*/ 0 60000 65536"/>
                <a:gd name="T14" fmla="*/ 0 60000 65536"/>
                <a:gd name="T15" fmla="*/ 0 w 349"/>
                <a:gd name="T16" fmla="*/ 0 h 308"/>
                <a:gd name="T17" fmla="*/ 349 w 349"/>
                <a:gd name="T18" fmla="*/ 308 h 308"/>
              </a:gdLst>
              <a:ahLst/>
              <a:cxnLst>
                <a:cxn ang="T10">
                  <a:pos x="T0" y="T1"/>
                </a:cxn>
                <a:cxn ang="T11">
                  <a:pos x="T2" y="T3"/>
                </a:cxn>
                <a:cxn ang="T12">
                  <a:pos x="T4" y="T5"/>
                </a:cxn>
                <a:cxn ang="T13">
                  <a:pos x="T6" y="T7"/>
                </a:cxn>
                <a:cxn ang="T14">
                  <a:pos x="T8" y="T9"/>
                </a:cxn>
              </a:cxnLst>
              <a:rect l="T15" t="T16" r="T17" b="T18"/>
              <a:pathLst>
                <a:path w="349" h="308">
                  <a:moveTo>
                    <a:pt x="349" y="194"/>
                  </a:moveTo>
                  <a:cubicBezTo>
                    <a:pt x="326" y="131"/>
                    <a:pt x="307" y="66"/>
                    <a:pt x="293" y="0"/>
                  </a:cubicBezTo>
                  <a:cubicBezTo>
                    <a:pt x="0" y="58"/>
                    <a:pt x="0" y="58"/>
                    <a:pt x="0" y="58"/>
                  </a:cubicBezTo>
                  <a:cubicBezTo>
                    <a:pt x="18" y="144"/>
                    <a:pt x="43" y="227"/>
                    <a:pt x="73" y="308"/>
                  </a:cubicBezTo>
                  <a:lnTo>
                    <a:pt x="349" y="194"/>
                  </a:lnTo>
                  <a:close/>
                </a:path>
              </a:pathLst>
            </a:custGeom>
            <a:solidFill>
              <a:srgbClr val="E7DED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339" name="Freeform 41"/>
            <p:cNvSpPr>
              <a:spLocks noChangeArrowheads="1"/>
            </p:cNvSpPr>
            <p:nvPr/>
          </p:nvSpPr>
          <p:spPr bwMode="auto">
            <a:xfrm>
              <a:off x="486389" y="1931659"/>
              <a:ext cx="247616" cy="203399"/>
            </a:xfrm>
            <a:custGeom>
              <a:avLst/>
              <a:gdLst>
                <a:gd name="T0" fmla="*/ 247616 w 317"/>
                <a:gd name="T1" fmla="*/ 157850 h 259"/>
                <a:gd name="T2" fmla="*/ 233556 w 317"/>
                <a:gd name="T3" fmla="*/ 0 h 259"/>
                <a:gd name="T4" fmla="*/ 0 w 317"/>
                <a:gd name="T5" fmla="*/ 0 h 259"/>
                <a:gd name="T6" fmla="*/ 19528 w 317"/>
                <a:gd name="T7" fmla="*/ 203399 h 259"/>
                <a:gd name="T8" fmla="*/ 247616 w 317"/>
                <a:gd name="T9" fmla="*/ 157850 h 259"/>
                <a:gd name="T10" fmla="*/ 0 60000 65536"/>
                <a:gd name="T11" fmla="*/ 0 60000 65536"/>
                <a:gd name="T12" fmla="*/ 0 60000 65536"/>
                <a:gd name="T13" fmla="*/ 0 60000 65536"/>
                <a:gd name="T14" fmla="*/ 0 60000 65536"/>
                <a:gd name="T15" fmla="*/ 0 w 317"/>
                <a:gd name="T16" fmla="*/ 0 h 259"/>
                <a:gd name="T17" fmla="*/ 317 w 317"/>
                <a:gd name="T18" fmla="*/ 259 h 259"/>
              </a:gdLst>
              <a:ahLst/>
              <a:cxnLst>
                <a:cxn ang="T10">
                  <a:pos x="T0" y="T1"/>
                </a:cxn>
                <a:cxn ang="T11">
                  <a:pos x="T2" y="T3"/>
                </a:cxn>
                <a:cxn ang="T12">
                  <a:pos x="T4" y="T5"/>
                </a:cxn>
                <a:cxn ang="T13">
                  <a:pos x="T6" y="T7"/>
                </a:cxn>
                <a:cxn ang="T14">
                  <a:pos x="T8" y="T9"/>
                </a:cxn>
              </a:cxnLst>
              <a:rect l="T15" t="T16" r="T17" b="T18"/>
              <a:pathLst>
                <a:path w="317" h="259">
                  <a:moveTo>
                    <a:pt x="317" y="201"/>
                  </a:moveTo>
                  <a:cubicBezTo>
                    <a:pt x="307" y="135"/>
                    <a:pt x="300" y="68"/>
                    <a:pt x="299" y="0"/>
                  </a:cubicBezTo>
                  <a:cubicBezTo>
                    <a:pt x="0" y="0"/>
                    <a:pt x="0" y="0"/>
                    <a:pt x="0" y="0"/>
                  </a:cubicBezTo>
                  <a:cubicBezTo>
                    <a:pt x="2" y="88"/>
                    <a:pt x="10" y="174"/>
                    <a:pt x="25" y="259"/>
                  </a:cubicBezTo>
                  <a:lnTo>
                    <a:pt x="317" y="201"/>
                  </a:lnTo>
                  <a:close/>
                </a:path>
              </a:pathLst>
            </a:custGeom>
            <a:solidFill>
              <a:srgbClr val="E7DED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340" name="Freeform 42"/>
            <p:cNvSpPr>
              <a:spLocks noChangeArrowheads="1"/>
            </p:cNvSpPr>
            <p:nvPr/>
          </p:nvSpPr>
          <p:spPr bwMode="auto">
            <a:xfrm>
              <a:off x="1610769" y="3053512"/>
              <a:ext cx="210980" cy="257723"/>
            </a:xfrm>
            <a:custGeom>
              <a:avLst/>
              <a:gdLst>
                <a:gd name="T0" fmla="*/ 210980 w 269"/>
                <a:gd name="T1" fmla="*/ 22001 h 328"/>
                <a:gd name="T2" fmla="*/ 46274 w 269"/>
                <a:gd name="T3" fmla="*/ 0 h 328"/>
                <a:gd name="T4" fmla="*/ 0 w 269"/>
                <a:gd name="T5" fmla="*/ 230222 h 328"/>
                <a:gd name="T6" fmla="*/ 210980 w 269"/>
                <a:gd name="T7" fmla="*/ 257723 h 328"/>
                <a:gd name="T8" fmla="*/ 210980 w 269"/>
                <a:gd name="T9" fmla="*/ 22001 h 328"/>
                <a:gd name="T10" fmla="*/ 0 60000 65536"/>
                <a:gd name="T11" fmla="*/ 0 60000 65536"/>
                <a:gd name="T12" fmla="*/ 0 60000 65536"/>
                <a:gd name="T13" fmla="*/ 0 60000 65536"/>
                <a:gd name="T14" fmla="*/ 0 60000 65536"/>
                <a:gd name="T15" fmla="*/ 0 w 269"/>
                <a:gd name="T16" fmla="*/ 0 h 328"/>
                <a:gd name="T17" fmla="*/ 269 w 269"/>
                <a:gd name="T18" fmla="*/ 328 h 328"/>
              </a:gdLst>
              <a:ahLst/>
              <a:cxnLst>
                <a:cxn ang="T10">
                  <a:pos x="T0" y="T1"/>
                </a:cxn>
                <a:cxn ang="T11">
                  <a:pos x="T2" y="T3"/>
                </a:cxn>
                <a:cxn ang="T12">
                  <a:pos x="T4" y="T5"/>
                </a:cxn>
                <a:cxn ang="T13">
                  <a:pos x="T6" y="T7"/>
                </a:cxn>
                <a:cxn ang="T14">
                  <a:pos x="T8" y="T9"/>
                </a:cxn>
              </a:cxnLst>
              <a:rect l="T15" t="T16" r="T17" b="T18"/>
              <a:pathLst>
                <a:path w="269" h="328">
                  <a:moveTo>
                    <a:pt x="269" y="28"/>
                  </a:moveTo>
                  <a:cubicBezTo>
                    <a:pt x="198" y="24"/>
                    <a:pt x="127" y="14"/>
                    <a:pt x="59" y="0"/>
                  </a:cubicBezTo>
                  <a:cubicBezTo>
                    <a:pt x="0" y="293"/>
                    <a:pt x="0" y="293"/>
                    <a:pt x="0" y="293"/>
                  </a:cubicBezTo>
                  <a:cubicBezTo>
                    <a:pt x="88" y="311"/>
                    <a:pt x="178" y="323"/>
                    <a:pt x="269" y="328"/>
                  </a:cubicBezTo>
                  <a:lnTo>
                    <a:pt x="269" y="28"/>
                  </a:lnTo>
                  <a:close/>
                </a:path>
              </a:pathLst>
            </a:custGeom>
            <a:solidFill>
              <a:srgbClr val="E7DED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341" name="Freeform 43"/>
            <p:cNvSpPr>
              <a:spLocks noChangeArrowheads="1"/>
            </p:cNvSpPr>
            <p:nvPr/>
          </p:nvSpPr>
          <p:spPr bwMode="auto">
            <a:xfrm>
              <a:off x="1109220" y="2877907"/>
              <a:ext cx="270357" cy="296887"/>
            </a:xfrm>
            <a:custGeom>
              <a:avLst/>
              <a:gdLst>
                <a:gd name="T0" fmla="*/ 270357 w 345"/>
                <a:gd name="T1" fmla="*/ 81253 h 380"/>
                <a:gd name="T2" fmla="*/ 130085 w 345"/>
                <a:gd name="T3" fmla="*/ 0 h 380"/>
                <a:gd name="T4" fmla="*/ 0 w 345"/>
                <a:gd name="T5" fmla="*/ 193758 h 380"/>
                <a:gd name="T6" fmla="*/ 181022 w 345"/>
                <a:gd name="T7" fmla="*/ 296887 h 380"/>
                <a:gd name="T8" fmla="*/ 270357 w 345"/>
                <a:gd name="T9" fmla="*/ 81253 h 380"/>
                <a:gd name="T10" fmla="*/ 0 60000 65536"/>
                <a:gd name="T11" fmla="*/ 0 60000 65536"/>
                <a:gd name="T12" fmla="*/ 0 60000 65536"/>
                <a:gd name="T13" fmla="*/ 0 60000 65536"/>
                <a:gd name="T14" fmla="*/ 0 60000 65536"/>
                <a:gd name="T15" fmla="*/ 0 w 345"/>
                <a:gd name="T16" fmla="*/ 0 h 380"/>
                <a:gd name="T17" fmla="*/ 345 w 345"/>
                <a:gd name="T18" fmla="*/ 380 h 380"/>
              </a:gdLst>
              <a:ahLst/>
              <a:cxnLst>
                <a:cxn ang="T10">
                  <a:pos x="T0" y="T1"/>
                </a:cxn>
                <a:cxn ang="T11">
                  <a:pos x="T2" y="T3"/>
                </a:cxn>
                <a:cxn ang="T12">
                  <a:pos x="T4" y="T5"/>
                </a:cxn>
                <a:cxn ang="T13">
                  <a:pos x="T6" y="T7"/>
                </a:cxn>
                <a:cxn ang="T14">
                  <a:pos x="T8" y="T9"/>
                </a:cxn>
              </a:cxnLst>
              <a:rect l="T15" t="T16" r="T17" b="T18"/>
              <a:pathLst>
                <a:path w="345" h="380">
                  <a:moveTo>
                    <a:pt x="345" y="104"/>
                  </a:moveTo>
                  <a:cubicBezTo>
                    <a:pt x="283" y="73"/>
                    <a:pt x="223" y="39"/>
                    <a:pt x="166" y="0"/>
                  </a:cubicBezTo>
                  <a:cubicBezTo>
                    <a:pt x="0" y="248"/>
                    <a:pt x="0" y="248"/>
                    <a:pt x="0" y="248"/>
                  </a:cubicBezTo>
                  <a:cubicBezTo>
                    <a:pt x="73" y="298"/>
                    <a:pt x="150" y="342"/>
                    <a:pt x="231" y="380"/>
                  </a:cubicBezTo>
                  <a:lnTo>
                    <a:pt x="345" y="104"/>
                  </a:lnTo>
                  <a:close/>
                </a:path>
              </a:pathLst>
            </a:custGeom>
            <a:solidFill>
              <a:srgbClr val="E7DED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342" name="Freeform 44"/>
            <p:cNvSpPr>
              <a:spLocks noChangeArrowheads="1"/>
            </p:cNvSpPr>
            <p:nvPr/>
          </p:nvSpPr>
          <p:spPr bwMode="auto">
            <a:xfrm>
              <a:off x="1349256" y="2985292"/>
              <a:ext cx="245090" cy="282990"/>
            </a:xfrm>
            <a:custGeom>
              <a:avLst/>
              <a:gdLst>
                <a:gd name="T0" fmla="*/ 245090 w 313"/>
                <a:gd name="T1" fmla="*/ 53306 h 361"/>
                <a:gd name="T2" fmla="*/ 89266 w 313"/>
                <a:gd name="T3" fmla="*/ 0 h 361"/>
                <a:gd name="T4" fmla="*/ 0 w 313"/>
                <a:gd name="T5" fmla="*/ 216358 h 361"/>
                <a:gd name="T6" fmla="*/ 198891 w 313"/>
                <a:gd name="T7" fmla="*/ 282990 h 361"/>
                <a:gd name="T8" fmla="*/ 245090 w 313"/>
                <a:gd name="T9" fmla="*/ 53306 h 361"/>
                <a:gd name="T10" fmla="*/ 0 60000 65536"/>
                <a:gd name="T11" fmla="*/ 0 60000 65536"/>
                <a:gd name="T12" fmla="*/ 0 60000 65536"/>
                <a:gd name="T13" fmla="*/ 0 60000 65536"/>
                <a:gd name="T14" fmla="*/ 0 60000 65536"/>
                <a:gd name="T15" fmla="*/ 0 w 313"/>
                <a:gd name="T16" fmla="*/ 0 h 361"/>
                <a:gd name="T17" fmla="*/ 313 w 313"/>
                <a:gd name="T18" fmla="*/ 361 h 361"/>
              </a:gdLst>
              <a:ahLst/>
              <a:cxnLst>
                <a:cxn ang="T10">
                  <a:pos x="T0" y="T1"/>
                </a:cxn>
                <a:cxn ang="T11">
                  <a:pos x="T2" y="T3"/>
                </a:cxn>
                <a:cxn ang="T12">
                  <a:pos x="T4" y="T5"/>
                </a:cxn>
                <a:cxn ang="T13">
                  <a:pos x="T6" y="T7"/>
                </a:cxn>
                <a:cxn ang="T14">
                  <a:pos x="T8" y="T9"/>
                </a:cxn>
              </a:cxnLst>
              <a:rect l="T15" t="T16" r="T17" b="T18"/>
              <a:pathLst>
                <a:path w="313" h="361">
                  <a:moveTo>
                    <a:pt x="313" y="68"/>
                  </a:moveTo>
                  <a:cubicBezTo>
                    <a:pt x="244" y="50"/>
                    <a:pt x="178" y="27"/>
                    <a:pt x="114" y="0"/>
                  </a:cubicBezTo>
                  <a:cubicBezTo>
                    <a:pt x="0" y="276"/>
                    <a:pt x="0" y="276"/>
                    <a:pt x="0" y="276"/>
                  </a:cubicBezTo>
                  <a:cubicBezTo>
                    <a:pt x="82" y="311"/>
                    <a:pt x="167" y="339"/>
                    <a:pt x="254" y="361"/>
                  </a:cubicBezTo>
                  <a:lnTo>
                    <a:pt x="313" y="68"/>
                  </a:lnTo>
                  <a:close/>
                </a:path>
              </a:pathLst>
            </a:custGeom>
            <a:solidFill>
              <a:srgbClr val="E7DED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343" name="Freeform 45"/>
            <p:cNvSpPr>
              <a:spLocks noChangeArrowheads="1"/>
            </p:cNvSpPr>
            <p:nvPr/>
          </p:nvSpPr>
          <p:spPr bwMode="auto">
            <a:xfrm>
              <a:off x="597563" y="2364988"/>
              <a:ext cx="289307" cy="271620"/>
            </a:xfrm>
            <a:custGeom>
              <a:avLst/>
              <a:gdLst>
                <a:gd name="T0" fmla="*/ 289307 w 369"/>
                <a:gd name="T1" fmla="*/ 141681 h 347"/>
                <a:gd name="T2" fmla="*/ 216392 w 369"/>
                <a:gd name="T3" fmla="*/ 0 h 347"/>
                <a:gd name="T4" fmla="*/ 0 w 369"/>
                <a:gd name="T5" fmla="*/ 89235 h 347"/>
                <a:gd name="T6" fmla="*/ 94868 w 369"/>
                <a:gd name="T7" fmla="*/ 271620 h 347"/>
                <a:gd name="T8" fmla="*/ 289307 w 369"/>
                <a:gd name="T9" fmla="*/ 141681 h 347"/>
                <a:gd name="T10" fmla="*/ 0 60000 65536"/>
                <a:gd name="T11" fmla="*/ 0 60000 65536"/>
                <a:gd name="T12" fmla="*/ 0 60000 65536"/>
                <a:gd name="T13" fmla="*/ 0 60000 65536"/>
                <a:gd name="T14" fmla="*/ 0 60000 65536"/>
                <a:gd name="T15" fmla="*/ 0 w 369"/>
                <a:gd name="T16" fmla="*/ 0 h 347"/>
                <a:gd name="T17" fmla="*/ 369 w 369"/>
                <a:gd name="T18" fmla="*/ 347 h 347"/>
              </a:gdLst>
              <a:ahLst/>
              <a:cxnLst>
                <a:cxn ang="T10">
                  <a:pos x="T0" y="T1"/>
                </a:cxn>
                <a:cxn ang="T11">
                  <a:pos x="T2" y="T3"/>
                </a:cxn>
                <a:cxn ang="T12">
                  <a:pos x="T4" y="T5"/>
                </a:cxn>
                <a:cxn ang="T13">
                  <a:pos x="T6" y="T7"/>
                </a:cxn>
                <a:cxn ang="T14">
                  <a:pos x="T8" y="T9"/>
                </a:cxn>
              </a:cxnLst>
              <a:rect l="T15" t="T16" r="T17" b="T18"/>
              <a:pathLst>
                <a:path w="369" h="347">
                  <a:moveTo>
                    <a:pt x="369" y="181"/>
                  </a:moveTo>
                  <a:cubicBezTo>
                    <a:pt x="334" y="123"/>
                    <a:pt x="303" y="63"/>
                    <a:pt x="276" y="0"/>
                  </a:cubicBezTo>
                  <a:cubicBezTo>
                    <a:pt x="0" y="114"/>
                    <a:pt x="0" y="114"/>
                    <a:pt x="0" y="114"/>
                  </a:cubicBezTo>
                  <a:cubicBezTo>
                    <a:pt x="35" y="195"/>
                    <a:pt x="75" y="273"/>
                    <a:pt x="121" y="347"/>
                  </a:cubicBezTo>
                  <a:lnTo>
                    <a:pt x="369" y="181"/>
                  </a:lnTo>
                  <a:close/>
                </a:path>
              </a:pathLst>
            </a:custGeom>
            <a:solidFill>
              <a:srgbClr val="E7DED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344" name="Freeform 46"/>
            <p:cNvSpPr>
              <a:spLocks noChangeArrowheads="1"/>
            </p:cNvSpPr>
            <p:nvPr/>
          </p:nvSpPr>
          <p:spPr bwMode="auto">
            <a:xfrm>
              <a:off x="1109220" y="622830"/>
              <a:ext cx="271620" cy="299414"/>
            </a:xfrm>
            <a:custGeom>
              <a:avLst/>
              <a:gdLst>
                <a:gd name="T0" fmla="*/ 130315 w 346"/>
                <a:gd name="T1" fmla="*/ 299414 h 381"/>
                <a:gd name="T2" fmla="*/ 271620 w 346"/>
                <a:gd name="T3" fmla="*/ 217684 h 381"/>
                <a:gd name="T4" fmla="*/ 182127 w 346"/>
                <a:gd name="T5" fmla="*/ 0 h 381"/>
                <a:gd name="T6" fmla="*/ 0 w 346"/>
                <a:gd name="T7" fmla="*/ 103734 h 381"/>
                <a:gd name="T8" fmla="*/ 130315 w 346"/>
                <a:gd name="T9" fmla="*/ 299414 h 381"/>
                <a:gd name="T10" fmla="*/ 0 60000 65536"/>
                <a:gd name="T11" fmla="*/ 0 60000 65536"/>
                <a:gd name="T12" fmla="*/ 0 60000 65536"/>
                <a:gd name="T13" fmla="*/ 0 60000 65536"/>
                <a:gd name="T14" fmla="*/ 0 60000 65536"/>
                <a:gd name="T15" fmla="*/ 0 w 346"/>
                <a:gd name="T16" fmla="*/ 0 h 381"/>
                <a:gd name="T17" fmla="*/ 346 w 346"/>
                <a:gd name="T18" fmla="*/ 381 h 381"/>
              </a:gdLst>
              <a:ahLst/>
              <a:cxnLst>
                <a:cxn ang="T10">
                  <a:pos x="T0" y="T1"/>
                </a:cxn>
                <a:cxn ang="T11">
                  <a:pos x="T2" y="T3"/>
                </a:cxn>
                <a:cxn ang="T12">
                  <a:pos x="T4" y="T5"/>
                </a:cxn>
                <a:cxn ang="T13">
                  <a:pos x="T6" y="T7"/>
                </a:cxn>
                <a:cxn ang="T14">
                  <a:pos x="T8" y="T9"/>
                </a:cxn>
              </a:cxnLst>
              <a:rect l="T15" t="T16" r="T17" b="T18"/>
              <a:pathLst>
                <a:path w="346" h="381">
                  <a:moveTo>
                    <a:pt x="166" y="381"/>
                  </a:moveTo>
                  <a:cubicBezTo>
                    <a:pt x="223" y="342"/>
                    <a:pt x="283" y="307"/>
                    <a:pt x="346" y="277"/>
                  </a:cubicBezTo>
                  <a:cubicBezTo>
                    <a:pt x="232" y="0"/>
                    <a:pt x="232" y="0"/>
                    <a:pt x="232" y="0"/>
                  </a:cubicBezTo>
                  <a:cubicBezTo>
                    <a:pt x="151" y="39"/>
                    <a:pt x="74" y="83"/>
                    <a:pt x="0" y="132"/>
                  </a:cubicBezTo>
                  <a:lnTo>
                    <a:pt x="166" y="381"/>
                  </a:lnTo>
                  <a:close/>
                </a:path>
              </a:pathLst>
            </a:custGeom>
            <a:solidFill>
              <a:srgbClr val="E7DED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345" name="Freeform 47"/>
            <p:cNvSpPr>
              <a:spLocks noChangeArrowheads="1"/>
            </p:cNvSpPr>
            <p:nvPr/>
          </p:nvSpPr>
          <p:spPr bwMode="auto">
            <a:xfrm>
              <a:off x="486389" y="1663829"/>
              <a:ext cx="247616" cy="203399"/>
            </a:xfrm>
            <a:custGeom>
              <a:avLst/>
              <a:gdLst>
                <a:gd name="T0" fmla="*/ 233556 w 317"/>
                <a:gd name="T1" fmla="*/ 203399 h 260"/>
                <a:gd name="T2" fmla="*/ 247616 w 317"/>
                <a:gd name="T3" fmla="*/ 46156 h 260"/>
                <a:gd name="T4" fmla="*/ 19528 w 317"/>
                <a:gd name="T5" fmla="*/ 0 h 260"/>
                <a:gd name="T6" fmla="*/ 0 w 317"/>
                <a:gd name="T7" fmla="*/ 203399 h 260"/>
                <a:gd name="T8" fmla="*/ 233556 w 317"/>
                <a:gd name="T9" fmla="*/ 203399 h 260"/>
                <a:gd name="T10" fmla="*/ 0 60000 65536"/>
                <a:gd name="T11" fmla="*/ 0 60000 65536"/>
                <a:gd name="T12" fmla="*/ 0 60000 65536"/>
                <a:gd name="T13" fmla="*/ 0 60000 65536"/>
                <a:gd name="T14" fmla="*/ 0 60000 65536"/>
                <a:gd name="T15" fmla="*/ 0 w 317"/>
                <a:gd name="T16" fmla="*/ 0 h 260"/>
                <a:gd name="T17" fmla="*/ 317 w 317"/>
                <a:gd name="T18" fmla="*/ 260 h 260"/>
              </a:gdLst>
              <a:ahLst/>
              <a:cxnLst>
                <a:cxn ang="T10">
                  <a:pos x="T0" y="T1"/>
                </a:cxn>
                <a:cxn ang="T11">
                  <a:pos x="T2" y="T3"/>
                </a:cxn>
                <a:cxn ang="T12">
                  <a:pos x="T4" y="T5"/>
                </a:cxn>
                <a:cxn ang="T13">
                  <a:pos x="T6" y="T7"/>
                </a:cxn>
                <a:cxn ang="T14">
                  <a:pos x="T8" y="T9"/>
                </a:cxn>
              </a:cxnLst>
              <a:rect l="T15" t="T16" r="T17" b="T18"/>
              <a:pathLst>
                <a:path w="317" h="260">
                  <a:moveTo>
                    <a:pt x="299" y="260"/>
                  </a:moveTo>
                  <a:cubicBezTo>
                    <a:pt x="300" y="192"/>
                    <a:pt x="307" y="125"/>
                    <a:pt x="317" y="59"/>
                  </a:cubicBezTo>
                  <a:cubicBezTo>
                    <a:pt x="25" y="0"/>
                    <a:pt x="25" y="0"/>
                    <a:pt x="25" y="0"/>
                  </a:cubicBezTo>
                  <a:cubicBezTo>
                    <a:pt x="10" y="85"/>
                    <a:pt x="2" y="172"/>
                    <a:pt x="0" y="260"/>
                  </a:cubicBezTo>
                  <a:lnTo>
                    <a:pt x="299" y="260"/>
                  </a:lnTo>
                  <a:close/>
                </a:path>
              </a:pathLst>
            </a:custGeom>
            <a:solidFill>
              <a:srgbClr val="E7DED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346" name="Freeform 48"/>
            <p:cNvSpPr>
              <a:spLocks noChangeArrowheads="1"/>
            </p:cNvSpPr>
            <p:nvPr/>
          </p:nvSpPr>
          <p:spPr bwMode="auto">
            <a:xfrm>
              <a:off x="899504" y="764325"/>
              <a:ext cx="288043" cy="300677"/>
            </a:xfrm>
            <a:custGeom>
              <a:avLst/>
              <a:gdLst>
                <a:gd name="T0" fmla="*/ 165605 w 367"/>
                <a:gd name="T1" fmla="*/ 300677 h 384"/>
                <a:gd name="T2" fmla="*/ 288043 w 367"/>
                <a:gd name="T3" fmla="*/ 194970 h 384"/>
                <a:gd name="T4" fmla="*/ 157757 w 367"/>
                <a:gd name="T5" fmla="*/ 0 h 384"/>
                <a:gd name="T6" fmla="*/ 0 w 367"/>
                <a:gd name="T7" fmla="*/ 135461 h 384"/>
                <a:gd name="T8" fmla="*/ 165605 w 367"/>
                <a:gd name="T9" fmla="*/ 300677 h 384"/>
                <a:gd name="T10" fmla="*/ 0 60000 65536"/>
                <a:gd name="T11" fmla="*/ 0 60000 65536"/>
                <a:gd name="T12" fmla="*/ 0 60000 65536"/>
                <a:gd name="T13" fmla="*/ 0 60000 65536"/>
                <a:gd name="T14" fmla="*/ 0 60000 65536"/>
                <a:gd name="T15" fmla="*/ 0 w 367"/>
                <a:gd name="T16" fmla="*/ 0 h 384"/>
                <a:gd name="T17" fmla="*/ 367 w 367"/>
                <a:gd name="T18" fmla="*/ 384 h 384"/>
              </a:gdLst>
              <a:ahLst/>
              <a:cxnLst>
                <a:cxn ang="T10">
                  <a:pos x="T0" y="T1"/>
                </a:cxn>
                <a:cxn ang="T11">
                  <a:pos x="T2" y="T3"/>
                </a:cxn>
                <a:cxn ang="T12">
                  <a:pos x="T4" y="T5"/>
                </a:cxn>
                <a:cxn ang="T13">
                  <a:pos x="T6" y="T7"/>
                </a:cxn>
                <a:cxn ang="T14">
                  <a:pos x="T8" y="T9"/>
                </a:cxn>
              </a:cxnLst>
              <a:rect l="T15" t="T16" r="T17" b="T18"/>
              <a:pathLst>
                <a:path w="367" h="384">
                  <a:moveTo>
                    <a:pt x="211" y="384"/>
                  </a:moveTo>
                  <a:cubicBezTo>
                    <a:pt x="260" y="336"/>
                    <a:pt x="312" y="290"/>
                    <a:pt x="367" y="249"/>
                  </a:cubicBezTo>
                  <a:cubicBezTo>
                    <a:pt x="201" y="0"/>
                    <a:pt x="201" y="0"/>
                    <a:pt x="201" y="0"/>
                  </a:cubicBezTo>
                  <a:cubicBezTo>
                    <a:pt x="130" y="53"/>
                    <a:pt x="63" y="111"/>
                    <a:pt x="0" y="173"/>
                  </a:cubicBezTo>
                  <a:lnTo>
                    <a:pt x="211" y="384"/>
                  </a:lnTo>
                  <a:close/>
                </a:path>
              </a:pathLst>
            </a:custGeom>
            <a:solidFill>
              <a:srgbClr val="E7DED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347" name="Freeform 49"/>
            <p:cNvSpPr>
              <a:spLocks noChangeArrowheads="1"/>
            </p:cNvSpPr>
            <p:nvPr/>
          </p:nvSpPr>
          <p:spPr bwMode="auto">
            <a:xfrm>
              <a:off x="1350519" y="530606"/>
              <a:ext cx="243827" cy="281727"/>
            </a:xfrm>
            <a:custGeom>
              <a:avLst/>
              <a:gdLst>
                <a:gd name="T0" fmla="*/ 0 w 312"/>
                <a:gd name="T1" fmla="*/ 67115 h 361"/>
                <a:gd name="T2" fmla="*/ 89091 w 312"/>
                <a:gd name="T3" fmla="*/ 281727 h 361"/>
                <a:gd name="T4" fmla="*/ 243827 w 312"/>
                <a:gd name="T5" fmla="*/ 229440 h 361"/>
                <a:gd name="T6" fmla="*/ 198500 w 312"/>
                <a:gd name="T7" fmla="*/ 0 h 361"/>
                <a:gd name="T8" fmla="*/ 0 w 312"/>
                <a:gd name="T9" fmla="*/ 67115 h 361"/>
                <a:gd name="T10" fmla="*/ 0 60000 65536"/>
                <a:gd name="T11" fmla="*/ 0 60000 65536"/>
                <a:gd name="T12" fmla="*/ 0 60000 65536"/>
                <a:gd name="T13" fmla="*/ 0 60000 65536"/>
                <a:gd name="T14" fmla="*/ 0 60000 65536"/>
                <a:gd name="T15" fmla="*/ 0 w 312"/>
                <a:gd name="T16" fmla="*/ 0 h 361"/>
                <a:gd name="T17" fmla="*/ 312 w 312"/>
                <a:gd name="T18" fmla="*/ 361 h 361"/>
              </a:gdLst>
              <a:ahLst/>
              <a:cxnLst>
                <a:cxn ang="T10">
                  <a:pos x="T0" y="T1"/>
                </a:cxn>
                <a:cxn ang="T11">
                  <a:pos x="T2" y="T3"/>
                </a:cxn>
                <a:cxn ang="T12">
                  <a:pos x="T4" y="T5"/>
                </a:cxn>
                <a:cxn ang="T13">
                  <a:pos x="T6" y="T7"/>
                </a:cxn>
                <a:cxn ang="T14">
                  <a:pos x="T8" y="T9"/>
                </a:cxn>
              </a:cxnLst>
              <a:rect l="T15" t="T16" r="T17" b="T18"/>
              <a:pathLst>
                <a:path w="312" h="361">
                  <a:moveTo>
                    <a:pt x="0" y="86"/>
                  </a:moveTo>
                  <a:cubicBezTo>
                    <a:pt x="114" y="361"/>
                    <a:pt x="114" y="361"/>
                    <a:pt x="114" y="361"/>
                  </a:cubicBezTo>
                  <a:cubicBezTo>
                    <a:pt x="178" y="334"/>
                    <a:pt x="244" y="312"/>
                    <a:pt x="312" y="294"/>
                  </a:cubicBezTo>
                  <a:cubicBezTo>
                    <a:pt x="254" y="0"/>
                    <a:pt x="254" y="0"/>
                    <a:pt x="254" y="0"/>
                  </a:cubicBezTo>
                  <a:cubicBezTo>
                    <a:pt x="166" y="22"/>
                    <a:pt x="81" y="51"/>
                    <a:pt x="0" y="86"/>
                  </a:cubicBezTo>
                  <a:close/>
                </a:path>
              </a:pathLst>
            </a:custGeom>
            <a:solidFill>
              <a:srgbClr val="E7DED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348" name="Freeform 50"/>
            <p:cNvSpPr>
              <a:spLocks noChangeArrowheads="1"/>
            </p:cNvSpPr>
            <p:nvPr/>
          </p:nvSpPr>
          <p:spPr bwMode="auto">
            <a:xfrm>
              <a:off x="517973" y="1403580"/>
              <a:ext cx="272883" cy="242563"/>
            </a:xfrm>
            <a:custGeom>
              <a:avLst/>
              <a:gdLst>
                <a:gd name="T0" fmla="*/ 229097 w 349"/>
                <a:gd name="T1" fmla="*/ 242563 h 309"/>
                <a:gd name="T2" fmla="*/ 272883 w 349"/>
                <a:gd name="T3" fmla="*/ 89489 h 309"/>
                <a:gd name="T4" fmla="*/ 57079 w 349"/>
                <a:gd name="T5" fmla="*/ 0 h 309"/>
                <a:gd name="T6" fmla="*/ 0 w 349"/>
                <a:gd name="T7" fmla="*/ 197033 h 309"/>
                <a:gd name="T8" fmla="*/ 229097 w 349"/>
                <a:gd name="T9" fmla="*/ 242563 h 309"/>
                <a:gd name="T10" fmla="*/ 0 60000 65536"/>
                <a:gd name="T11" fmla="*/ 0 60000 65536"/>
                <a:gd name="T12" fmla="*/ 0 60000 65536"/>
                <a:gd name="T13" fmla="*/ 0 60000 65536"/>
                <a:gd name="T14" fmla="*/ 0 60000 65536"/>
                <a:gd name="T15" fmla="*/ 0 w 349"/>
                <a:gd name="T16" fmla="*/ 0 h 309"/>
                <a:gd name="T17" fmla="*/ 349 w 349"/>
                <a:gd name="T18" fmla="*/ 309 h 309"/>
              </a:gdLst>
              <a:ahLst/>
              <a:cxnLst>
                <a:cxn ang="T10">
                  <a:pos x="T0" y="T1"/>
                </a:cxn>
                <a:cxn ang="T11">
                  <a:pos x="T2" y="T3"/>
                </a:cxn>
                <a:cxn ang="T12">
                  <a:pos x="T4" y="T5"/>
                </a:cxn>
                <a:cxn ang="T13">
                  <a:pos x="T6" y="T7"/>
                </a:cxn>
                <a:cxn ang="T14">
                  <a:pos x="T8" y="T9"/>
                </a:cxn>
              </a:cxnLst>
              <a:rect l="T15" t="T16" r="T17" b="T18"/>
              <a:pathLst>
                <a:path w="349" h="309">
                  <a:moveTo>
                    <a:pt x="293" y="309"/>
                  </a:moveTo>
                  <a:cubicBezTo>
                    <a:pt x="307" y="242"/>
                    <a:pt x="326" y="177"/>
                    <a:pt x="349" y="114"/>
                  </a:cubicBezTo>
                  <a:cubicBezTo>
                    <a:pt x="73" y="0"/>
                    <a:pt x="73" y="0"/>
                    <a:pt x="73" y="0"/>
                  </a:cubicBezTo>
                  <a:cubicBezTo>
                    <a:pt x="43" y="81"/>
                    <a:pt x="18" y="165"/>
                    <a:pt x="0" y="251"/>
                  </a:cubicBezTo>
                  <a:lnTo>
                    <a:pt x="293" y="309"/>
                  </a:lnTo>
                  <a:close/>
                </a:path>
              </a:pathLst>
            </a:custGeom>
            <a:solidFill>
              <a:srgbClr val="E7DED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349" name="Freeform 51"/>
            <p:cNvSpPr>
              <a:spLocks noChangeArrowheads="1"/>
            </p:cNvSpPr>
            <p:nvPr/>
          </p:nvSpPr>
          <p:spPr bwMode="auto">
            <a:xfrm>
              <a:off x="598827" y="1162280"/>
              <a:ext cx="288043" cy="271620"/>
            </a:xfrm>
            <a:custGeom>
              <a:avLst/>
              <a:gdLst>
                <a:gd name="T0" fmla="*/ 216032 w 368"/>
                <a:gd name="T1" fmla="*/ 271620 h 347"/>
                <a:gd name="T2" fmla="*/ 288043 w 368"/>
                <a:gd name="T3" fmla="*/ 129939 h 347"/>
                <a:gd name="T4" fmla="*/ 93927 w 368"/>
                <a:gd name="T5" fmla="*/ 0 h 347"/>
                <a:gd name="T6" fmla="*/ 0 w 368"/>
                <a:gd name="T7" fmla="*/ 181602 h 347"/>
                <a:gd name="T8" fmla="*/ 216032 w 368"/>
                <a:gd name="T9" fmla="*/ 271620 h 347"/>
                <a:gd name="T10" fmla="*/ 0 60000 65536"/>
                <a:gd name="T11" fmla="*/ 0 60000 65536"/>
                <a:gd name="T12" fmla="*/ 0 60000 65536"/>
                <a:gd name="T13" fmla="*/ 0 60000 65536"/>
                <a:gd name="T14" fmla="*/ 0 60000 65536"/>
                <a:gd name="T15" fmla="*/ 0 w 368"/>
                <a:gd name="T16" fmla="*/ 0 h 347"/>
                <a:gd name="T17" fmla="*/ 368 w 368"/>
                <a:gd name="T18" fmla="*/ 347 h 347"/>
              </a:gdLst>
              <a:ahLst/>
              <a:cxnLst>
                <a:cxn ang="T10">
                  <a:pos x="T0" y="T1"/>
                </a:cxn>
                <a:cxn ang="T11">
                  <a:pos x="T2" y="T3"/>
                </a:cxn>
                <a:cxn ang="T12">
                  <a:pos x="T4" y="T5"/>
                </a:cxn>
                <a:cxn ang="T13">
                  <a:pos x="T6" y="T7"/>
                </a:cxn>
                <a:cxn ang="T14">
                  <a:pos x="T8" y="T9"/>
                </a:cxn>
              </a:cxnLst>
              <a:rect l="T15" t="T16" r="T17" b="T18"/>
              <a:pathLst>
                <a:path w="368" h="347">
                  <a:moveTo>
                    <a:pt x="276" y="347"/>
                  </a:moveTo>
                  <a:cubicBezTo>
                    <a:pt x="303" y="284"/>
                    <a:pt x="334" y="224"/>
                    <a:pt x="368" y="166"/>
                  </a:cubicBezTo>
                  <a:cubicBezTo>
                    <a:pt x="120" y="0"/>
                    <a:pt x="120" y="0"/>
                    <a:pt x="120" y="0"/>
                  </a:cubicBezTo>
                  <a:cubicBezTo>
                    <a:pt x="75" y="74"/>
                    <a:pt x="34" y="152"/>
                    <a:pt x="0" y="232"/>
                  </a:cubicBezTo>
                  <a:lnTo>
                    <a:pt x="276" y="347"/>
                  </a:lnTo>
                  <a:close/>
                </a:path>
              </a:pathLst>
            </a:custGeom>
            <a:solidFill>
              <a:srgbClr val="E7DED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350" name="Freeform 52"/>
            <p:cNvSpPr>
              <a:spLocks noChangeArrowheads="1"/>
            </p:cNvSpPr>
            <p:nvPr/>
          </p:nvSpPr>
          <p:spPr bwMode="auto">
            <a:xfrm>
              <a:off x="727689" y="946247"/>
              <a:ext cx="293097" cy="291834"/>
            </a:xfrm>
            <a:custGeom>
              <a:avLst/>
              <a:gdLst>
                <a:gd name="T0" fmla="*/ 194353 w 374"/>
                <a:gd name="T1" fmla="*/ 291834 h 372"/>
                <a:gd name="T2" fmla="*/ 293097 w 374"/>
                <a:gd name="T3" fmla="*/ 165530 h 372"/>
                <a:gd name="T4" fmla="*/ 126956 w 374"/>
                <a:gd name="T5" fmla="*/ 0 h 372"/>
                <a:gd name="T6" fmla="*/ 0 w 374"/>
                <a:gd name="T7" fmla="*/ 161607 h 372"/>
                <a:gd name="T8" fmla="*/ 194353 w 374"/>
                <a:gd name="T9" fmla="*/ 291834 h 372"/>
                <a:gd name="T10" fmla="*/ 0 60000 65536"/>
                <a:gd name="T11" fmla="*/ 0 60000 65536"/>
                <a:gd name="T12" fmla="*/ 0 60000 65536"/>
                <a:gd name="T13" fmla="*/ 0 60000 65536"/>
                <a:gd name="T14" fmla="*/ 0 60000 65536"/>
                <a:gd name="T15" fmla="*/ 0 w 374"/>
                <a:gd name="T16" fmla="*/ 0 h 372"/>
                <a:gd name="T17" fmla="*/ 374 w 374"/>
                <a:gd name="T18" fmla="*/ 372 h 372"/>
              </a:gdLst>
              <a:ahLst/>
              <a:cxnLst>
                <a:cxn ang="T10">
                  <a:pos x="T0" y="T1"/>
                </a:cxn>
                <a:cxn ang="T11">
                  <a:pos x="T2" y="T3"/>
                </a:cxn>
                <a:cxn ang="T12">
                  <a:pos x="T4" y="T5"/>
                </a:cxn>
                <a:cxn ang="T13">
                  <a:pos x="T6" y="T7"/>
                </a:cxn>
                <a:cxn ang="T14">
                  <a:pos x="T8" y="T9"/>
                </a:cxn>
              </a:cxnLst>
              <a:rect l="T15" t="T16" r="T17" b="T18"/>
              <a:pathLst>
                <a:path w="374" h="372">
                  <a:moveTo>
                    <a:pt x="248" y="372"/>
                  </a:moveTo>
                  <a:cubicBezTo>
                    <a:pt x="286" y="315"/>
                    <a:pt x="328" y="262"/>
                    <a:pt x="374" y="211"/>
                  </a:cubicBezTo>
                  <a:cubicBezTo>
                    <a:pt x="162" y="0"/>
                    <a:pt x="162" y="0"/>
                    <a:pt x="162" y="0"/>
                  </a:cubicBezTo>
                  <a:cubicBezTo>
                    <a:pt x="103" y="64"/>
                    <a:pt x="49" y="133"/>
                    <a:pt x="0" y="206"/>
                  </a:cubicBezTo>
                  <a:lnTo>
                    <a:pt x="248" y="372"/>
                  </a:lnTo>
                  <a:close/>
                </a:path>
              </a:pathLst>
            </a:custGeom>
            <a:solidFill>
              <a:srgbClr val="E7DED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351" name="Freeform 53"/>
            <p:cNvSpPr>
              <a:spLocks noChangeArrowheads="1"/>
            </p:cNvSpPr>
            <p:nvPr/>
          </p:nvSpPr>
          <p:spPr bwMode="auto">
            <a:xfrm>
              <a:off x="3059829" y="1931659"/>
              <a:ext cx="251407" cy="221086"/>
            </a:xfrm>
            <a:custGeom>
              <a:avLst/>
              <a:gdLst>
                <a:gd name="T0" fmla="*/ 17230 w 321"/>
                <a:gd name="T1" fmla="*/ 0 h 281"/>
                <a:gd name="T2" fmla="*/ 0 w 321"/>
                <a:gd name="T3" fmla="*/ 175453 h 281"/>
                <a:gd name="T4" fmla="*/ 228694 w 321"/>
                <a:gd name="T5" fmla="*/ 221086 h 281"/>
                <a:gd name="T6" fmla="*/ 251407 w 321"/>
                <a:gd name="T7" fmla="*/ 0 h 281"/>
                <a:gd name="T8" fmla="*/ 17230 w 321"/>
                <a:gd name="T9" fmla="*/ 0 h 281"/>
                <a:gd name="T10" fmla="*/ 0 60000 65536"/>
                <a:gd name="T11" fmla="*/ 0 60000 65536"/>
                <a:gd name="T12" fmla="*/ 0 60000 65536"/>
                <a:gd name="T13" fmla="*/ 0 60000 65536"/>
                <a:gd name="T14" fmla="*/ 0 60000 65536"/>
                <a:gd name="T15" fmla="*/ 0 w 321"/>
                <a:gd name="T16" fmla="*/ 0 h 281"/>
                <a:gd name="T17" fmla="*/ 321 w 321"/>
                <a:gd name="T18" fmla="*/ 281 h 281"/>
              </a:gdLst>
              <a:ahLst/>
              <a:cxnLst>
                <a:cxn ang="T10">
                  <a:pos x="T0" y="T1"/>
                </a:cxn>
                <a:cxn ang="T11">
                  <a:pos x="T2" y="T3"/>
                </a:cxn>
                <a:cxn ang="T12">
                  <a:pos x="T4" y="T5"/>
                </a:cxn>
                <a:cxn ang="T13">
                  <a:pos x="T6" y="T7"/>
                </a:cxn>
                <a:cxn ang="T14">
                  <a:pos x="T8" y="T9"/>
                </a:cxn>
              </a:cxnLst>
              <a:rect l="T15" t="T16" r="T17" b="T18"/>
              <a:pathLst>
                <a:path w="321" h="281">
                  <a:moveTo>
                    <a:pt x="22" y="0"/>
                  </a:moveTo>
                  <a:cubicBezTo>
                    <a:pt x="20" y="75"/>
                    <a:pt x="13" y="150"/>
                    <a:pt x="0" y="223"/>
                  </a:cubicBezTo>
                  <a:cubicBezTo>
                    <a:pt x="292" y="281"/>
                    <a:pt x="292" y="281"/>
                    <a:pt x="292" y="281"/>
                  </a:cubicBezTo>
                  <a:cubicBezTo>
                    <a:pt x="309" y="190"/>
                    <a:pt x="319" y="95"/>
                    <a:pt x="321" y="0"/>
                  </a:cubicBezTo>
                  <a:lnTo>
                    <a:pt x="22" y="0"/>
                  </a:lnTo>
                  <a:close/>
                </a:path>
              </a:pathLst>
            </a:custGeom>
            <a:solidFill>
              <a:srgbClr val="E7DED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352" name="Freeform 54"/>
            <p:cNvSpPr>
              <a:spLocks noChangeArrowheads="1"/>
            </p:cNvSpPr>
            <p:nvPr/>
          </p:nvSpPr>
          <p:spPr bwMode="auto">
            <a:xfrm>
              <a:off x="2992872" y="2170432"/>
              <a:ext cx="282990" cy="256460"/>
            </a:xfrm>
            <a:custGeom>
              <a:avLst/>
              <a:gdLst>
                <a:gd name="T0" fmla="*/ 52668 w 360"/>
                <a:gd name="T1" fmla="*/ 0 h 327"/>
                <a:gd name="T2" fmla="*/ 0 w 360"/>
                <a:gd name="T3" fmla="*/ 167052 h 327"/>
                <a:gd name="T4" fmla="*/ 216959 w 360"/>
                <a:gd name="T5" fmla="*/ 256460 h 327"/>
                <a:gd name="T6" fmla="*/ 282990 w 360"/>
                <a:gd name="T7" fmla="*/ 45488 h 327"/>
                <a:gd name="T8" fmla="*/ 52668 w 360"/>
                <a:gd name="T9" fmla="*/ 0 h 327"/>
                <a:gd name="T10" fmla="*/ 0 60000 65536"/>
                <a:gd name="T11" fmla="*/ 0 60000 65536"/>
                <a:gd name="T12" fmla="*/ 0 60000 65536"/>
                <a:gd name="T13" fmla="*/ 0 60000 65536"/>
                <a:gd name="T14" fmla="*/ 0 60000 65536"/>
                <a:gd name="T15" fmla="*/ 0 w 360"/>
                <a:gd name="T16" fmla="*/ 0 h 327"/>
                <a:gd name="T17" fmla="*/ 360 w 360"/>
                <a:gd name="T18" fmla="*/ 327 h 327"/>
              </a:gdLst>
              <a:ahLst/>
              <a:cxnLst>
                <a:cxn ang="T10">
                  <a:pos x="T0" y="T1"/>
                </a:cxn>
                <a:cxn ang="T11">
                  <a:pos x="T2" y="T3"/>
                </a:cxn>
                <a:cxn ang="T12">
                  <a:pos x="T4" y="T5"/>
                </a:cxn>
                <a:cxn ang="T13">
                  <a:pos x="T6" y="T7"/>
                </a:cxn>
                <a:cxn ang="T14">
                  <a:pos x="T8" y="T9"/>
                </a:cxn>
              </a:cxnLst>
              <a:rect l="T15" t="T16" r="T17" b="T18"/>
              <a:pathLst>
                <a:path w="360" h="327">
                  <a:moveTo>
                    <a:pt x="67" y="0"/>
                  </a:moveTo>
                  <a:cubicBezTo>
                    <a:pt x="50" y="73"/>
                    <a:pt x="27" y="144"/>
                    <a:pt x="0" y="213"/>
                  </a:cubicBezTo>
                  <a:cubicBezTo>
                    <a:pt x="276" y="327"/>
                    <a:pt x="276" y="327"/>
                    <a:pt x="276" y="327"/>
                  </a:cubicBezTo>
                  <a:cubicBezTo>
                    <a:pt x="311" y="240"/>
                    <a:pt x="339" y="151"/>
                    <a:pt x="360" y="58"/>
                  </a:cubicBezTo>
                  <a:lnTo>
                    <a:pt x="67" y="0"/>
                  </a:lnTo>
                  <a:close/>
                </a:path>
              </a:pathLst>
            </a:custGeom>
            <a:solidFill>
              <a:srgbClr val="E7DED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353" name="Freeform 55"/>
            <p:cNvSpPr>
              <a:spLocks noChangeArrowheads="1"/>
            </p:cNvSpPr>
            <p:nvPr/>
          </p:nvSpPr>
          <p:spPr bwMode="auto">
            <a:xfrm>
              <a:off x="2882961" y="2395308"/>
              <a:ext cx="300677" cy="282990"/>
            </a:xfrm>
            <a:custGeom>
              <a:avLst/>
              <a:gdLst>
                <a:gd name="T0" fmla="*/ 84565 w 384"/>
                <a:gd name="T1" fmla="*/ 0 h 361"/>
                <a:gd name="T2" fmla="*/ 0 w 384"/>
                <a:gd name="T3" fmla="*/ 152862 h 361"/>
                <a:gd name="T4" fmla="*/ 194187 w 384"/>
                <a:gd name="T5" fmla="*/ 282990 h 361"/>
                <a:gd name="T6" fmla="*/ 300677 w 384"/>
                <a:gd name="T7" fmla="*/ 90149 h 361"/>
                <a:gd name="T8" fmla="*/ 84565 w 384"/>
                <a:gd name="T9" fmla="*/ 0 h 361"/>
                <a:gd name="T10" fmla="*/ 0 60000 65536"/>
                <a:gd name="T11" fmla="*/ 0 60000 65536"/>
                <a:gd name="T12" fmla="*/ 0 60000 65536"/>
                <a:gd name="T13" fmla="*/ 0 60000 65536"/>
                <a:gd name="T14" fmla="*/ 0 60000 65536"/>
                <a:gd name="T15" fmla="*/ 0 w 384"/>
                <a:gd name="T16" fmla="*/ 0 h 361"/>
                <a:gd name="T17" fmla="*/ 384 w 384"/>
                <a:gd name="T18" fmla="*/ 361 h 361"/>
              </a:gdLst>
              <a:ahLst/>
              <a:cxnLst>
                <a:cxn ang="T10">
                  <a:pos x="T0" y="T1"/>
                </a:cxn>
                <a:cxn ang="T11">
                  <a:pos x="T2" y="T3"/>
                </a:cxn>
                <a:cxn ang="T12">
                  <a:pos x="T4" y="T5"/>
                </a:cxn>
                <a:cxn ang="T13">
                  <a:pos x="T6" y="T7"/>
                </a:cxn>
                <a:cxn ang="T14">
                  <a:pos x="T8" y="T9"/>
                </a:cxn>
              </a:cxnLst>
              <a:rect l="T15" t="T16" r="T17" b="T18"/>
              <a:pathLst>
                <a:path w="384" h="361">
                  <a:moveTo>
                    <a:pt x="108" y="0"/>
                  </a:moveTo>
                  <a:cubicBezTo>
                    <a:pt x="77" y="68"/>
                    <a:pt x="41" y="133"/>
                    <a:pt x="0" y="195"/>
                  </a:cubicBezTo>
                  <a:cubicBezTo>
                    <a:pt x="248" y="361"/>
                    <a:pt x="248" y="361"/>
                    <a:pt x="248" y="361"/>
                  </a:cubicBezTo>
                  <a:cubicBezTo>
                    <a:pt x="300" y="283"/>
                    <a:pt x="345" y="200"/>
                    <a:pt x="384" y="115"/>
                  </a:cubicBezTo>
                  <a:lnTo>
                    <a:pt x="108" y="0"/>
                  </a:lnTo>
                  <a:close/>
                </a:path>
              </a:pathLst>
            </a:custGeom>
            <a:solidFill>
              <a:srgbClr val="E7DED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354" name="Freeform 56"/>
            <p:cNvSpPr>
              <a:spLocks noChangeArrowheads="1"/>
            </p:cNvSpPr>
            <p:nvPr/>
          </p:nvSpPr>
          <p:spPr bwMode="auto">
            <a:xfrm>
              <a:off x="2549437" y="2776840"/>
              <a:ext cx="301941" cy="300677"/>
            </a:xfrm>
            <a:custGeom>
              <a:avLst/>
              <a:gdLst>
                <a:gd name="T0" fmla="*/ 136108 w 386"/>
                <a:gd name="T1" fmla="*/ 0 h 383"/>
                <a:gd name="T2" fmla="*/ 0 w 386"/>
                <a:gd name="T3" fmla="*/ 105983 h 383"/>
                <a:gd name="T4" fmla="*/ 129850 w 386"/>
                <a:gd name="T5" fmla="*/ 300677 h 383"/>
                <a:gd name="T6" fmla="*/ 301941 w 386"/>
                <a:gd name="T7" fmla="*/ 165647 h 383"/>
                <a:gd name="T8" fmla="*/ 136108 w 386"/>
                <a:gd name="T9" fmla="*/ 0 h 383"/>
                <a:gd name="T10" fmla="*/ 0 60000 65536"/>
                <a:gd name="T11" fmla="*/ 0 60000 65536"/>
                <a:gd name="T12" fmla="*/ 0 60000 65536"/>
                <a:gd name="T13" fmla="*/ 0 60000 65536"/>
                <a:gd name="T14" fmla="*/ 0 60000 65536"/>
                <a:gd name="T15" fmla="*/ 0 w 386"/>
                <a:gd name="T16" fmla="*/ 0 h 383"/>
                <a:gd name="T17" fmla="*/ 386 w 386"/>
                <a:gd name="T18" fmla="*/ 383 h 383"/>
              </a:gdLst>
              <a:ahLst/>
              <a:cxnLst>
                <a:cxn ang="T10">
                  <a:pos x="T0" y="T1"/>
                </a:cxn>
                <a:cxn ang="T11">
                  <a:pos x="T2" y="T3"/>
                </a:cxn>
                <a:cxn ang="T12">
                  <a:pos x="T4" y="T5"/>
                </a:cxn>
                <a:cxn ang="T13">
                  <a:pos x="T6" y="T7"/>
                </a:cxn>
                <a:cxn ang="T14">
                  <a:pos x="T8" y="T9"/>
                </a:cxn>
              </a:cxnLst>
              <a:rect l="T15" t="T16" r="T17" b="T18"/>
              <a:pathLst>
                <a:path w="386" h="383">
                  <a:moveTo>
                    <a:pt x="174" y="0"/>
                  </a:moveTo>
                  <a:cubicBezTo>
                    <a:pt x="120" y="49"/>
                    <a:pt x="62" y="94"/>
                    <a:pt x="0" y="135"/>
                  </a:cubicBezTo>
                  <a:cubicBezTo>
                    <a:pt x="166" y="383"/>
                    <a:pt x="166" y="383"/>
                    <a:pt x="166" y="383"/>
                  </a:cubicBezTo>
                  <a:cubicBezTo>
                    <a:pt x="243" y="331"/>
                    <a:pt x="317" y="274"/>
                    <a:pt x="386" y="211"/>
                  </a:cubicBezTo>
                  <a:lnTo>
                    <a:pt x="174" y="0"/>
                  </a:lnTo>
                  <a:close/>
                </a:path>
              </a:pathLst>
            </a:custGeom>
            <a:solidFill>
              <a:srgbClr val="E7DED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355" name="Freeform 57"/>
            <p:cNvSpPr>
              <a:spLocks noChangeArrowheads="1"/>
            </p:cNvSpPr>
            <p:nvPr/>
          </p:nvSpPr>
          <p:spPr bwMode="auto">
            <a:xfrm>
              <a:off x="2732622" y="2601234"/>
              <a:ext cx="308257" cy="296887"/>
            </a:xfrm>
            <a:custGeom>
              <a:avLst/>
              <a:gdLst>
                <a:gd name="T0" fmla="*/ 113733 w 393"/>
                <a:gd name="T1" fmla="*/ 0 h 379"/>
                <a:gd name="T2" fmla="*/ 0 w 393"/>
                <a:gd name="T3" fmla="*/ 131602 h 379"/>
                <a:gd name="T4" fmla="*/ 165502 w 393"/>
                <a:gd name="T5" fmla="*/ 296887 h 379"/>
                <a:gd name="T6" fmla="*/ 308257 w 393"/>
                <a:gd name="T7" fmla="*/ 130035 h 379"/>
                <a:gd name="T8" fmla="*/ 113733 w 393"/>
                <a:gd name="T9" fmla="*/ 0 h 379"/>
                <a:gd name="T10" fmla="*/ 0 60000 65536"/>
                <a:gd name="T11" fmla="*/ 0 60000 65536"/>
                <a:gd name="T12" fmla="*/ 0 60000 65536"/>
                <a:gd name="T13" fmla="*/ 0 60000 65536"/>
                <a:gd name="T14" fmla="*/ 0 60000 65536"/>
                <a:gd name="T15" fmla="*/ 0 w 393"/>
                <a:gd name="T16" fmla="*/ 0 h 379"/>
                <a:gd name="T17" fmla="*/ 393 w 393"/>
                <a:gd name="T18" fmla="*/ 379 h 379"/>
              </a:gdLst>
              <a:ahLst/>
              <a:cxnLst>
                <a:cxn ang="T10">
                  <a:pos x="T0" y="T1"/>
                </a:cxn>
                <a:cxn ang="T11">
                  <a:pos x="T2" y="T3"/>
                </a:cxn>
                <a:cxn ang="T12">
                  <a:pos x="T4" y="T5"/>
                </a:cxn>
                <a:cxn ang="T13">
                  <a:pos x="T6" y="T7"/>
                </a:cxn>
                <a:cxn ang="T14">
                  <a:pos x="T8" y="T9"/>
                </a:cxn>
              </a:cxnLst>
              <a:rect l="T15" t="T16" r="T17" b="T18"/>
              <a:pathLst>
                <a:path w="393" h="379">
                  <a:moveTo>
                    <a:pt x="145" y="0"/>
                  </a:moveTo>
                  <a:cubicBezTo>
                    <a:pt x="101" y="60"/>
                    <a:pt x="53" y="116"/>
                    <a:pt x="0" y="168"/>
                  </a:cubicBezTo>
                  <a:cubicBezTo>
                    <a:pt x="211" y="379"/>
                    <a:pt x="211" y="379"/>
                    <a:pt x="211" y="379"/>
                  </a:cubicBezTo>
                  <a:cubicBezTo>
                    <a:pt x="277" y="313"/>
                    <a:pt x="338" y="242"/>
                    <a:pt x="393" y="166"/>
                  </a:cubicBezTo>
                  <a:lnTo>
                    <a:pt x="145" y="0"/>
                  </a:lnTo>
                  <a:close/>
                </a:path>
              </a:pathLst>
            </a:custGeom>
            <a:solidFill>
              <a:srgbClr val="E7DED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356" name="Freeform 58"/>
            <p:cNvSpPr>
              <a:spLocks noChangeArrowheads="1"/>
            </p:cNvSpPr>
            <p:nvPr/>
          </p:nvSpPr>
          <p:spPr bwMode="auto">
            <a:xfrm>
              <a:off x="1886178" y="3068673"/>
              <a:ext cx="212243" cy="243827"/>
            </a:xfrm>
            <a:custGeom>
              <a:avLst/>
              <a:gdLst>
                <a:gd name="T0" fmla="*/ 166985 w 272"/>
                <a:gd name="T1" fmla="*/ 0 h 311"/>
                <a:gd name="T2" fmla="*/ 12485 w 272"/>
                <a:gd name="T3" fmla="*/ 10192 h 311"/>
                <a:gd name="T4" fmla="*/ 0 w 272"/>
                <a:gd name="T5" fmla="*/ 9408 h 311"/>
                <a:gd name="T6" fmla="*/ 0 w 272"/>
                <a:gd name="T7" fmla="*/ 243827 h 311"/>
                <a:gd name="T8" fmla="*/ 12485 w 272"/>
                <a:gd name="T9" fmla="*/ 243827 h 311"/>
                <a:gd name="T10" fmla="*/ 212243 w 272"/>
                <a:gd name="T11" fmla="*/ 229715 h 311"/>
                <a:gd name="T12" fmla="*/ 166985 w 272"/>
                <a:gd name="T13" fmla="*/ 0 h 311"/>
                <a:gd name="T14" fmla="*/ 0 60000 65536"/>
                <a:gd name="T15" fmla="*/ 0 60000 65536"/>
                <a:gd name="T16" fmla="*/ 0 60000 65536"/>
                <a:gd name="T17" fmla="*/ 0 60000 65536"/>
                <a:gd name="T18" fmla="*/ 0 60000 65536"/>
                <a:gd name="T19" fmla="*/ 0 60000 65536"/>
                <a:gd name="T20" fmla="*/ 0 60000 65536"/>
                <a:gd name="T21" fmla="*/ 0 w 272"/>
                <a:gd name="T22" fmla="*/ 0 h 311"/>
                <a:gd name="T23" fmla="*/ 272 w 272"/>
                <a:gd name="T24" fmla="*/ 311 h 31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72" h="311">
                  <a:moveTo>
                    <a:pt x="214" y="0"/>
                  </a:moveTo>
                  <a:cubicBezTo>
                    <a:pt x="149" y="8"/>
                    <a:pt x="83" y="13"/>
                    <a:pt x="16" y="13"/>
                  </a:cubicBezTo>
                  <a:cubicBezTo>
                    <a:pt x="11" y="13"/>
                    <a:pt x="6" y="12"/>
                    <a:pt x="0" y="12"/>
                  </a:cubicBezTo>
                  <a:cubicBezTo>
                    <a:pt x="0" y="311"/>
                    <a:pt x="0" y="311"/>
                    <a:pt x="0" y="311"/>
                  </a:cubicBezTo>
                  <a:cubicBezTo>
                    <a:pt x="6" y="311"/>
                    <a:pt x="11" y="311"/>
                    <a:pt x="16" y="311"/>
                  </a:cubicBezTo>
                  <a:cubicBezTo>
                    <a:pt x="103" y="311"/>
                    <a:pt x="189" y="305"/>
                    <a:pt x="272" y="293"/>
                  </a:cubicBezTo>
                  <a:lnTo>
                    <a:pt x="214" y="0"/>
                  </a:lnTo>
                  <a:close/>
                </a:path>
              </a:pathLst>
            </a:custGeom>
            <a:solidFill>
              <a:srgbClr val="E7DED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357" name="Freeform 59"/>
            <p:cNvSpPr>
              <a:spLocks noChangeArrowheads="1"/>
            </p:cNvSpPr>
            <p:nvPr/>
          </p:nvSpPr>
          <p:spPr bwMode="auto">
            <a:xfrm>
              <a:off x="1886178" y="486389"/>
              <a:ext cx="213506" cy="243827"/>
            </a:xfrm>
            <a:custGeom>
              <a:avLst/>
              <a:gdLst>
                <a:gd name="T0" fmla="*/ 0 w 273"/>
                <a:gd name="T1" fmla="*/ 233668 h 312"/>
                <a:gd name="T2" fmla="*/ 12513 w 273"/>
                <a:gd name="T3" fmla="*/ 233668 h 312"/>
                <a:gd name="T4" fmla="*/ 168146 w 273"/>
                <a:gd name="T5" fmla="*/ 243827 h 312"/>
                <a:gd name="T6" fmla="*/ 213506 w 273"/>
                <a:gd name="T7" fmla="*/ 14848 h 312"/>
                <a:gd name="T8" fmla="*/ 12513 w 273"/>
                <a:gd name="T9" fmla="*/ 0 h 312"/>
                <a:gd name="T10" fmla="*/ 0 w 273"/>
                <a:gd name="T11" fmla="*/ 781 h 312"/>
                <a:gd name="T12" fmla="*/ 0 w 273"/>
                <a:gd name="T13" fmla="*/ 233668 h 312"/>
                <a:gd name="T14" fmla="*/ 0 60000 65536"/>
                <a:gd name="T15" fmla="*/ 0 60000 65536"/>
                <a:gd name="T16" fmla="*/ 0 60000 65536"/>
                <a:gd name="T17" fmla="*/ 0 60000 65536"/>
                <a:gd name="T18" fmla="*/ 0 60000 65536"/>
                <a:gd name="T19" fmla="*/ 0 60000 65536"/>
                <a:gd name="T20" fmla="*/ 0 60000 65536"/>
                <a:gd name="T21" fmla="*/ 0 w 273"/>
                <a:gd name="T22" fmla="*/ 0 h 312"/>
                <a:gd name="T23" fmla="*/ 273 w 273"/>
                <a:gd name="T24" fmla="*/ 312 h 31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73" h="312">
                  <a:moveTo>
                    <a:pt x="0" y="299"/>
                  </a:moveTo>
                  <a:cubicBezTo>
                    <a:pt x="6" y="299"/>
                    <a:pt x="11" y="299"/>
                    <a:pt x="16" y="299"/>
                  </a:cubicBezTo>
                  <a:cubicBezTo>
                    <a:pt x="83" y="299"/>
                    <a:pt x="150" y="304"/>
                    <a:pt x="215" y="312"/>
                  </a:cubicBezTo>
                  <a:cubicBezTo>
                    <a:pt x="273" y="19"/>
                    <a:pt x="273" y="19"/>
                    <a:pt x="273" y="19"/>
                  </a:cubicBezTo>
                  <a:cubicBezTo>
                    <a:pt x="189" y="7"/>
                    <a:pt x="103" y="0"/>
                    <a:pt x="16" y="0"/>
                  </a:cubicBezTo>
                  <a:cubicBezTo>
                    <a:pt x="11" y="0"/>
                    <a:pt x="6" y="1"/>
                    <a:pt x="0" y="1"/>
                  </a:cubicBezTo>
                  <a:lnTo>
                    <a:pt x="0" y="299"/>
                  </a:lnTo>
                  <a:close/>
                </a:path>
              </a:pathLst>
            </a:custGeom>
            <a:solidFill>
              <a:srgbClr val="E9DB2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358" name="Freeform 60"/>
            <p:cNvSpPr>
              <a:spLocks noChangeArrowheads="1"/>
            </p:cNvSpPr>
            <p:nvPr/>
          </p:nvSpPr>
          <p:spPr bwMode="auto">
            <a:xfrm>
              <a:off x="3059829" y="1647406"/>
              <a:ext cx="251407" cy="219823"/>
            </a:xfrm>
            <a:custGeom>
              <a:avLst/>
              <a:gdLst>
                <a:gd name="T0" fmla="*/ 0 w 321"/>
                <a:gd name="T1" fmla="*/ 45373 h 281"/>
                <a:gd name="T2" fmla="*/ 17230 w 321"/>
                <a:gd name="T3" fmla="*/ 219823 h 281"/>
                <a:gd name="T4" fmla="*/ 251407 w 321"/>
                <a:gd name="T5" fmla="*/ 219823 h 281"/>
                <a:gd name="T6" fmla="*/ 229477 w 321"/>
                <a:gd name="T7" fmla="*/ 0 h 281"/>
                <a:gd name="T8" fmla="*/ 0 w 321"/>
                <a:gd name="T9" fmla="*/ 45373 h 281"/>
                <a:gd name="T10" fmla="*/ 0 60000 65536"/>
                <a:gd name="T11" fmla="*/ 0 60000 65536"/>
                <a:gd name="T12" fmla="*/ 0 60000 65536"/>
                <a:gd name="T13" fmla="*/ 0 60000 65536"/>
                <a:gd name="T14" fmla="*/ 0 60000 65536"/>
                <a:gd name="T15" fmla="*/ 0 w 321"/>
                <a:gd name="T16" fmla="*/ 0 h 281"/>
                <a:gd name="T17" fmla="*/ 321 w 321"/>
                <a:gd name="T18" fmla="*/ 281 h 281"/>
              </a:gdLst>
              <a:ahLst/>
              <a:cxnLst>
                <a:cxn ang="T10">
                  <a:pos x="T0" y="T1"/>
                </a:cxn>
                <a:cxn ang="T11">
                  <a:pos x="T2" y="T3"/>
                </a:cxn>
                <a:cxn ang="T12">
                  <a:pos x="T4" y="T5"/>
                </a:cxn>
                <a:cxn ang="T13">
                  <a:pos x="T6" y="T7"/>
                </a:cxn>
                <a:cxn ang="T14">
                  <a:pos x="T8" y="T9"/>
                </a:cxn>
              </a:cxnLst>
              <a:rect l="T15" t="T16" r="T17" b="T18"/>
              <a:pathLst>
                <a:path w="321" h="281">
                  <a:moveTo>
                    <a:pt x="0" y="58"/>
                  </a:moveTo>
                  <a:cubicBezTo>
                    <a:pt x="13" y="131"/>
                    <a:pt x="20" y="205"/>
                    <a:pt x="22" y="281"/>
                  </a:cubicBezTo>
                  <a:cubicBezTo>
                    <a:pt x="321" y="281"/>
                    <a:pt x="321" y="281"/>
                    <a:pt x="321" y="281"/>
                  </a:cubicBezTo>
                  <a:cubicBezTo>
                    <a:pt x="319" y="185"/>
                    <a:pt x="309" y="92"/>
                    <a:pt x="293" y="0"/>
                  </a:cubicBezTo>
                  <a:lnTo>
                    <a:pt x="0" y="58"/>
                  </a:lnTo>
                  <a:close/>
                </a:path>
              </a:pathLst>
            </a:custGeom>
            <a:solidFill>
              <a:srgbClr val="E9DB2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359" name="Freeform 61"/>
            <p:cNvSpPr>
              <a:spLocks noChangeArrowheads="1"/>
            </p:cNvSpPr>
            <p:nvPr/>
          </p:nvSpPr>
          <p:spPr bwMode="auto">
            <a:xfrm>
              <a:off x="2549437" y="721371"/>
              <a:ext cx="301941" cy="300677"/>
            </a:xfrm>
            <a:custGeom>
              <a:avLst/>
              <a:gdLst>
                <a:gd name="T0" fmla="*/ 0 w 386"/>
                <a:gd name="T1" fmla="*/ 194694 h 383"/>
                <a:gd name="T2" fmla="*/ 136108 w 386"/>
                <a:gd name="T3" fmla="*/ 300677 h 383"/>
                <a:gd name="T4" fmla="*/ 301941 w 386"/>
                <a:gd name="T5" fmla="*/ 135030 h 383"/>
                <a:gd name="T6" fmla="*/ 129850 w 386"/>
                <a:gd name="T7" fmla="*/ 0 h 383"/>
                <a:gd name="T8" fmla="*/ 0 w 386"/>
                <a:gd name="T9" fmla="*/ 194694 h 383"/>
                <a:gd name="T10" fmla="*/ 0 60000 65536"/>
                <a:gd name="T11" fmla="*/ 0 60000 65536"/>
                <a:gd name="T12" fmla="*/ 0 60000 65536"/>
                <a:gd name="T13" fmla="*/ 0 60000 65536"/>
                <a:gd name="T14" fmla="*/ 0 60000 65536"/>
                <a:gd name="T15" fmla="*/ 0 w 386"/>
                <a:gd name="T16" fmla="*/ 0 h 383"/>
                <a:gd name="T17" fmla="*/ 386 w 386"/>
                <a:gd name="T18" fmla="*/ 383 h 383"/>
              </a:gdLst>
              <a:ahLst/>
              <a:cxnLst>
                <a:cxn ang="T10">
                  <a:pos x="T0" y="T1"/>
                </a:cxn>
                <a:cxn ang="T11">
                  <a:pos x="T2" y="T3"/>
                </a:cxn>
                <a:cxn ang="T12">
                  <a:pos x="T4" y="T5"/>
                </a:cxn>
                <a:cxn ang="T13">
                  <a:pos x="T6" y="T7"/>
                </a:cxn>
                <a:cxn ang="T14">
                  <a:pos x="T8" y="T9"/>
                </a:cxn>
              </a:cxnLst>
              <a:rect l="T15" t="T16" r="T17" b="T18"/>
              <a:pathLst>
                <a:path w="386" h="383">
                  <a:moveTo>
                    <a:pt x="0" y="248"/>
                  </a:moveTo>
                  <a:cubicBezTo>
                    <a:pt x="62" y="289"/>
                    <a:pt x="120" y="334"/>
                    <a:pt x="174" y="383"/>
                  </a:cubicBezTo>
                  <a:cubicBezTo>
                    <a:pt x="386" y="172"/>
                    <a:pt x="386" y="172"/>
                    <a:pt x="386" y="172"/>
                  </a:cubicBezTo>
                  <a:cubicBezTo>
                    <a:pt x="317" y="109"/>
                    <a:pt x="244" y="52"/>
                    <a:pt x="166" y="0"/>
                  </a:cubicBezTo>
                  <a:lnTo>
                    <a:pt x="0" y="248"/>
                  </a:lnTo>
                  <a:close/>
                </a:path>
              </a:pathLst>
            </a:custGeom>
            <a:solidFill>
              <a:srgbClr val="E9DB2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360" name="Freeform 62"/>
            <p:cNvSpPr>
              <a:spLocks noChangeArrowheads="1"/>
            </p:cNvSpPr>
            <p:nvPr/>
          </p:nvSpPr>
          <p:spPr bwMode="auto">
            <a:xfrm>
              <a:off x="2732622" y="900767"/>
              <a:ext cx="308257" cy="296887"/>
            </a:xfrm>
            <a:custGeom>
              <a:avLst/>
              <a:gdLst>
                <a:gd name="T0" fmla="*/ 0 w 393"/>
                <a:gd name="T1" fmla="*/ 165285 h 379"/>
                <a:gd name="T2" fmla="*/ 113733 w 393"/>
                <a:gd name="T3" fmla="*/ 296887 h 379"/>
                <a:gd name="T4" fmla="*/ 308257 w 393"/>
                <a:gd name="T5" fmla="*/ 166852 h 379"/>
                <a:gd name="T6" fmla="*/ 165502 w 393"/>
                <a:gd name="T7" fmla="*/ 0 h 379"/>
                <a:gd name="T8" fmla="*/ 0 w 393"/>
                <a:gd name="T9" fmla="*/ 165285 h 379"/>
                <a:gd name="T10" fmla="*/ 0 60000 65536"/>
                <a:gd name="T11" fmla="*/ 0 60000 65536"/>
                <a:gd name="T12" fmla="*/ 0 60000 65536"/>
                <a:gd name="T13" fmla="*/ 0 60000 65536"/>
                <a:gd name="T14" fmla="*/ 0 60000 65536"/>
                <a:gd name="T15" fmla="*/ 0 w 393"/>
                <a:gd name="T16" fmla="*/ 0 h 379"/>
                <a:gd name="T17" fmla="*/ 393 w 393"/>
                <a:gd name="T18" fmla="*/ 379 h 379"/>
              </a:gdLst>
              <a:ahLst/>
              <a:cxnLst>
                <a:cxn ang="T10">
                  <a:pos x="T0" y="T1"/>
                </a:cxn>
                <a:cxn ang="T11">
                  <a:pos x="T2" y="T3"/>
                </a:cxn>
                <a:cxn ang="T12">
                  <a:pos x="T4" y="T5"/>
                </a:cxn>
                <a:cxn ang="T13">
                  <a:pos x="T6" y="T7"/>
                </a:cxn>
                <a:cxn ang="T14">
                  <a:pos x="T8" y="T9"/>
                </a:cxn>
              </a:cxnLst>
              <a:rect l="T15" t="T16" r="T17" b="T18"/>
              <a:pathLst>
                <a:path w="393" h="379">
                  <a:moveTo>
                    <a:pt x="0" y="211"/>
                  </a:moveTo>
                  <a:cubicBezTo>
                    <a:pt x="53" y="263"/>
                    <a:pt x="101" y="319"/>
                    <a:pt x="145" y="379"/>
                  </a:cubicBezTo>
                  <a:cubicBezTo>
                    <a:pt x="393" y="213"/>
                    <a:pt x="393" y="213"/>
                    <a:pt x="393" y="213"/>
                  </a:cubicBezTo>
                  <a:cubicBezTo>
                    <a:pt x="338" y="137"/>
                    <a:pt x="277" y="66"/>
                    <a:pt x="211" y="0"/>
                  </a:cubicBezTo>
                  <a:lnTo>
                    <a:pt x="0" y="211"/>
                  </a:lnTo>
                  <a:close/>
                </a:path>
              </a:pathLst>
            </a:custGeom>
            <a:solidFill>
              <a:srgbClr val="E9DB2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361" name="Freeform 63"/>
            <p:cNvSpPr>
              <a:spLocks noChangeArrowheads="1"/>
            </p:cNvSpPr>
            <p:nvPr/>
          </p:nvSpPr>
          <p:spPr bwMode="auto">
            <a:xfrm>
              <a:off x="2882961" y="1121853"/>
              <a:ext cx="301941" cy="281727"/>
            </a:xfrm>
            <a:custGeom>
              <a:avLst/>
              <a:gdLst>
                <a:gd name="T0" fmla="*/ 0 w 385"/>
                <a:gd name="T1" fmla="*/ 129125 h 360"/>
                <a:gd name="T2" fmla="*/ 85485 w 385"/>
                <a:gd name="T3" fmla="*/ 281727 h 360"/>
                <a:gd name="T4" fmla="*/ 301941 w 385"/>
                <a:gd name="T5" fmla="*/ 192513 h 360"/>
                <a:gd name="T6" fmla="*/ 195281 w 385"/>
                <a:gd name="T7" fmla="*/ 0 h 360"/>
                <a:gd name="T8" fmla="*/ 0 w 385"/>
                <a:gd name="T9" fmla="*/ 129125 h 360"/>
                <a:gd name="T10" fmla="*/ 0 60000 65536"/>
                <a:gd name="T11" fmla="*/ 0 60000 65536"/>
                <a:gd name="T12" fmla="*/ 0 60000 65536"/>
                <a:gd name="T13" fmla="*/ 0 60000 65536"/>
                <a:gd name="T14" fmla="*/ 0 60000 65536"/>
                <a:gd name="T15" fmla="*/ 0 w 385"/>
                <a:gd name="T16" fmla="*/ 0 h 360"/>
                <a:gd name="T17" fmla="*/ 385 w 385"/>
                <a:gd name="T18" fmla="*/ 360 h 360"/>
              </a:gdLst>
              <a:ahLst/>
              <a:cxnLst>
                <a:cxn ang="T10">
                  <a:pos x="T0" y="T1"/>
                </a:cxn>
                <a:cxn ang="T11">
                  <a:pos x="T2" y="T3"/>
                </a:cxn>
                <a:cxn ang="T12">
                  <a:pos x="T4" y="T5"/>
                </a:cxn>
                <a:cxn ang="T13">
                  <a:pos x="T6" y="T7"/>
                </a:cxn>
                <a:cxn ang="T14">
                  <a:pos x="T8" y="T9"/>
                </a:cxn>
              </a:cxnLst>
              <a:rect l="T15" t="T16" r="T17" b="T18"/>
              <a:pathLst>
                <a:path w="385" h="360">
                  <a:moveTo>
                    <a:pt x="0" y="165"/>
                  </a:moveTo>
                  <a:cubicBezTo>
                    <a:pt x="41" y="227"/>
                    <a:pt x="77" y="292"/>
                    <a:pt x="109" y="360"/>
                  </a:cubicBezTo>
                  <a:cubicBezTo>
                    <a:pt x="385" y="246"/>
                    <a:pt x="385" y="246"/>
                    <a:pt x="385" y="246"/>
                  </a:cubicBezTo>
                  <a:cubicBezTo>
                    <a:pt x="346" y="160"/>
                    <a:pt x="300" y="78"/>
                    <a:pt x="249" y="0"/>
                  </a:cubicBezTo>
                  <a:lnTo>
                    <a:pt x="0" y="165"/>
                  </a:lnTo>
                  <a:close/>
                </a:path>
              </a:pathLst>
            </a:custGeom>
            <a:solidFill>
              <a:srgbClr val="E9DB2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362" name="Freeform 64"/>
            <p:cNvSpPr>
              <a:spLocks noChangeArrowheads="1"/>
            </p:cNvSpPr>
            <p:nvPr/>
          </p:nvSpPr>
          <p:spPr bwMode="auto">
            <a:xfrm>
              <a:off x="2992872" y="1373259"/>
              <a:ext cx="282990" cy="256460"/>
            </a:xfrm>
            <a:custGeom>
              <a:avLst/>
              <a:gdLst>
                <a:gd name="T0" fmla="*/ 216959 w 360"/>
                <a:gd name="T1" fmla="*/ 0 h 327"/>
                <a:gd name="T2" fmla="*/ 0 w 360"/>
                <a:gd name="T3" fmla="*/ 89408 h 327"/>
                <a:gd name="T4" fmla="*/ 52668 w 360"/>
                <a:gd name="T5" fmla="*/ 256460 h 327"/>
                <a:gd name="T6" fmla="*/ 282990 w 360"/>
                <a:gd name="T7" fmla="*/ 210187 h 327"/>
                <a:gd name="T8" fmla="*/ 216959 w 360"/>
                <a:gd name="T9" fmla="*/ 0 h 327"/>
                <a:gd name="T10" fmla="*/ 0 60000 65536"/>
                <a:gd name="T11" fmla="*/ 0 60000 65536"/>
                <a:gd name="T12" fmla="*/ 0 60000 65536"/>
                <a:gd name="T13" fmla="*/ 0 60000 65536"/>
                <a:gd name="T14" fmla="*/ 0 60000 65536"/>
                <a:gd name="T15" fmla="*/ 0 w 360"/>
                <a:gd name="T16" fmla="*/ 0 h 327"/>
                <a:gd name="T17" fmla="*/ 360 w 360"/>
                <a:gd name="T18" fmla="*/ 327 h 327"/>
              </a:gdLst>
              <a:ahLst/>
              <a:cxnLst>
                <a:cxn ang="T10">
                  <a:pos x="T0" y="T1"/>
                </a:cxn>
                <a:cxn ang="T11">
                  <a:pos x="T2" y="T3"/>
                </a:cxn>
                <a:cxn ang="T12">
                  <a:pos x="T4" y="T5"/>
                </a:cxn>
                <a:cxn ang="T13">
                  <a:pos x="T6" y="T7"/>
                </a:cxn>
                <a:cxn ang="T14">
                  <a:pos x="T8" y="T9"/>
                </a:cxn>
              </a:cxnLst>
              <a:rect l="T15" t="T16" r="T17" b="T18"/>
              <a:pathLst>
                <a:path w="360" h="327">
                  <a:moveTo>
                    <a:pt x="276" y="0"/>
                  </a:moveTo>
                  <a:cubicBezTo>
                    <a:pt x="0" y="114"/>
                    <a:pt x="0" y="114"/>
                    <a:pt x="0" y="114"/>
                  </a:cubicBezTo>
                  <a:cubicBezTo>
                    <a:pt x="28" y="182"/>
                    <a:pt x="50" y="253"/>
                    <a:pt x="67" y="327"/>
                  </a:cubicBezTo>
                  <a:cubicBezTo>
                    <a:pt x="360" y="268"/>
                    <a:pt x="360" y="268"/>
                    <a:pt x="360" y="268"/>
                  </a:cubicBezTo>
                  <a:cubicBezTo>
                    <a:pt x="339" y="176"/>
                    <a:pt x="311" y="86"/>
                    <a:pt x="276" y="0"/>
                  </a:cubicBezTo>
                  <a:close/>
                </a:path>
              </a:pathLst>
            </a:custGeom>
            <a:solidFill>
              <a:srgbClr val="E9DB2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363" name="Freeform 65"/>
            <p:cNvSpPr>
              <a:spLocks noChangeArrowheads="1"/>
            </p:cNvSpPr>
            <p:nvPr/>
          </p:nvSpPr>
          <p:spPr bwMode="auto">
            <a:xfrm>
              <a:off x="2342248" y="591247"/>
              <a:ext cx="282990" cy="291834"/>
            </a:xfrm>
            <a:custGeom>
              <a:avLst/>
              <a:gdLst>
                <a:gd name="T0" fmla="*/ 0 w 362"/>
                <a:gd name="T1" fmla="*/ 216522 h 372"/>
                <a:gd name="T2" fmla="*/ 152439 w 362"/>
                <a:gd name="T3" fmla="*/ 291834 h 372"/>
                <a:gd name="T4" fmla="*/ 282990 w 362"/>
                <a:gd name="T5" fmla="*/ 96494 h 372"/>
                <a:gd name="T6" fmla="*/ 89118 w 362"/>
                <a:gd name="T7" fmla="*/ 0 h 372"/>
                <a:gd name="T8" fmla="*/ 0 w 362"/>
                <a:gd name="T9" fmla="*/ 216522 h 372"/>
                <a:gd name="T10" fmla="*/ 0 60000 65536"/>
                <a:gd name="T11" fmla="*/ 0 60000 65536"/>
                <a:gd name="T12" fmla="*/ 0 60000 65536"/>
                <a:gd name="T13" fmla="*/ 0 60000 65536"/>
                <a:gd name="T14" fmla="*/ 0 60000 65536"/>
                <a:gd name="T15" fmla="*/ 0 w 362"/>
                <a:gd name="T16" fmla="*/ 0 h 372"/>
                <a:gd name="T17" fmla="*/ 362 w 362"/>
                <a:gd name="T18" fmla="*/ 372 h 372"/>
              </a:gdLst>
              <a:ahLst/>
              <a:cxnLst>
                <a:cxn ang="T10">
                  <a:pos x="T0" y="T1"/>
                </a:cxn>
                <a:cxn ang="T11">
                  <a:pos x="T2" y="T3"/>
                </a:cxn>
                <a:cxn ang="T12">
                  <a:pos x="T4" y="T5"/>
                </a:cxn>
                <a:cxn ang="T13">
                  <a:pos x="T6" y="T7"/>
                </a:cxn>
                <a:cxn ang="T14">
                  <a:pos x="T8" y="T9"/>
                </a:cxn>
              </a:cxnLst>
              <a:rect l="T15" t="T16" r="T17" b="T18"/>
              <a:pathLst>
                <a:path w="362" h="372">
                  <a:moveTo>
                    <a:pt x="0" y="276"/>
                  </a:moveTo>
                  <a:cubicBezTo>
                    <a:pt x="68" y="303"/>
                    <a:pt x="133" y="335"/>
                    <a:pt x="195" y="372"/>
                  </a:cubicBezTo>
                  <a:cubicBezTo>
                    <a:pt x="362" y="123"/>
                    <a:pt x="362" y="123"/>
                    <a:pt x="362" y="123"/>
                  </a:cubicBezTo>
                  <a:cubicBezTo>
                    <a:pt x="283" y="76"/>
                    <a:pt x="200" y="35"/>
                    <a:pt x="114" y="0"/>
                  </a:cubicBezTo>
                  <a:lnTo>
                    <a:pt x="0" y="276"/>
                  </a:lnTo>
                  <a:close/>
                </a:path>
              </a:pathLst>
            </a:custGeom>
            <a:solidFill>
              <a:srgbClr val="E9DB2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364" name="Freeform 66"/>
            <p:cNvSpPr>
              <a:spLocks noChangeArrowheads="1"/>
            </p:cNvSpPr>
            <p:nvPr/>
          </p:nvSpPr>
          <p:spPr bwMode="auto">
            <a:xfrm>
              <a:off x="2117372" y="3014349"/>
              <a:ext cx="253933" cy="272883"/>
            </a:xfrm>
            <a:custGeom>
              <a:avLst/>
              <a:gdLst>
                <a:gd name="T0" fmla="*/ 253933 w 323"/>
                <a:gd name="T1" fmla="*/ 217209 h 348"/>
                <a:gd name="T2" fmla="*/ 163523 w 323"/>
                <a:gd name="T3" fmla="*/ 0 h 348"/>
                <a:gd name="T4" fmla="*/ 0 w 323"/>
                <a:gd name="T5" fmla="*/ 43128 h 348"/>
                <a:gd name="T6" fmla="*/ 45598 w 323"/>
                <a:gd name="T7" fmla="*/ 272883 h 348"/>
                <a:gd name="T8" fmla="*/ 253933 w 323"/>
                <a:gd name="T9" fmla="*/ 217209 h 348"/>
                <a:gd name="T10" fmla="*/ 0 60000 65536"/>
                <a:gd name="T11" fmla="*/ 0 60000 65536"/>
                <a:gd name="T12" fmla="*/ 0 60000 65536"/>
                <a:gd name="T13" fmla="*/ 0 60000 65536"/>
                <a:gd name="T14" fmla="*/ 0 60000 65536"/>
                <a:gd name="T15" fmla="*/ 0 w 323"/>
                <a:gd name="T16" fmla="*/ 0 h 348"/>
                <a:gd name="T17" fmla="*/ 323 w 323"/>
                <a:gd name="T18" fmla="*/ 348 h 348"/>
              </a:gdLst>
              <a:ahLst/>
              <a:cxnLst>
                <a:cxn ang="T10">
                  <a:pos x="T0" y="T1"/>
                </a:cxn>
                <a:cxn ang="T11">
                  <a:pos x="T2" y="T3"/>
                </a:cxn>
                <a:cxn ang="T12">
                  <a:pos x="T4" y="T5"/>
                </a:cxn>
                <a:cxn ang="T13">
                  <a:pos x="T6" y="T7"/>
                </a:cxn>
                <a:cxn ang="T14">
                  <a:pos x="T8" y="T9"/>
                </a:cxn>
              </a:cxnLst>
              <a:rect l="T15" t="T16" r="T17" b="T18"/>
              <a:pathLst>
                <a:path w="323" h="348">
                  <a:moveTo>
                    <a:pt x="323" y="277"/>
                  </a:moveTo>
                  <a:cubicBezTo>
                    <a:pt x="208" y="0"/>
                    <a:pt x="208" y="0"/>
                    <a:pt x="208" y="0"/>
                  </a:cubicBezTo>
                  <a:cubicBezTo>
                    <a:pt x="141" y="24"/>
                    <a:pt x="71" y="42"/>
                    <a:pt x="0" y="55"/>
                  </a:cubicBezTo>
                  <a:cubicBezTo>
                    <a:pt x="58" y="348"/>
                    <a:pt x="58" y="348"/>
                    <a:pt x="58" y="348"/>
                  </a:cubicBezTo>
                  <a:cubicBezTo>
                    <a:pt x="148" y="331"/>
                    <a:pt x="237" y="307"/>
                    <a:pt x="323" y="277"/>
                  </a:cubicBezTo>
                  <a:close/>
                </a:path>
              </a:pathLst>
            </a:custGeom>
            <a:solidFill>
              <a:srgbClr val="E7DED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365" name="Freeform 67"/>
            <p:cNvSpPr>
              <a:spLocks noChangeArrowheads="1"/>
            </p:cNvSpPr>
            <p:nvPr/>
          </p:nvSpPr>
          <p:spPr bwMode="auto">
            <a:xfrm>
              <a:off x="2340984" y="2917071"/>
              <a:ext cx="282990" cy="290570"/>
            </a:xfrm>
            <a:custGeom>
              <a:avLst/>
              <a:gdLst>
                <a:gd name="T0" fmla="*/ 153221 w 362"/>
                <a:gd name="T1" fmla="*/ 0 h 372"/>
                <a:gd name="T2" fmla="*/ 0 w 362"/>
                <a:gd name="T3" fmla="*/ 75767 h 372"/>
                <a:gd name="T4" fmla="*/ 89118 w 362"/>
                <a:gd name="T5" fmla="*/ 290570 h 372"/>
                <a:gd name="T6" fmla="*/ 282990 w 362"/>
                <a:gd name="T7" fmla="*/ 194494 h 372"/>
                <a:gd name="T8" fmla="*/ 153221 w 362"/>
                <a:gd name="T9" fmla="*/ 0 h 372"/>
                <a:gd name="T10" fmla="*/ 0 60000 65536"/>
                <a:gd name="T11" fmla="*/ 0 60000 65536"/>
                <a:gd name="T12" fmla="*/ 0 60000 65536"/>
                <a:gd name="T13" fmla="*/ 0 60000 65536"/>
                <a:gd name="T14" fmla="*/ 0 60000 65536"/>
                <a:gd name="T15" fmla="*/ 0 w 362"/>
                <a:gd name="T16" fmla="*/ 0 h 372"/>
                <a:gd name="T17" fmla="*/ 362 w 362"/>
                <a:gd name="T18" fmla="*/ 372 h 372"/>
              </a:gdLst>
              <a:ahLst/>
              <a:cxnLst>
                <a:cxn ang="T10">
                  <a:pos x="T0" y="T1"/>
                </a:cxn>
                <a:cxn ang="T11">
                  <a:pos x="T2" y="T3"/>
                </a:cxn>
                <a:cxn ang="T12">
                  <a:pos x="T4" y="T5"/>
                </a:cxn>
                <a:cxn ang="T13">
                  <a:pos x="T6" y="T7"/>
                </a:cxn>
                <a:cxn ang="T14">
                  <a:pos x="T8" y="T9"/>
                </a:cxn>
              </a:cxnLst>
              <a:rect l="T15" t="T16" r="T17" b="T18"/>
              <a:pathLst>
                <a:path w="362" h="372">
                  <a:moveTo>
                    <a:pt x="196" y="0"/>
                  </a:moveTo>
                  <a:cubicBezTo>
                    <a:pt x="133" y="37"/>
                    <a:pt x="68" y="69"/>
                    <a:pt x="0" y="97"/>
                  </a:cubicBezTo>
                  <a:cubicBezTo>
                    <a:pt x="114" y="372"/>
                    <a:pt x="114" y="372"/>
                    <a:pt x="114" y="372"/>
                  </a:cubicBezTo>
                  <a:cubicBezTo>
                    <a:pt x="200" y="338"/>
                    <a:pt x="283" y="296"/>
                    <a:pt x="362" y="249"/>
                  </a:cubicBezTo>
                  <a:lnTo>
                    <a:pt x="196" y="0"/>
                  </a:lnTo>
                  <a:close/>
                </a:path>
              </a:pathLst>
            </a:custGeom>
            <a:solidFill>
              <a:srgbClr val="E7DED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366" name="Freeform 68"/>
            <p:cNvSpPr>
              <a:spLocks noChangeArrowheads="1"/>
            </p:cNvSpPr>
            <p:nvPr/>
          </p:nvSpPr>
          <p:spPr bwMode="auto">
            <a:xfrm>
              <a:off x="2117372" y="511656"/>
              <a:ext cx="253933" cy="272883"/>
            </a:xfrm>
            <a:custGeom>
              <a:avLst/>
              <a:gdLst>
                <a:gd name="T0" fmla="*/ 0 w 323"/>
                <a:gd name="T1" fmla="*/ 228971 h 348"/>
                <a:gd name="T2" fmla="*/ 164310 w 323"/>
                <a:gd name="T3" fmla="*/ 272883 h 348"/>
                <a:gd name="T4" fmla="*/ 253933 w 323"/>
                <a:gd name="T5" fmla="*/ 55674 h 348"/>
                <a:gd name="T6" fmla="*/ 45598 w 323"/>
                <a:gd name="T7" fmla="*/ 0 h 348"/>
                <a:gd name="T8" fmla="*/ 0 w 323"/>
                <a:gd name="T9" fmla="*/ 228971 h 348"/>
                <a:gd name="T10" fmla="*/ 0 60000 65536"/>
                <a:gd name="T11" fmla="*/ 0 60000 65536"/>
                <a:gd name="T12" fmla="*/ 0 60000 65536"/>
                <a:gd name="T13" fmla="*/ 0 60000 65536"/>
                <a:gd name="T14" fmla="*/ 0 60000 65536"/>
                <a:gd name="T15" fmla="*/ 0 w 323"/>
                <a:gd name="T16" fmla="*/ 0 h 348"/>
                <a:gd name="T17" fmla="*/ 323 w 323"/>
                <a:gd name="T18" fmla="*/ 348 h 348"/>
              </a:gdLst>
              <a:ahLst/>
              <a:cxnLst>
                <a:cxn ang="T10">
                  <a:pos x="T0" y="T1"/>
                </a:cxn>
                <a:cxn ang="T11">
                  <a:pos x="T2" y="T3"/>
                </a:cxn>
                <a:cxn ang="T12">
                  <a:pos x="T4" y="T5"/>
                </a:cxn>
                <a:cxn ang="T13">
                  <a:pos x="T6" y="T7"/>
                </a:cxn>
                <a:cxn ang="T14">
                  <a:pos x="T8" y="T9"/>
                </a:cxn>
              </a:cxnLst>
              <a:rect l="T15" t="T16" r="T17" b="T18"/>
              <a:pathLst>
                <a:path w="323" h="348">
                  <a:moveTo>
                    <a:pt x="0" y="292"/>
                  </a:moveTo>
                  <a:cubicBezTo>
                    <a:pt x="72" y="306"/>
                    <a:pt x="141" y="324"/>
                    <a:pt x="209" y="348"/>
                  </a:cubicBezTo>
                  <a:cubicBezTo>
                    <a:pt x="323" y="71"/>
                    <a:pt x="323" y="71"/>
                    <a:pt x="323" y="71"/>
                  </a:cubicBezTo>
                  <a:cubicBezTo>
                    <a:pt x="238" y="41"/>
                    <a:pt x="149" y="17"/>
                    <a:pt x="58" y="0"/>
                  </a:cubicBezTo>
                  <a:lnTo>
                    <a:pt x="0" y="292"/>
                  </a:lnTo>
                  <a:close/>
                </a:path>
              </a:pathLst>
            </a:custGeom>
            <a:solidFill>
              <a:srgbClr val="E9DB2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367" name="Freeform 69"/>
            <p:cNvSpPr>
              <a:spLocks noChangeArrowheads="1"/>
            </p:cNvSpPr>
            <p:nvPr/>
          </p:nvSpPr>
          <p:spPr bwMode="auto">
            <a:xfrm>
              <a:off x="1056159" y="2375095"/>
              <a:ext cx="212243" cy="209716"/>
            </a:xfrm>
            <a:custGeom>
              <a:avLst/>
              <a:gdLst>
                <a:gd name="T0" fmla="*/ 212243 w 270"/>
                <a:gd name="T1" fmla="*/ 90773 h 268"/>
                <a:gd name="T2" fmla="*/ 140709 w 270"/>
                <a:gd name="T3" fmla="*/ 0 h 268"/>
                <a:gd name="T4" fmla="*/ 0 w 270"/>
                <a:gd name="T5" fmla="*/ 93903 h 268"/>
                <a:gd name="T6" fmla="*/ 91972 w 270"/>
                <a:gd name="T7" fmla="*/ 209716 h 268"/>
                <a:gd name="T8" fmla="*/ 212243 w 270"/>
                <a:gd name="T9" fmla="*/ 90773 h 268"/>
                <a:gd name="T10" fmla="*/ 0 60000 65536"/>
                <a:gd name="T11" fmla="*/ 0 60000 65536"/>
                <a:gd name="T12" fmla="*/ 0 60000 65536"/>
                <a:gd name="T13" fmla="*/ 0 60000 65536"/>
                <a:gd name="T14" fmla="*/ 0 60000 65536"/>
                <a:gd name="T15" fmla="*/ 0 w 270"/>
                <a:gd name="T16" fmla="*/ 0 h 268"/>
                <a:gd name="T17" fmla="*/ 270 w 270"/>
                <a:gd name="T18" fmla="*/ 268 h 268"/>
              </a:gdLst>
              <a:ahLst/>
              <a:cxnLst>
                <a:cxn ang="T10">
                  <a:pos x="T0" y="T1"/>
                </a:cxn>
                <a:cxn ang="T11">
                  <a:pos x="T2" y="T3"/>
                </a:cxn>
                <a:cxn ang="T12">
                  <a:pos x="T4" y="T5"/>
                </a:cxn>
                <a:cxn ang="T13">
                  <a:pos x="T6" y="T7"/>
                </a:cxn>
                <a:cxn ang="T14">
                  <a:pos x="T8" y="T9"/>
                </a:cxn>
              </a:cxnLst>
              <a:rect l="T15" t="T16" r="T17" b="T18"/>
              <a:pathLst>
                <a:path w="270" h="268">
                  <a:moveTo>
                    <a:pt x="270" y="116"/>
                  </a:moveTo>
                  <a:cubicBezTo>
                    <a:pt x="237" y="80"/>
                    <a:pt x="206" y="41"/>
                    <a:pt x="179" y="0"/>
                  </a:cubicBezTo>
                  <a:cubicBezTo>
                    <a:pt x="0" y="120"/>
                    <a:pt x="0" y="120"/>
                    <a:pt x="0" y="120"/>
                  </a:cubicBezTo>
                  <a:cubicBezTo>
                    <a:pt x="36" y="172"/>
                    <a:pt x="75" y="222"/>
                    <a:pt x="117" y="268"/>
                  </a:cubicBezTo>
                  <a:lnTo>
                    <a:pt x="270" y="116"/>
                  </a:lnTo>
                  <a:close/>
                </a:path>
              </a:pathLst>
            </a:custGeom>
            <a:solidFill>
              <a:srgbClr val="E7DED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368" name="Freeform 70"/>
            <p:cNvSpPr>
              <a:spLocks noChangeArrowheads="1"/>
            </p:cNvSpPr>
            <p:nvPr/>
          </p:nvSpPr>
          <p:spPr bwMode="auto">
            <a:xfrm>
              <a:off x="1692887" y="884344"/>
              <a:ext cx="150339" cy="185713"/>
            </a:xfrm>
            <a:custGeom>
              <a:avLst/>
              <a:gdLst>
                <a:gd name="T0" fmla="*/ 0 w 193"/>
                <a:gd name="T1" fmla="*/ 19673 h 236"/>
                <a:gd name="T2" fmla="*/ 32716 w 193"/>
                <a:gd name="T3" fmla="*/ 185713 h 236"/>
                <a:gd name="T4" fmla="*/ 150339 w 193"/>
                <a:gd name="T5" fmla="*/ 169188 h 236"/>
                <a:gd name="T6" fmla="*/ 150339 w 193"/>
                <a:gd name="T7" fmla="*/ 0 h 236"/>
                <a:gd name="T8" fmla="*/ 0 w 193"/>
                <a:gd name="T9" fmla="*/ 19673 h 236"/>
                <a:gd name="T10" fmla="*/ 0 60000 65536"/>
                <a:gd name="T11" fmla="*/ 0 60000 65536"/>
                <a:gd name="T12" fmla="*/ 0 60000 65536"/>
                <a:gd name="T13" fmla="*/ 0 60000 65536"/>
                <a:gd name="T14" fmla="*/ 0 60000 65536"/>
                <a:gd name="T15" fmla="*/ 0 w 193"/>
                <a:gd name="T16" fmla="*/ 0 h 236"/>
                <a:gd name="T17" fmla="*/ 193 w 193"/>
                <a:gd name="T18" fmla="*/ 236 h 236"/>
              </a:gdLst>
              <a:ahLst/>
              <a:cxnLst>
                <a:cxn ang="T10">
                  <a:pos x="T0" y="T1"/>
                </a:cxn>
                <a:cxn ang="T11">
                  <a:pos x="T2" y="T3"/>
                </a:cxn>
                <a:cxn ang="T12">
                  <a:pos x="T4" y="T5"/>
                </a:cxn>
                <a:cxn ang="T13">
                  <a:pos x="T6" y="T7"/>
                </a:cxn>
                <a:cxn ang="T14">
                  <a:pos x="T8" y="T9"/>
                </a:cxn>
              </a:cxnLst>
              <a:rect l="T15" t="T16" r="T17" b="T18"/>
              <a:pathLst>
                <a:path w="193" h="236">
                  <a:moveTo>
                    <a:pt x="0" y="25"/>
                  </a:moveTo>
                  <a:cubicBezTo>
                    <a:pt x="42" y="236"/>
                    <a:pt x="42" y="236"/>
                    <a:pt x="42" y="236"/>
                  </a:cubicBezTo>
                  <a:cubicBezTo>
                    <a:pt x="91" y="225"/>
                    <a:pt x="141" y="219"/>
                    <a:pt x="193" y="215"/>
                  </a:cubicBezTo>
                  <a:cubicBezTo>
                    <a:pt x="193" y="0"/>
                    <a:pt x="193" y="0"/>
                    <a:pt x="193" y="0"/>
                  </a:cubicBezTo>
                  <a:cubicBezTo>
                    <a:pt x="127" y="4"/>
                    <a:pt x="63" y="12"/>
                    <a:pt x="0" y="25"/>
                  </a:cubicBezTo>
                  <a:close/>
                </a:path>
              </a:pathLst>
            </a:custGeom>
            <a:solidFill>
              <a:srgbClr val="E7DED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369" name="Freeform 71"/>
            <p:cNvSpPr>
              <a:spLocks noChangeArrowheads="1"/>
            </p:cNvSpPr>
            <p:nvPr/>
          </p:nvSpPr>
          <p:spPr bwMode="auto">
            <a:xfrm>
              <a:off x="1179967" y="2498903"/>
              <a:ext cx="207189" cy="216033"/>
            </a:xfrm>
            <a:custGeom>
              <a:avLst/>
              <a:gdLst>
                <a:gd name="T0" fmla="*/ 207189 w 264"/>
                <a:gd name="T1" fmla="*/ 76707 h 276"/>
                <a:gd name="T2" fmla="*/ 119291 w 264"/>
                <a:gd name="T3" fmla="*/ 0 h 276"/>
                <a:gd name="T4" fmla="*/ 0 w 264"/>
                <a:gd name="T5" fmla="*/ 118975 h 276"/>
                <a:gd name="T6" fmla="*/ 113012 w 264"/>
                <a:gd name="T7" fmla="*/ 216033 h 276"/>
                <a:gd name="T8" fmla="*/ 207189 w 264"/>
                <a:gd name="T9" fmla="*/ 76707 h 276"/>
                <a:gd name="T10" fmla="*/ 0 60000 65536"/>
                <a:gd name="T11" fmla="*/ 0 60000 65536"/>
                <a:gd name="T12" fmla="*/ 0 60000 65536"/>
                <a:gd name="T13" fmla="*/ 0 60000 65536"/>
                <a:gd name="T14" fmla="*/ 0 60000 65536"/>
                <a:gd name="T15" fmla="*/ 0 w 264"/>
                <a:gd name="T16" fmla="*/ 0 h 276"/>
                <a:gd name="T17" fmla="*/ 264 w 264"/>
                <a:gd name="T18" fmla="*/ 276 h 276"/>
              </a:gdLst>
              <a:ahLst/>
              <a:cxnLst>
                <a:cxn ang="T10">
                  <a:pos x="T0" y="T1"/>
                </a:cxn>
                <a:cxn ang="T11">
                  <a:pos x="T2" y="T3"/>
                </a:cxn>
                <a:cxn ang="T12">
                  <a:pos x="T4" y="T5"/>
                </a:cxn>
                <a:cxn ang="T13">
                  <a:pos x="T6" y="T7"/>
                </a:cxn>
                <a:cxn ang="T14">
                  <a:pos x="T8" y="T9"/>
                </a:cxn>
              </a:cxnLst>
              <a:rect l="T15" t="T16" r="T17" b="T18"/>
              <a:pathLst>
                <a:path w="264" h="276">
                  <a:moveTo>
                    <a:pt x="264" y="98"/>
                  </a:moveTo>
                  <a:cubicBezTo>
                    <a:pt x="224" y="68"/>
                    <a:pt x="187" y="35"/>
                    <a:pt x="152" y="0"/>
                  </a:cubicBezTo>
                  <a:cubicBezTo>
                    <a:pt x="0" y="152"/>
                    <a:pt x="0" y="152"/>
                    <a:pt x="0" y="152"/>
                  </a:cubicBezTo>
                  <a:cubicBezTo>
                    <a:pt x="45" y="197"/>
                    <a:pt x="93" y="238"/>
                    <a:pt x="144" y="276"/>
                  </a:cubicBezTo>
                  <a:lnTo>
                    <a:pt x="264" y="98"/>
                  </a:lnTo>
                  <a:close/>
                </a:path>
              </a:pathLst>
            </a:custGeom>
            <a:solidFill>
              <a:srgbClr val="E7DED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370" name="Freeform 72"/>
            <p:cNvSpPr>
              <a:spLocks noChangeArrowheads="1"/>
            </p:cNvSpPr>
            <p:nvPr/>
          </p:nvSpPr>
          <p:spPr bwMode="auto">
            <a:xfrm>
              <a:off x="905820" y="2081998"/>
              <a:ext cx="195819" cy="173079"/>
            </a:xfrm>
            <a:custGeom>
              <a:avLst/>
              <a:gdLst>
                <a:gd name="T0" fmla="*/ 195819 w 251"/>
                <a:gd name="T1" fmla="*/ 108860 h 221"/>
                <a:gd name="T2" fmla="*/ 164613 w 251"/>
                <a:gd name="T3" fmla="*/ 0 h 221"/>
                <a:gd name="T4" fmla="*/ 0 w 251"/>
                <a:gd name="T5" fmla="*/ 32893 h 221"/>
                <a:gd name="T6" fmla="*/ 41348 w 251"/>
                <a:gd name="T7" fmla="*/ 173079 h 221"/>
                <a:gd name="T8" fmla="*/ 195819 w 251"/>
                <a:gd name="T9" fmla="*/ 108860 h 221"/>
                <a:gd name="T10" fmla="*/ 0 60000 65536"/>
                <a:gd name="T11" fmla="*/ 0 60000 65536"/>
                <a:gd name="T12" fmla="*/ 0 60000 65536"/>
                <a:gd name="T13" fmla="*/ 0 60000 65536"/>
                <a:gd name="T14" fmla="*/ 0 60000 65536"/>
                <a:gd name="T15" fmla="*/ 0 w 251"/>
                <a:gd name="T16" fmla="*/ 0 h 221"/>
                <a:gd name="T17" fmla="*/ 251 w 251"/>
                <a:gd name="T18" fmla="*/ 221 h 221"/>
              </a:gdLst>
              <a:ahLst/>
              <a:cxnLst>
                <a:cxn ang="T10">
                  <a:pos x="T0" y="T1"/>
                </a:cxn>
                <a:cxn ang="T11">
                  <a:pos x="T2" y="T3"/>
                </a:cxn>
                <a:cxn ang="T12">
                  <a:pos x="T4" y="T5"/>
                </a:cxn>
                <a:cxn ang="T13">
                  <a:pos x="T6" y="T7"/>
                </a:cxn>
                <a:cxn ang="T14">
                  <a:pos x="T8" y="T9"/>
                </a:cxn>
              </a:cxnLst>
              <a:rect l="T15" t="T16" r="T17" b="T18"/>
              <a:pathLst>
                <a:path w="251" h="221">
                  <a:moveTo>
                    <a:pt x="251" y="139"/>
                  </a:moveTo>
                  <a:cubicBezTo>
                    <a:pt x="235" y="94"/>
                    <a:pt x="221" y="48"/>
                    <a:pt x="211" y="0"/>
                  </a:cubicBezTo>
                  <a:cubicBezTo>
                    <a:pt x="0" y="42"/>
                    <a:pt x="0" y="42"/>
                    <a:pt x="0" y="42"/>
                  </a:cubicBezTo>
                  <a:cubicBezTo>
                    <a:pt x="13" y="103"/>
                    <a:pt x="31" y="163"/>
                    <a:pt x="53" y="221"/>
                  </a:cubicBezTo>
                  <a:lnTo>
                    <a:pt x="251" y="139"/>
                  </a:lnTo>
                  <a:close/>
                </a:path>
              </a:pathLst>
            </a:custGeom>
            <a:solidFill>
              <a:srgbClr val="E7DED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371" name="Freeform 73"/>
            <p:cNvSpPr>
              <a:spLocks noChangeArrowheads="1"/>
            </p:cNvSpPr>
            <p:nvPr/>
          </p:nvSpPr>
          <p:spPr bwMode="auto">
            <a:xfrm>
              <a:off x="883080" y="1922816"/>
              <a:ext cx="179395" cy="145285"/>
            </a:xfrm>
            <a:custGeom>
              <a:avLst/>
              <a:gdLst>
                <a:gd name="T0" fmla="*/ 179395 w 228"/>
                <a:gd name="T1" fmla="*/ 113260 h 186"/>
                <a:gd name="T2" fmla="*/ 168380 w 228"/>
                <a:gd name="T3" fmla="*/ 0 h 186"/>
                <a:gd name="T4" fmla="*/ 0 w 228"/>
                <a:gd name="T5" fmla="*/ 0 h 186"/>
                <a:gd name="T6" fmla="*/ 13376 w 228"/>
                <a:gd name="T7" fmla="*/ 145285 h 186"/>
                <a:gd name="T8" fmla="*/ 179395 w 228"/>
                <a:gd name="T9" fmla="*/ 113260 h 186"/>
                <a:gd name="T10" fmla="*/ 0 60000 65536"/>
                <a:gd name="T11" fmla="*/ 0 60000 65536"/>
                <a:gd name="T12" fmla="*/ 0 60000 65536"/>
                <a:gd name="T13" fmla="*/ 0 60000 65536"/>
                <a:gd name="T14" fmla="*/ 0 60000 65536"/>
                <a:gd name="T15" fmla="*/ 0 w 228"/>
                <a:gd name="T16" fmla="*/ 0 h 186"/>
                <a:gd name="T17" fmla="*/ 228 w 228"/>
                <a:gd name="T18" fmla="*/ 186 h 186"/>
              </a:gdLst>
              <a:ahLst/>
              <a:cxnLst>
                <a:cxn ang="T10">
                  <a:pos x="T0" y="T1"/>
                </a:cxn>
                <a:cxn ang="T11">
                  <a:pos x="T2" y="T3"/>
                </a:cxn>
                <a:cxn ang="T12">
                  <a:pos x="T4" y="T5"/>
                </a:cxn>
                <a:cxn ang="T13">
                  <a:pos x="T6" y="T7"/>
                </a:cxn>
                <a:cxn ang="T14">
                  <a:pos x="T8" y="T9"/>
                </a:cxn>
              </a:cxnLst>
              <a:rect l="T15" t="T16" r="T17" b="T18"/>
              <a:pathLst>
                <a:path w="228" h="186">
                  <a:moveTo>
                    <a:pt x="228" y="145"/>
                  </a:moveTo>
                  <a:cubicBezTo>
                    <a:pt x="220" y="97"/>
                    <a:pt x="216" y="49"/>
                    <a:pt x="214" y="0"/>
                  </a:cubicBezTo>
                  <a:cubicBezTo>
                    <a:pt x="0" y="0"/>
                    <a:pt x="0" y="0"/>
                    <a:pt x="0" y="0"/>
                  </a:cubicBezTo>
                  <a:cubicBezTo>
                    <a:pt x="1" y="63"/>
                    <a:pt x="7" y="126"/>
                    <a:pt x="17" y="186"/>
                  </a:cubicBezTo>
                  <a:lnTo>
                    <a:pt x="228" y="145"/>
                  </a:lnTo>
                  <a:close/>
                </a:path>
              </a:pathLst>
            </a:custGeom>
            <a:solidFill>
              <a:srgbClr val="E7DED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372" name="Freeform 74"/>
            <p:cNvSpPr>
              <a:spLocks noChangeArrowheads="1"/>
            </p:cNvSpPr>
            <p:nvPr/>
          </p:nvSpPr>
          <p:spPr bwMode="auto">
            <a:xfrm>
              <a:off x="1691623" y="2730095"/>
              <a:ext cx="151602" cy="184449"/>
            </a:xfrm>
            <a:custGeom>
              <a:avLst/>
              <a:gdLst>
                <a:gd name="T0" fmla="*/ 151602 w 194"/>
                <a:gd name="T1" fmla="*/ 15631 h 236"/>
                <a:gd name="T2" fmla="*/ 32821 w 194"/>
                <a:gd name="T3" fmla="*/ 0 h 236"/>
                <a:gd name="T4" fmla="*/ 0 w 194"/>
                <a:gd name="T5" fmla="*/ 164910 h 236"/>
                <a:gd name="T6" fmla="*/ 151602 w 194"/>
                <a:gd name="T7" fmla="*/ 184449 h 236"/>
                <a:gd name="T8" fmla="*/ 151602 w 194"/>
                <a:gd name="T9" fmla="*/ 15631 h 236"/>
                <a:gd name="T10" fmla="*/ 0 60000 65536"/>
                <a:gd name="T11" fmla="*/ 0 60000 65536"/>
                <a:gd name="T12" fmla="*/ 0 60000 65536"/>
                <a:gd name="T13" fmla="*/ 0 60000 65536"/>
                <a:gd name="T14" fmla="*/ 0 60000 65536"/>
                <a:gd name="T15" fmla="*/ 0 w 194"/>
                <a:gd name="T16" fmla="*/ 0 h 236"/>
                <a:gd name="T17" fmla="*/ 194 w 194"/>
                <a:gd name="T18" fmla="*/ 236 h 236"/>
              </a:gdLst>
              <a:ahLst/>
              <a:cxnLst>
                <a:cxn ang="T10">
                  <a:pos x="T0" y="T1"/>
                </a:cxn>
                <a:cxn ang="T11">
                  <a:pos x="T2" y="T3"/>
                </a:cxn>
                <a:cxn ang="T12">
                  <a:pos x="T4" y="T5"/>
                </a:cxn>
                <a:cxn ang="T13">
                  <a:pos x="T6" y="T7"/>
                </a:cxn>
                <a:cxn ang="T14">
                  <a:pos x="T8" y="T9"/>
                </a:cxn>
              </a:cxnLst>
              <a:rect l="T15" t="T16" r="T17" b="T18"/>
              <a:pathLst>
                <a:path w="194" h="236">
                  <a:moveTo>
                    <a:pt x="194" y="20"/>
                  </a:moveTo>
                  <a:cubicBezTo>
                    <a:pt x="142" y="17"/>
                    <a:pt x="91" y="10"/>
                    <a:pt x="42" y="0"/>
                  </a:cubicBezTo>
                  <a:cubicBezTo>
                    <a:pt x="0" y="211"/>
                    <a:pt x="0" y="211"/>
                    <a:pt x="0" y="211"/>
                  </a:cubicBezTo>
                  <a:cubicBezTo>
                    <a:pt x="63" y="224"/>
                    <a:pt x="128" y="232"/>
                    <a:pt x="194" y="236"/>
                  </a:cubicBezTo>
                  <a:lnTo>
                    <a:pt x="194" y="20"/>
                  </a:lnTo>
                  <a:close/>
                </a:path>
              </a:pathLst>
            </a:custGeom>
            <a:solidFill>
              <a:srgbClr val="A5A5A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373" name="Freeform 75"/>
            <p:cNvSpPr>
              <a:spLocks noChangeArrowheads="1"/>
            </p:cNvSpPr>
            <p:nvPr/>
          </p:nvSpPr>
          <p:spPr bwMode="auto">
            <a:xfrm>
              <a:off x="1331569" y="2602498"/>
              <a:ext cx="194556" cy="214769"/>
            </a:xfrm>
            <a:custGeom>
              <a:avLst/>
              <a:gdLst>
                <a:gd name="T0" fmla="*/ 194556 w 248"/>
                <a:gd name="T1" fmla="*/ 58787 h 274"/>
                <a:gd name="T2" fmla="*/ 93356 w 248"/>
                <a:gd name="T3" fmla="*/ 0 h 274"/>
                <a:gd name="T4" fmla="*/ 0 w 248"/>
                <a:gd name="T5" fmla="*/ 140305 h 274"/>
                <a:gd name="T6" fmla="*/ 130227 w 248"/>
                <a:gd name="T7" fmla="*/ 214769 h 274"/>
                <a:gd name="T8" fmla="*/ 194556 w 248"/>
                <a:gd name="T9" fmla="*/ 58787 h 274"/>
                <a:gd name="T10" fmla="*/ 0 60000 65536"/>
                <a:gd name="T11" fmla="*/ 0 60000 65536"/>
                <a:gd name="T12" fmla="*/ 0 60000 65536"/>
                <a:gd name="T13" fmla="*/ 0 60000 65536"/>
                <a:gd name="T14" fmla="*/ 0 60000 65536"/>
                <a:gd name="T15" fmla="*/ 0 w 248"/>
                <a:gd name="T16" fmla="*/ 0 h 274"/>
                <a:gd name="T17" fmla="*/ 248 w 248"/>
                <a:gd name="T18" fmla="*/ 274 h 274"/>
              </a:gdLst>
              <a:ahLst/>
              <a:cxnLst>
                <a:cxn ang="T10">
                  <a:pos x="T0" y="T1"/>
                </a:cxn>
                <a:cxn ang="T11">
                  <a:pos x="T2" y="T3"/>
                </a:cxn>
                <a:cxn ang="T12">
                  <a:pos x="T4" y="T5"/>
                </a:cxn>
                <a:cxn ang="T13">
                  <a:pos x="T6" y="T7"/>
                </a:cxn>
                <a:cxn ang="T14">
                  <a:pos x="T8" y="T9"/>
                </a:cxn>
              </a:cxnLst>
              <a:rect l="T15" t="T16" r="T17" b="T18"/>
              <a:pathLst>
                <a:path w="248" h="274">
                  <a:moveTo>
                    <a:pt x="248" y="75"/>
                  </a:moveTo>
                  <a:cubicBezTo>
                    <a:pt x="203" y="53"/>
                    <a:pt x="160" y="28"/>
                    <a:pt x="119" y="0"/>
                  </a:cubicBezTo>
                  <a:cubicBezTo>
                    <a:pt x="0" y="179"/>
                    <a:pt x="0" y="179"/>
                    <a:pt x="0" y="179"/>
                  </a:cubicBezTo>
                  <a:cubicBezTo>
                    <a:pt x="52" y="214"/>
                    <a:pt x="108" y="246"/>
                    <a:pt x="166" y="274"/>
                  </a:cubicBezTo>
                  <a:lnTo>
                    <a:pt x="248" y="75"/>
                  </a:lnTo>
                  <a:close/>
                </a:path>
              </a:pathLst>
            </a:custGeom>
            <a:solidFill>
              <a:srgbClr val="E7DED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374" name="Freeform 76"/>
            <p:cNvSpPr>
              <a:spLocks noChangeArrowheads="1"/>
            </p:cNvSpPr>
            <p:nvPr/>
          </p:nvSpPr>
          <p:spPr bwMode="auto">
            <a:xfrm>
              <a:off x="1503384" y="2680825"/>
              <a:ext cx="176869" cy="203399"/>
            </a:xfrm>
            <a:custGeom>
              <a:avLst/>
              <a:gdLst>
                <a:gd name="T0" fmla="*/ 176869 w 225"/>
                <a:gd name="T1" fmla="*/ 37551 h 260"/>
                <a:gd name="T2" fmla="*/ 64459 w 225"/>
                <a:gd name="T3" fmla="*/ 0 h 260"/>
                <a:gd name="T4" fmla="*/ 0 w 225"/>
                <a:gd name="T5" fmla="*/ 154896 h 260"/>
                <a:gd name="T6" fmla="*/ 143853 w 225"/>
                <a:gd name="T7" fmla="*/ 203399 h 260"/>
                <a:gd name="T8" fmla="*/ 176869 w 225"/>
                <a:gd name="T9" fmla="*/ 37551 h 260"/>
                <a:gd name="T10" fmla="*/ 0 60000 65536"/>
                <a:gd name="T11" fmla="*/ 0 60000 65536"/>
                <a:gd name="T12" fmla="*/ 0 60000 65536"/>
                <a:gd name="T13" fmla="*/ 0 60000 65536"/>
                <a:gd name="T14" fmla="*/ 0 60000 65536"/>
                <a:gd name="T15" fmla="*/ 0 w 225"/>
                <a:gd name="T16" fmla="*/ 0 h 260"/>
                <a:gd name="T17" fmla="*/ 225 w 225"/>
                <a:gd name="T18" fmla="*/ 260 h 260"/>
              </a:gdLst>
              <a:ahLst/>
              <a:cxnLst>
                <a:cxn ang="T10">
                  <a:pos x="T0" y="T1"/>
                </a:cxn>
                <a:cxn ang="T11">
                  <a:pos x="T2" y="T3"/>
                </a:cxn>
                <a:cxn ang="T12">
                  <a:pos x="T4" y="T5"/>
                </a:cxn>
                <a:cxn ang="T13">
                  <a:pos x="T6" y="T7"/>
                </a:cxn>
                <a:cxn ang="T14">
                  <a:pos x="T8" y="T9"/>
                </a:cxn>
              </a:cxnLst>
              <a:rect l="T15" t="T16" r="T17" b="T18"/>
              <a:pathLst>
                <a:path w="225" h="260">
                  <a:moveTo>
                    <a:pt x="225" y="48"/>
                  </a:moveTo>
                  <a:cubicBezTo>
                    <a:pt x="176" y="35"/>
                    <a:pt x="128" y="19"/>
                    <a:pt x="82" y="0"/>
                  </a:cubicBezTo>
                  <a:cubicBezTo>
                    <a:pt x="0" y="198"/>
                    <a:pt x="0" y="198"/>
                    <a:pt x="0" y="198"/>
                  </a:cubicBezTo>
                  <a:cubicBezTo>
                    <a:pt x="59" y="223"/>
                    <a:pt x="120" y="243"/>
                    <a:pt x="183" y="260"/>
                  </a:cubicBezTo>
                  <a:lnTo>
                    <a:pt x="225" y="48"/>
                  </a:lnTo>
                  <a:close/>
                </a:path>
              </a:pathLst>
            </a:custGeom>
            <a:solidFill>
              <a:srgbClr val="E7DED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375" name="Freeform 77"/>
            <p:cNvSpPr>
              <a:spLocks noChangeArrowheads="1"/>
            </p:cNvSpPr>
            <p:nvPr/>
          </p:nvSpPr>
          <p:spPr bwMode="auto">
            <a:xfrm>
              <a:off x="963934" y="2233600"/>
              <a:ext cx="207189" cy="195819"/>
            </a:xfrm>
            <a:custGeom>
              <a:avLst/>
              <a:gdLst>
                <a:gd name="T0" fmla="*/ 207189 w 265"/>
                <a:gd name="T1" fmla="*/ 101826 h 250"/>
                <a:gd name="T2" fmla="*/ 154805 w 265"/>
                <a:gd name="T3" fmla="*/ 0 h 250"/>
                <a:gd name="T4" fmla="*/ 0 w 265"/>
                <a:gd name="T5" fmla="*/ 64229 h 250"/>
                <a:gd name="T6" fmla="*/ 67239 w 265"/>
                <a:gd name="T7" fmla="*/ 195819 h 250"/>
                <a:gd name="T8" fmla="*/ 207189 w 265"/>
                <a:gd name="T9" fmla="*/ 101826 h 250"/>
                <a:gd name="T10" fmla="*/ 0 60000 65536"/>
                <a:gd name="T11" fmla="*/ 0 60000 65536"/>
                <a:gd name="T12" fmla="*/ 0 60000 65536"/>
                <a:gd name="T13" fmla="*/ 0 60000 65536"/>
                <a:gd name="T14" fmla="*/ 0 60000 65536"/>
                <a:gd name="T15" fmla="*/ 0 w 265"/>
                <a:gd name="T16" fmla="*/ 0 h 250"/>
                <a:gd name="T17" fmla="*/ 265 w 265"/>
                <a:gd name="T18" fmla="*/ 250 h 250"/>
              </a:gdLst>
              <a:ahLst/>
              <a:cxnLst>
                <a:cxn ang="T10">
                  <a:pos x="T0" y="T1"/>
                </a:cxn>
                <a:cxn ang="T11">
                  <a:pos x="T2" y="T3"/>
                </a:cxn>
                <a:cxn ang="T12">
                  <a:pos x="T4" y="T5"/>
                </a:cxn>
                <a:cxn ang="T13">
                  <a:pos x="T6" y="T7"/>
                </a:cxn>
                <a:cxn ang="T14">
                  <a:pos x="T8" y="T9"/>
                </a:cxn>
              </a:cxnLst>
              <a:rect l="T15" t="T16" r="T17" b="T18"/>
              <a:pathLst>
                <a:path w="265" h="250">
                  <a:moveTo>
                    <a:pt x="265" y="130"/>
                  </a:moveTo>
                  <a:cubicBezTo>
                    <a:pt x="240" y="89"/>
                    <a:pt x="218" y="45"/>
                    <a:pt x="198" y="0"/>
                  </a:cubicBezTo>
                  <a:cubicBezTo>
                    <a:pt x="0" y="82"/>
                    <a:pt x="0" y="82"/>
                    <a:pt x="0" y="82"/>
                  </a:cubicBezTo>
                  <a:cubicBezTo>
                    <a:pt x="25" y="141"/>
                    <a:pt x="53" y="196"/>
                    <a:pt x="86" y="250"/>
                  </a:cubicBezTo>
                  <a:lnTo>
                    <a:pt x="265" y="130"/>
                  </a:lnTo>
                  <a:close/>
                </a:path>
              </a:pathLst>
            </a:custGeom>
            <a:solidFill>
              <a:srgbClr val="E7DED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376" name="Freeform 78"/>
            <p:cNvSpPr>
              <a:spLocks noChangeArrowheads="1"/>
            </p:cNvSpPr>
            <p:nvPr/>
          </p:nvSpPr>
          <p:spPr bwMode="auto">
            <a:xfrm>
              <a:off x="1331569" y="981621"/>
              <a:ext cx="194556" cy="214769"/>
            </a:xfrm>
            <a:custGeom>
              <a:avLst/>
              <a:gdLst>
                <a:gd name="T0" fmla="*/ 92981 w 249"/>
                <a:gd name="T1" fmla="*/ 214769 h 274"/>
                <a:gd name="T2" fmla="*/ 194556 w 249"/>
                <a:gd name="T3" fmla="*/ 155982 h 274"/>
                <a:gd name="T4" fmla="*/ 129704 w 249"/>
                <a:gd name="T5" fmla="*/ 0 h 274"/>
                <a:gd name="T6" fmla="*/ 0 w 249"/>
                <a:gd name="T7" fmla="*/ 74464 h 274"/>
                <a:gd name="T8" fmla="*/ 92981 w 249"/>
                <a:gd name="T9" fmla="*/ 214769 h 274"/>
                <a:gd name="T10" fmla="*/ 0 60000 65536"/>
                <a:gd name="T11" fmla="*/ 0 60000 65536"/>
                <a:gd name="T12" fmla="*/ 0 60000 65536"/>
                <a:gd name="T13" fmla="*/ 0 60000 65536"/>
                <a:gd name="T14" fmla="*/ 0 60000 65536"/>
                <a:gd name="T15" fmla="*/ 0 w 249"/>
                <a:gd name="T16" fmla="*/ 0 h 274"/>
                <a:gd name="T17" fmla="*/ 249 w 249"/>
                <a:gd name="T18" fmla="*/ 274 h 274"/>
              </a:gdLst>
              <a:ahLst/>
              <a:cxnLst>
                <a:cxn ang="T10">
                  <a:pos x="T0" y="T1"/>
                </a:cxn>
                <a:cxn ang="T11">
                  <a:pos x="T2" y="T3"/>
                </a:cxn>
                <a:cxn ang="T12">
                  <a:pos x="T4" y="T5"/>
                </a:cxn>
                <a:cxn ang="T13">
                  <a:pos x="T6" y="T7"/>
                </a:cxn>
                <a:cxn ang="T14">
                  <a:pos x="T8" y="T9"/>
                </a:cxn>
              </a:cxnLst>
              <a:rect l="T15" t="T16" r="T17" b="T18"/>
              <a:pathLst>
                <a:path w="249" h="274">
                  <a:moveTo>
                    <a:pt x="119" y="274"/>
                  </a:moveTo>
                  <a:cubicBezTo>
                    <a:pt x="161" y="246"/>
                    <a:pt x="204" y="221"/>
                    <a:pt x="249" y="199"/>
                  </a:cubicBezTo>
                  <a:cubicBezTo>
                    <a:pt x="166" y="0"/>
                    <a:pt x="166" y="0"/>
                    <a:pt x="166" y="0"/>
                  </a:cubicBezTo>
                  <a:cubicBezTo>
                    <a:pt x="109" y="28"/>
                    <a:pt x="53" y="59"/>
                    <a:pt x="0" y="95"/>
                  </a:cubicBezTo>
                  <a:lnTo>
                    <a:pt x="119" y="274"/>
                  </a:lnTo>
                  <a:close/>
                </a:path>
              </a:pathLst>
            </a:custGeom>
            <a:solidFill>
              <a:srgbClr val="E7DED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377" name="Freeform 79"/>
            <p:cNvSpPr>
              <a:spLocks noChangeArrowheads="1"/>
            </p:cNvSpPr>
            <p:nvPr/>
          </p:nvSpPr>
          <p:spPr bwMode="auto">
            <a:xfrm>
              <a:off x="883080" y="1729523"/>
              <a:ext cx="179395" cy="146548"/>
            </a:xfrm>
            <a:custGeom>
              <a:avLst/>
              <a:gdLst>
                <a:gd name="T0" fmla="*/ 168380 w 228"/>
                <a:gd name="T1" fmla="*/ 146548 h 187"/>
                <a:gd name="T2" fmla="*/ 179395 w 228"/>
                <a:gd name="T3" fmla="*/ 32915 h 187"/>
                <a:gd name="T4" fmla="*/ 13376 w 228"/>
                <a:gd name="T5" fmla="*/ 0 h 187"/>
                <a:gd name="T6" fmla="*/ 0 w 228"/>
                <a:gd name="T7" fmla="*/ 146548 h 187"/>
                <a:gd name="T8" fmla="*/ 168380 w 228"/>
                <a:gd name="T9" fmla="*/ 146548 h 187"/>
                <a:gd name="T10" fmla="*/ 0 60000 65536"/>
                <a:gd name="T11" fmla="*/ 0 60000 65536"/>
                <a:gd name="T12" fmla="*/ 0 60000 65536"/>
                <a:gd name="T13" fmla="*/ 0 60000 65536"/>
                <a:gd name="T14" fmla="*/ 0 60000 65536"/>
                <a:gd name="T15" fmla="*/ 0 w 228"/>
                <a:gd name="T16" fmla="*/ 0 h 187"/>
                <a:gd name="T17" fmla="*/ 228 w 228"/>
                <a:gd name="T18" fmla="*/ 187 h 187"/>
              </a:gdLst>
              <a:ahLst/>
              <a:cxnLst>
                <a:cxn ang="T10">
                  <a:pos x="T0" y="T1"/>
                </a:cxn>
                <a:cxn ang="T11">
                  <a:pos x="T2" y="T3"/>
                </a:cxn>
                <a:cxn ang="T12">
                  <a:pos x="T4" y="T5"/>
                </a:cxn>
                <a:cxn ang="T13">
                  <a:pos x="T6" y="T7"/>
                </a:cxn>
                <a:cxn ang="T14">
                  <a:pos x="T8" y="T9"/>
                </a:cxn>
              </a:cxnLst>
              <a:rect l="T15" t="T16" r="T17" b="T18"/>
              <a:pathLst>
                <a:path w="228" h="187">
                  <a:moveTo>
                    <a:pt x="214" y="187"/>
                  </a:moveTo>
                  <a:cubicBezTo>
                    <a:pt x="216" y="138"/>
                    <a:pt x="220" y="89"/>
                    <a:pt x="228" y="42"/>
                  </a:cubicBezTo>
                  <a:cubicBezTo>
                    <a:pt x="17" y="0"/>
                    <a:pt x="17" y="0"/>
                    <a:pt x="17" y="0"/>
                  </a:cubicBezTo>
                  <a:cubicBezTo>
                    <a:pt x="7" y="61"/>
                    <a:pt x="1" y="123"/>
                    <a:pt x="0" y="187"/>
                  </a:cubicBezTo>
                  <a:lnTo>
                    <a:pt x="214" y="187"/>
                  </a:lnTo>
                  <a:close/>
                </a:path>
              </a:pathLst>
            </a:custGeom>
            <a:solidFill>
              <a:srgbClr val="E7DED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378" name="Freeform 80"/>
            <p:cNvSpPr>
              <a:spLocks noChangeArrowheads="1"/>
            </p:cNvSpPr>
            <p:nvPr/>
          </p:nvSpPr>
          <p:spPr bwMode="auto">
            <a:xfrm>
              <a:off x="1179967" y="1082689"/>
              <a:ext cx="207189" cy="216033"/>
            </a:xfrm>
            <a:custGeom>
              <a:avLst/>
              <a:gdLst>
                <a:gd name="T0" fmla="*/ 119291 w 264"/>
                <a:gd name="T1" fmla="*/ 216033 h 276"/>
                <a:gd name="T2" fmla="*/ 207189 w 264"/>
                <a:gd name="T3" fmla="*/ 140108 h 276"/>
                <a:gd name="T4" fmla="*/ 113797 w 264"/>
                <a:gd name="T5" fmla="*/ 0 h 276"/>
                <a:gd name="T6" fmla="*/ 0 w 264"/>
                <a:gd name="T7" fmla="*/ 97841 h 276"/>
                <a:gd name="T8" fmla="*/ 119291 w 264"/>
                <a:gd name="T9" fmla="*/ 216033 h 276"/>
                <a:gd name="T10" fmla="*/ 0 60000 65536"/>
                <a:gd name="T11" fmla="*/ 0 60000 65536"/>
                <a:gd name="T12" fmla="*/ 0 60000 65536"/>
                <a:gd name="T13" fmla="*/ 0 60000 65536"/>
                <a:gd name="T14" fmla="*/ 0 60000 65536"/>
                <a:gd name="T15" fmla="*/ 0 w 264"/>
                <a:gd name="T16" fmla="*/ 0 h 276"/>
                <a:gd name="T17" fmla="*/ 264 w 264"/>
                <a:gd name="T18" fmla="*/ 276 h 276"/>
              </a:gdLst>
              <a:ahLst/>
              <a:cxnLst>
                <a:cxn ang="T10">
                  <a:pos x="T0" y="T1"/>
                </a:cxn>
                <a:cxn ang="T11">
                  <a:pos x="T2" y="T3"/>
                </a:cxn>
                <a:cxn ang="T12">
                  <a:pos x="T4" y="T5"/>
                </a:cxn>
                <a:cxn ang="T13">
                  <a:pos x="T6" y="T7"/>
                </a:cxn>
                <a:cxn ang="T14">
                  <a:pos x="T8" y="T9"/>
                </a:cxn>
              </a:cxnLst>
              <a:rect l="T15" t="T16" r="T17" b="T18"/>
              <a:pathLst>
                <a:path w="264" h="276">
                  <a:moveTo>
                    <a:pt x="152" y="276"/>
                  </a:moveTo>
                  <a:cubicBezTo>
                    <a:pt x="187" y="242"/>
                    <a:pt x="225" y="209"/>
                    <a:pt x="264" y="179"/>
                  </a:cubicBezTo>
                  <a:cubicBezTo>
                    <a:pt x="145" y="0"/>
                    <a:pt x="145" y="0"/>
                    <a:pt x="145" y="0"/>
                  </a:cubicBezTo>
                  <a:cubicBezTo>
                    <a:pt x="94" y="38"/>
                    <a:pt x="45" y="80"/>
                    <a:pt x="0" y="125"/>
                  </a:cubicBezTo>
                  <a:lnTo>
                    <a:pt x="152" y="276"/>
                  </a:lnTo>
                  <a:close/>
                </a:path>
              </a:pathLst>
            </a:custGeom>
            <a:solidFill>
              <a:srgbClr val="E7DED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379" name="Freeform 81"/>
            <p:cNvSpPr>
              <a:spLocks noChangeArrowheads="1"/>
            </p:cNvSpPr>
            <p:nvPr/>
          </p:nvSpPr>
          <p:spPr bwMode="auto">
            <a:xfrm>
              <a:off x="1503384" y="914664"/>
              <a:ext cx="176869" cy="203399"/>
            </a:xfrm>
            <a:custGeom>
              <a:avLst/>
              <a:gdLst>
                <a:gd name="T0" fmla="*/ 0 w 225"/>
                <a:gd name="T1" fmla="*/ 48503 h 260"/>
                <a:gd name="T2" fmla="*/ 64459 w 225"/>
                <a:gd name="T3" fmla="*/ 203399 h 260"/>
                <a:gd name="T4" fmla="*/ 176869 w 225"/>
                <a:gd name="T5" fmla="*/ 165066 h 260"/>
                <a:gd name="T6" fmla="*/ 143853 w 225"/>
                <a:gd name="T7" fmla="*/ 0 h 260"/>
                <a:gd name="T8" fmla="*/ 0 w 225"/>
                <a:gd name="T9" fmla="*/ 48503 h 260"/>
                <a:gd name="T10" fmla="*/ 0 60000 65536"/>
                <a:gd name="T11" fmla="*/ 0 60000 65536"/>
                <a:gd name="T12" fmla="*/ 0 60000 65536"/>
                <a:gd name="T13" fmla="*/ 0 60000 65536"/>
                <a:gd name="T14" fmla="*/ 0 60000 65536"/>
                <a:gd name="T15" fmla="*/ 0 w 225"/>
                <a:gd name="T16" fmla="*/ 0 h 260"/>
                <a:gd name="T17" fmla="*/ 225 w 225"/>
                <a:gd name="T18" fmla="*/ 260 h 260"/>
              </a:gdLst>
              <a:ahLst/>
              <a:cxnLst>
                <a:cxn ang="T10">
                  <a:pos x="T0" y="T1"/>
                </a:cxn>
                <a:cxn ang="T11">
                  <a:pos x="T2" y="T3"/>
                </a:cxn>
                <a:cxn ang="T12">
                  <a:pos x="T4" y="T5"/>
                </a:cxn>
                <a:cxn ang="T13">
                  <a:pos x="T6" y="T7"/>
                </a:cxn>
                <a:cxn ang="T14">
                  <a:pos x="T8" y="T9"/>
                </a:cxn>
              </a:cxnLst>
              <a:rect l="T15" t="T16" r="T17" b="T18"/>
              <a:pathLst>
                <a:path w="225" h="260">
                  <a:moveTo>
                    <a:pt x="0" y="62"/>
                  </a:moveTo>
                  <a:cubicBezTo>
                    <a:pt x="82" y="260"/>
                    <a:pt x="82" y="260"/>
                    <a:pt x="82" y="260"/>
                  </a:cubicBezTo>
                  <a:cubicBezTo>
                    <a:pt x="128" y="241"/>
                    <a:pt x="176" y="224"/>
                    <a:pt x="225" y="211"/>
                  </a:cubicBezTo>
                  <a:cubicBezTo>
                    <a:pt x="183" y="0"/>
                    <a:pt x="183" y="0"/>
                    <a:pt x="183" y="0"/>
                  </a:cubicBezTo>
                  <a:cubicBezTo>
                    <a:pt x="120" y="16"/>
                    <a:pt x="59" y="37"/>
                    <a:pt x="0" y="62"/>
                  </a:cubicBezTo>
                  <a:close/>
                </a:path>
              </a:pathLst>
            </a:custGeom>
            <a:solidFill>
              <a:srgbClr val="E7DED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380" name="Freeform 82"/>
            <p:cNvSpPr>
              <a:spLocks noChangeArrowheads="1"/>
            </p:cNvSpPr>
            <p:nvPr/>
          </p:nvSpPr>
          <p:spPr bwMode="auto">
            <a:xfrm>
              <a:off x="905820" y="1543812"/>
              <a:ext cx="195819" cy="174342"/>
            </a:xfrm>
            <a:custGeom>
              <a:avLst/>
              <a:gdLst>
                <a:gd name="T0" fmla="*/ 164613 w 251"/>
                <a:gd name="T1" fmla="*/ 174342 h 222"/>
                <a:gd name="T2" fmla="*/ 195819 w 251"/>
                <a:gd name="T3" fmla="*/ 64397 h 222"/>
                <a:gd name="T4" fmla="*/ 41348 w 251"/>
                <a:gd name="T5" fmla="*/ 0 h 222"/>
                <a:gd name="T6" fmla="*/ 0 w 251"/>
                <a:gd name="T7" fmla="*/ 141358 h 222"/>
                <a:gd name="T8" fmla="*/ 164613 w 251"/>
                <a:gd name="T9" fmla="*/ 174342 h 222"/>
                <a:gd name="T10" fmla="*/ 0 60000 65536"/>
                <a:gd name="T11" fmla="*/ 0 60000 65536"/>
                <a:gd name="T12" fmla="*/ 0 60000 65536"/>
                <a:gd name="T13" fmla="*/ 0 60000 65536"/>
                <a:gd name="T14" fmla="*/ 0 60000 65536"/>
                <a:gd name="T15" fmla="*/ 0 w 251"/>
                <a:gd name="T16" fmla="*/ 0 h 222"/>
                <a:gd name="T17" fmla="*/ 251 w 251"/>
                <a:gd name="T18" fmla="*/ 222 h 222"/>
              </a:gdLst>
              <a:ahLst/>
              <a:cxnLst>
                <a:cxn ang="T10">
                  <a:pos x="T0" y="T1"/>
                </a:cxn>
                <a:cxn ang="T11">
                  <a:pos x="T2" y="T3"/>
                </a:cxn>
                <a:cxn ang="T12">
                  <a:pos x="T4" y="T5"/>
                </a:cxn>
                <a:cxn ang="T13">
                  <a:pos x="T6" y="T7"/>
                </a:cxn>
                <a:cxn ang="T14">
                  <a:pos x="T8" y="T9"/>
                </a:cxn>
              </a:cxnLst>
              <a:rect l="T15" t="T16" r="T17" b="T18"/>
              <a:pathLst>
                <a:path w="251" h="222">
                  <a:moveTo>
                    <a:pt x="211" y="222"/>
                  </a:moveTo>
                  <a:cubicBezTo>
                    <a:pt x="221" y="174"/>
                    <a:pt x="235" y="127"/>
                    <a:pt x="251" y="82"/>
                  </a:cubicBezTo>
                  <a:cubicBezTo>
                    <a:pt x="53" y="0"/>
                    <a:pt x="53" y="0"/>
                    <a:pt x="53" y="0"/>
                  </a:cubicBezTo>
                  <a:cubicBezTo>
                    <a:pt x="31" y="58"/>
                    <a:pt x="14" y="118"/>
                    <a:pt x="0" y="180"/>
                  </a:cubicBezTo>
                  <a:lnTo>
                    <a:pt x="211" y="222"/>
                  </a:lnTo>
                  <a:close/>
                </a:path>
              </a:pathLst>
            </a:custGeom>
            <a:solidFill>
              <a:srgbClr val="E7DED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381" name="Freeform 83"/>
            <p:cNvSpPr>
              <a:spLocks noChangeArrowheads="1"/>
            </p:cNvSpPr>
            <p:nvPr/>
          </p:nvSpPr>
          <p:spPr bwMode="auto">
            <a:xfrm>
              <a:off x="963934" y="1369470"/>
              <a:ext cx="207189" cy="195819"/>
            </a:xfrm>
            <a:custGeom>
              <a:avLst/>
              <a:gdLst>
                <a:gd name="T0" fmla="*/ 154805 w 265"/>
                <a:gd name="T1" fmla="*/ 195819 h 249"/>
                <a:gd name="T2" fmla="*/ 207189 w 265"/>
                <a:gd name="T3" fmla="*/ 93584 h 249"/>
                <a:gd name="T4" fmla="*/ 67239 w 265"/>
                <a:gd name="T5" fmla="*/ 0 h 249"/>
                <a:gd name="T6" fmla="*/ 0 w 265"/>
                <a:gd name="T7" fmla="*/ 131332 h 249"/>
                <a:gd name="T8" fmla="*/ 154805 w 265"/>
                <a:gd name="T9" fmla="*/ 195819 h 249"/>
                <a:gd name="T10" fmla="*/ 0 60000 65536"/>
                <a:gd name="T11" fmla="*/ 0 60000 65536"/>
                <a:gd name="T12" fmla="*/ 0 60000 65536"/>
                <a:gd name="T13" fmla="*/ 0 60000 65536"/>
                <a:gd name="T14" fmla="*/ 0 60000 65536"/>
                <a:gd name="T15" fmla="*/ 0 w 265"/>
                <a:gd name="T16" fmla="*/ 0 h 249"/>
                <a:gd name="T17" fmla="*/ 265 w 265"/>
                <a:gd name="T18" fmla="*/ 249 h 249"/>
              </a:gdLst>
              <a:ahLst/>
              <a:cxnLst>
                <a:cxn ang="T10">
                  <a:pos x="T0" y="T1"/>
                </a:cxn>
                <a:cxn ang="T11">
                  <a:pos x="T2" y="T3"/>
                </a:cxn>
                <a:cxn ang="T12">
                  <a:pos x="T4" y="T5"/>
                </a:cxn>
                <a:cxn ang="T13">
                  <a:pos x="T6" y="T7"/>
                </a:cxn>
                <a:cxn ang="T14">
                  <a:pos x="T8" y="T9"/>
                </a:cxn>
              </a:cxnLst>
              <a:rect l="T15" t="T16" r="T17" b="T18"/>
              <a:pathLst>
                <a:path w="265" h="249">
                  <a:moveTo>
                    <a:pt x="198" y="249"/>
                  </a:moveTo>
                  <a:cubicBezTo>
                    <a:pt x="218" y="204"/>
                    <a:pt x="240" y="161"/>
                    <a:pt x="265" y="119"/>
                  </a:cubicBezTo>
                  <a:cubicBezTo>
                    <a:pt x="86" y="0"/>
                    <a:pt x="86" y="0"/>
                    <a:pt x="86" y="0"/>
                  </a:cubicBezTo>
                  <a:cubicBezTo>
                    <a:pt x="54" y="53"/>
                    <a:pt x="25" y="109"/>
                    <a:pt x="0" y="167"/>
                  </a:cubicBezTo>
                  <a:lnTo>
                    <a:pt x="198" y="249"/>
                  </a:lnTo>
                  <a:close/>
                </a:path>
              </a:pathLst>
            </a:custGeom>
            <a:solidFill>
              <a:srgbClr val="E7DED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382" name="Freeform 84"/>
            <p:cNvSpPr>
              <a:spLocks noChangeArrowheads="1"/>
            </p:cNvSpPr>
            <p:nvPr/>
          </p:nvSpPr>
          <p:spPr bwMode="auto">
            <a:xfrm>
              <a:off x="1056159" y="1214077"/>
              <a:ext cx="212243" cy="209716"/>
            </a:xfrm>
            <a:custGeom>
              <a:avLst/>
              <a:gdLst>
                <a:gd name="T0" fmla="*/ 140709 w 270"/>
                <a:gd name="T1" fmla="*/ 209716 h 267"/>
                <a:gd name="T2" fmla="*/ 212243 w 270"/>
                <a:gd name="T3" fmla="*/ 118603 h 267"/>
                <a:gd name="T4" fmla="*/ 91972 w 270"/>
                <a:gd name="T5" fmla="*/ 0 h 267"/>
                <a:gd name="T6" fmla="*/ 0 w 270"/>
                <a:gd name="T7" fmla="*/ 116247 h 267"/>
                <a:gd name="T8" fmla="*/ 140709 w 270"/>
                <a:gd name="T9" fmla="*/ 209716 h 267"/>
                <a:gd name="T10" fmla="*/ 0 60000 65536"/>
                <a:gd name="T11" fmla="*/ 0 60000 65536"/>
                <a:gd name="T12" fmla="*/ 0 60000 65536"/>
                <a:gd name="T13" fmla="*/ 0 60000 65536"/>
                <a:gd name="T14" fmla="*/ 0 60000 65536"/>
                <a:gd name="T15" fmla="*/ 0 w 270"/>
                <a:gd name="T16" fmla="*/ 0 h 267"/>
                <a:gd name="T17" fmla="*/ 270 w 270"/>
                <a:gd name="T18" fmla="*/ 267 h 267"/>
              </a:gdLst>
              <a:ahLst/>
              <a:cxnLst>
                <a:cxn ang="T10">
                  <a:pos x="T0" y="T1"/>
                </a:cxn>
                <a:cxn ang="T11">
                  <a:pos x="T2" y="T3"/>
                </a:cxn>
                <a:cxn ang="T12">
                  <a:pos x="T4" y="T5"/>
                </a:cxn>
                <a:cxn ang="T13">
                  <a:pos x="T6" y="T7"/>
                </a:cxn>
                <a:cxn ang="T14">
                  <a:pos x="T8" y="T9"/>
                </a:cxn>
              </a:cxnLst>
              <a:rect l="T15" t="T16" r="T17" b="T18"/>
              <a:pathLst>
                <a:path w="270" h="267">
                  <a:moveTo>
                    <a:pt x="179" y="267"/>
                  </a:moveTo>
                  <a:cubicBezTo>
                    <a:pt x="206" y="226"/>
                    <a:pt x="237" y="188"/>
                    <a:pt x="270" y="151"/>
                  </a:cubicBezTo>
                  <a:cubicBezTo>
                    <a:pt x="117" y="0"/>
                    <a:pt x="117" y="0"/>
                    <a:pt x="117" y="0"/>
                  </a:cubicBezTo>
                  <a:cubicBezTo>
                    <a:pt x="75" y="46"/>
                    <a:pt x="36" y="96"/>
                    <a:pt x="0" y="148"/>
                  </a:cubicBezTo>
                  <a:lnTo>
                    <a:pt x="179" y="267"/>
                  </a:lnTo>
                  <a:close/>
                </a:path>
              </a:pathLst>
            </a:custGeom>
            <a:solidFill>
              <a:srgbClr val="E7DED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383" name="Freeform 85"/>
            <p:cNvSpPr>
              <a:spLocks noChangeArrowheads="1"/>
            </p:cNvSpPr>
            <p:nvPr/>
          </p:nvSpPr>
          <p:spPr bwMode="auto">
            <a:xfrm>
              <a:off x="2733886" y="1922816"/>
              <a:ext cx="179395" cy="159182"/>
            </a:xfrm>
            <a:custGeom>
              <a:avLst/>
              <a:gdLst>
                <a:gd name="T0" fmla="*/ 12480 w 230"/>
                <a:gd name="T1" fmla="*/ 0 h 203"/>
                <a:gd name="T2" fmla="*/ 0 w 230"/>
                <a:gd name="T3" fmla="*/ 125464 h 203"/>
                <a:gd name="T4" fmla="*/ 163795 w 230"/>
                <a:gd name="T5" fmla="*/ 159182 h 203"/>
                <a:gd name="T6" fmla="*/ 179395 w 230"/>
                <a:gd name="T7" fmla="*/ 0 h 203"/>
                <a:gd name="T8" fmla="*/ 12480 w 230"/>
                <a:gd name="T9" fmla="*/ 0 h 203"/>
                <a:gd name="T10" fmla="*/ 0 60000 65536"/>
                <a:gd name="T11" fmla="*/ 0 60000 65536"/>
                <a:gd name="T12" fmla="*/ 0 60000 65536"/>
                <a:gd name="T13" fmla="*/ 0 60000 65536"/>
                <a:gd name="T14" fmla="*/ 0 60000 65536"/>
                <a:gd name="T15" fmla="*/ 0 w 230"/>
                <a:gd name="T16" fmla="*/ 0 h 203"/>
                <a:gd name="T17" fmla="*/ 230 w 230"/>
                <a:gd name="T18" fmla="*/ 203 h 203"/>
              </a:gdLst>
              <a:ahLst/>
              <a:cxnLst>
                <a:cxn ang="T10">
                  <a:pos x="T0" y="T1"/>
                </a:cxn>
                <a:cxn ang="T11">
                  <a:pos x="T2" y="T3"/>
                </a:cxn>
                <a:cxn ang="T12">
                  <a:pos x="T4" y="T5"/>
                </a:cxn>
                <a:cxn ang="T13">
                  <a:pos x="T6" y="T7"/>
                </a:cxn>
                <a:cxn ang="T14">
                  <a:pos x="T8" y="T9"/>
                </a:cxn>
              </a:cxnLst>
              <a:rect l="T15" t="T16" r="T17" b="T18"/>
              <a:pathLst>
                <a:path w="230" h="203">
                  <a:moveTo>
                    <a:pt x="16" y="0"/>
                  </a:moveTo>
                  <a:cubicBezTo>
                    <a:pt x="14" y="55"/>
                    <a:pt x="9" y="108"/>
                    <a:pt x="0" y="160"/>
                  </a:cubicBezTo>
                  <a:cubicBezTo>
                    <a:pt x="210" y="203"/>
                    <a:pt x="210" y="203"/>
                    <a:pt x="210" y="203"/>
                  </a:cubicBezTo>
                  <a:cubicBezTo>
                    <a:pt x="222" y="137"/>
                    <a:pt x="229" y="69"/>
                    <a:pt x="230" y="0"/>
                  </a:cubicBezTo>
                  <a:lnTo>
                    <a:pt x="16" y="0"/>
                  </a:lnTo>
                  <a:close/>
                </a:path>
              </a:pathLst>
            </a:custGeom>
            <a:solidFill>
              <a:srgbClr val="A5A5A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384" name="Freeform 86"/>
            <p:cNvSpPr>
              <a:spLocks noChangeArrowheads="1"/>
            </p:cNvSpPr>
            <p:nvPr/>
          </p:nvSpPr>
          <p:spPr bwMode="auto">
            <a:xfrm>
              <a:off x="2685878" y="2094632"/>
              <a:ext cx="202136" cy="183186"/>
            </a:xfrm>
            <a:custGeom>
              <a:avLst/>
              <a:gdLst>
                <a:gd name="T0" fmla="*/ 38242 w 259"/>
                <a:gd name="T1" fmla="*/ 0 h 235"/>
                <a:gd name="T2" fmla="*/ 0 w 259"/>
                <a:gd name="T3" fmla="*/ 119266 h 235"/>
                <a:gd name="T4" fmla="*/ 155309 w 259"/>
                <a:gd name="T5" fmla="*/ 183186 h 235"/>
                <a:gd name="T6" fmla="*/ 202136 w 259"/>
                <a:gd name="T7" fmla="*/ 31960 h 235"/>
                <a:gd name="T8" fmla="*/ 38242 w 259"/>
                <a:gd name="T9" fmla="*/ 0 h 235"/>
                <a:gd name="T10" fmla="*/ 0 60000 65536"/>
                <a:gd name="T11" fmla="*/ 0 60000 65536"/>
                <a:gd name="T12" fmla="*/ 0 60000 65536"/>
                <a:gd name="T13" fmla="*/ 0 60000 65536"/>
                <a:gd name="T14" fmla="*/ 0 60000 65536"/>
                <a:gd name="T15" fmla="*/ 0 w 259"/>
                <a:gd name="T16" fmla="*/ 0 h 235"/>
                <a:gd name="T17" fmla="*/ 259 w 259"/>
                <a:gd name="T18" fmla="*/ 235 h 235"/>
              </a:gdLst>
              <a:ahLst/>
              <a:cxnLst>
                <a:cxn ang="T10">
                  <a:pos x="T0" y="T1"/>
                </a:cxn>
                <a:cxn ang="T11">
                  <a:pos x="T2" y="T3"/>
                </a:cxn>
                <a:cxn ang="T12">
                  <a:pos x="T4" y="T5"/>
                </a:cxn>
                <a:cxn ang="T13">
                  <a:pos x="T6" y="T7"/>
                </a:cxn>
                <a:cxn ang="T14">
                  <a:pos x="T8" y="T9"/>
                </a:cxn>
              </a:cxnLst>
              <a:rect l="T15" t="T16" r="T17" b="T18"/>
              <a:pathLst>
                <a:path w="259" h="235">
                  <a:moveTo>
                    <a:pt x="49" y="0"/>
                  </a:moveTo>
                  <a:cubicBezTo>
                    <a:pt x="36" y="52"/>
                    <a:pt x="20" y="103"/>
                    <a:pt x="0" y="153"/>
                  </a:cubicBezTo>
                  <a:cubicBezTo>
                    <a:pt x="199" y="235"/>
                    <a:pt x="199" y="235"/>
                    <a:pt x="199" y="235"/>
                  </a:cubicBezTo>
                  <a:cubicBezTo>
                    <a:pt x="224" y="173"/>
                    <a:pt x="244" y="108"/>
                    <a:pt x="259" y="41"/>
                  </a:cubicBezTo>
                  <a:lnTo>
                    <a:pt x="49" y="0"/>
                  </a:lnTo>
                  <a:close/>
                </a:path>
              </a:pathLst>
            </a:custGeom>
            <a:solidFill>
              <a:srgbClr val="A5A5A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385" name="Freeform 87"/>
            <p:cNvSpPr>
              <a:spLocks noChangeArrowheads="1"/>
            </p:cNvSpPr>
            <p:nvPr/>
          </p:nvSpPr>
          <p:spPr bwMode="auto">
            <a:xfrm>
              <a:off x="2606287" y="2256340"/>
              <a:ext cx="216033" cy="203399"/>
            </a:xfrm>
            <a:custGeom>
              <a:avLst/>
              <a:gdLst>
                <a:gd name="T0" fmla="*/ 61053 w 276"/>
                <a:gd name="T1" fmla="*/ 0 h 259"/>
                <a:gd name="T2" fmla="*/ 0 w 276"/>
                <a:gd name="T3" fmla="*/ 109945 h 259"/>
                <a:gd name="T4" fmla="*/ 139326 w 276"/>
                <a:gd name="T5" fmla="*/ 203399 h 259"/>
                <a:gd name="T6" fmla="*/ 216033 w 276"/>
                <a:gd name="T7" fmla="*/ 65182 h 259"/>
                <a:gd name="T8" fmla="*/ 61053 w 276"/>
                <a:gd name="T9" fmla="*/ 0 h 259"/>
                <a:gd name="T10" fmla="*/ 0 60000 65536"/>
                <a:gd name="T11" fmla="*/ 0 60000 65536"/>
                <a:gd name="T12" fmla="*/ 0 60000 65536"/>
                <a:gd name="T13" fmla="*/ 0 60000 65536"/>
                <a:gd name="T14" fmla="*/ 0 60000 65536"/>
                <a:gd name="T15" fmla="*/ 0 w 276"/>
                <a:gd name="T16" fmla="*/ 0 h 259"/>
                <a:gd name="T17" fmla="*/ 276 w 276"/>
                <a:gd name="T18" fmla="*/ 259 h 259"/>
              </a:gdLst>
              <a:ahLst/>
              <a:cxnLst>
                <a:cxn ang="T10">
                  <a:pos x="T0" y="T1"/>
                </a:cxn>
                <a:cxn ang="T11">
                  <a:pos x="T2" y="T3"/>
                </a:cxn>
                <a:cxn ang="T12">
                  <a:pos x="T4" y="T5"/>
                </a:cxn>
                <a:cxn ang="T13">
                  <a:pos x="T6" y="T7"/>
                </a:cxn>
                <a:cxn ang="T14">
                  <a:pos x="T8" y="T9"/>
                </a:cxn>
              </a:cxnLst>
              <a:rect l="T15" t="T16" r="T17" b="T18"/>
              <a:pathLst>
                <a:path w="276" h="259">
                  <a:moveTo>
                    <a:pt x="78" y="0"/>
                  </a:moveTo>
                  <a:cubicBezTo>
                    <a:pt x="55" y="49"/>
                    <a:pt x="29" y="96"/>
                    <a:pt x="0" y="140"/>
                  </a:cubicBezTo>
                  <a:cubicBezTo>
                    <a:pt x="178" y="259"/>
                    <a:pt x="178" y="259"/>
                    <a:pt x="178" y="259"/>
                  </a:cubicBezTo>
                  <a:cubicBezTo>
                    <a:pt x="215" y="203"/>
                    <a:pt x="248" y="144"/>
                    <a:pt x="276" y="83"/>
                  </a:cubicBezTo>
                  <a:lnTo>
                    <a:pt x="78" y="0"/>
                  </a:lnTo>
                  <a:close/>
                </a:path>
              </a:pathLst>
            </a:custGeom>
            <a:solidFill>
              <a:srgbClr val="A5A5A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386" name="Freeform 88"/>
            <p:cNvSpPr>
              <a:spLocks noChangeArrowheads="1"/>
            </p:cNvSpPr>
            <p:nvPr/>
          </p:nvSpPr>
          <p:spPr bwMode="auto">
            <a:xfrm>
              <a:off x="2366251" y="2530486"/>
              <a:ext cx="217296" cy="216033"/>
            </a:xfrm>
            <a:custGeom>
              <a:avLst/>
              <a:gdLst>
                <a:gd name="T0" fmla="*/ 98058 w 277"/>
                <a:gd name="T1" fmla="*/ 0 h 276"/>
                <a:gd name="T2" fmla="*/ 0 w 277"/>
                <a:gd name="T3" fmla="*/ 75925 h 276"/>
                <a:gd name="T4" fmla="*/ 93351 w 277"/>
                <a:gd name="T5" fmla="*/ 216033 h 276"/>
                <a:gd name="T6" fmla="*/ 217296 w 277"/>
                <a:gd name="T7" fmla="*/ 118975 h 276"/>
                <a:gd name="T8" fmla="*/ 98058 w 277"/>
                <a:gd name="T9" fmla="*/ 0 h 276"/>
                <a:gd name="T10" fmla="*/ 0 60000 65536"/>
                <a:gd name="T11" fmla="*/ 0 60000 65536"/>
                <a:gd name="T12" fmla="*/ 0 60000 65536"/>
                <a:gd name="T13" fmla="*/ 0 60000 65536"/>
                <a:gd name="T14" fmla="*/ 0 60000 65536"/>
                <a:gd name="T15" fmla="*/ 0 w 277"/>
                <a:gd name="T16" fmla="*/ 0 h 276"/>
                <a:gd name="T17" fmla="*/ 277 w 277"/>
                <a:gd name="T18" fmla="*/ 276 h 276"/>
              </a:gdLst>
              <a:ahLst/>
              <a:cxnLst>
                <a:cxn ang="T10">
                  <a:pos x="T0" y="T1"/>
                </a:cxn>
                <a:cxn ang="T11">
                  <a:pos x="T2" y="T3"/>
                </a:cxn>
                <a:cxn ang="T12">
                  <a:pos x="T4" y="T5"/>
                </a:cxn>
                <a:cxn ang="T13">
                  <a:pos x="T6" y="T7"/>
                </a:cxn>
                <a:cxn ang="T14">
                  <a:pos x="T8" y="T9"/>
                </a:cxn>
              </a:cxnLst>
              <a:rect l="T15" t="T16" r="T17" b="T18"/>
              <a:pathLst>
                <a:path w="277" h="276">
                  <a:moveTo>
                    <a:pt x="125" y="0"/>
                  </a:moveTo>
                  <a:cubicBezTo>
                    <a:pt x="86" y="35"/>
                    <a:pt x="44" y="68"/>
                    <a:pt x="0" y="97"/>
                  </a:cubicBezTo>
                  <a:cubicBezTo>
                    <a:pt x="119" y="276"/>
                    <a:pt x="119" y="276"/>
                    <a:pt x="119" y="276"/>
                  </a:cubicBezTo>
                  <a:cubicBezTo>
                    <a:pt x="175" y="238"/>
                    <a:pt x="228" y="197"/>
                    <a:pt x="277" y="152"/>
                  </a:cubicBezTo>
                  <a:lnTo>
                    <a:pt x="125" y="0"/>
                  </a:lnTo>
                  <a:close/>
                </a:path>
              </a:pathLst>
            </a:custGeom>
            <a:solidFill>
              <a:srgbClr val="A5A5A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387" name="Freeform 89"/>
            <p:cNvSpPr>
              <a:spLocks noChangeArrowheads="1"/>
            </p:cNvSpPr>
            <p:nvPr/>
          </p:nvSpPr>
          <p:spPr bwMode="auto">
            <a:xfrm>
              <a:off x="2498903" y="2404151"/>
              <a:ext cx="219823" cy="213506"/>
            </a:xfrm>
            <a:custGeom>
              <a:avLst/>
              <a:gdLst>
                <a:gd name="T0" fmla="*/ 81069 w 282"/>
                <a:gd name="T1" fmla="*/ 0 h 273"/>
                <a:gd name="T2" fmla="*/ 0 w 282"/>
                <a:gd name="T3" fmla="*/ 94631 h 273"/>
                <a:gd name="T4" fmla="*/ 118486 w 282"/>
                <a:gd name="T5" fmla="*/ 213506 h 273"/>
                <a:gd name="T6" fmla="*/ 219823 w 282"/>
                <a:gd name="T7" fmla="*/ 93849 h 273"/>
                <a:gd name="T8" fmla="*/ 81069 w 282"/>
                <a:gd name="T9" fmla="*/ 0 h 273"/>
                <a:gd name="T10" fmla="*/ 0 60000 65536"/>
                <a:gd name="T11" fmla="*/ 0 60000 65536"/>
                <a:gd name="T12" fmla="*/ 0 60000 65536"/>
                <a:gd name="T13" fmla="*/ 0 60000 65536"/>
                <a:gd name="T14" fmla="*/ 0 60000 65536"/>
                <a:gd name="T15" fmla="*/ 0 w 282"/>
                <a:gd name="T16" fmla="*/ 0 h 273"/>
                <a:gd name="T17" fmla="*/ 282 w 282"/>
                <a:gd name="T18" fmla="*/ 273 h 273"/>
              </a:gdLst>
              <a:ahLst/>
              <a:cxnLst>
                <a:cxn ang="T10">
                  <a:pos x="T0" y="T1"/>
                </a:cxn>
                <a:cxn ang="T11">
                  <a:pos x="T2" y="T3"/>
                </a:cxn>
                <a:cxn ang="T12">
                  <a:pos x="T4" y="T5"/>
                </a:cxn>
                <a:cxn ang="T13">
                  <a:pos x="T6" y="T7"/>
                </a:cxn>
                <a:cxn ang="T14">
                  <a:pos x="T8" y="T9"/>
                </a:cxn>
              </a:cxnLst>
              <a:rect l="T15" t="T16" r="T17" b="T18"/>
              <a:pathLst>
                <a:path w="282" h="273">
                  <a:moveTo>
                    <a:pt x="104" y="0"/>
                  </a:moveTo>
                  <a:cubicBezTo>
                    <a:pt x="72" y="43"/>
                    <a:pt x="38" y="84"/>
                    <a:pt x="0" y="121"/>
                  </a:cubicBezTo>
                  <a:cubicBezTo>
                    <a:pt x="152" y="273"/>
                    <a:pt x="152" y="273"/>
                    <a:pt x="152" y="273"/>
                  </a:cubicBezTo>
                  <a:cubicBezTo>
                    <a:pt x="199" y="226"/>
                    <a:pt x="243" y="174"/>
                    <a:pt x="282" y="120"/>
                  </a:cubicBezTo>
                  <a:lnTo>
                    <a:pt x="104" y="0"/>
                  </a:lnTo>
                  <a:close/>
                </a:path>
              </a:pathLst>
            </a:custGeom>
            <a:solidFill>
              <a:srgbClr val="A5A5A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 name="Freeform 90"/>
            <p:cNvSpPr>
              <a:spLocks noChangeArrowheads="1"/>
            </p:cNvSpPr>
            <p:nvPr/>
          </p:nvSpPr>
          <p:spPr bwMode="auto">
            <a:xfrm>
              <a:off x="1889969" y="2740202"/>
              <a:ext cx="152866" cy="175606"/>
            </a:xfrm>
            <a:custGeom>
              <a:avLst/>
              <a:gdLst>
                <a:gd name="T0" fmla="*/ 120725 w 195"/>
                <a:gd name="T1" fmla="*/ 0 h 225"/>
                <a:gd name="T2" fmla="*/ 8623 w 195"/>
                <a:gd name="T3" fmla="*/ 7805 h 225"/>
                <a:gd name="T4" fmla="*/ 0 w 195"/>
                <a:gd name="T5" fmla="*/ 7805 h 225"/>
                <a:gd name="T6" fmla="*/ 0 w 195"/>
                <a:gd name="T7" fmla="*/ 174826 h 225"/>
                <a:gd name="T8" fmla="*/ 8623 w 195"/>
                <a:gd name="T9" fmla="*/ 175606 h 225"/>
                <a:gd name="T10" fmla="*/ 152866 w 195"/>
                <a:gd name="T11" fmla="*/ 164679 h 225"/>
                <a:gd name="T12" fmla="*/ 120725 w 195"/>
                <a:gd name="T13" fmla="*/ 0 h 225"/>
                <a:gd name="T14" fmla="*/ 0 60000 65536"/>
                <a:gd name="T15" fmla="*/ 0 60000 65536"/>
                <a:gd name="T16" fmla="*/ 0 60000 65536"/>
                <a:gd name="T17" fmla="*/ 0 60000 65536"/>
                <a:gd name="T18" fmla="*/ 0 60000 65536"/>
                <a:gd name="T19" fmla="*/ 0 60000 65536"/>
                <a:gd name="T20" fmla="*/ 0 60000 65536"/>
                <a:gd name="T21" fmla="*/ 0 w 195"/>
                <a:gd name="T22" fmla="*/ 0 h 225"/>
                <a:gd name="T23" fmla="*/ 195 w 195"/>
                <a:gd name="T24" fmla="*/ 225 h 22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5" h="225">
                  <a:moveTo>
                    <a:pt x="154" y="0"/>
                  </a:moveTo>
                  <a:cubicBezTo>
                    <a:pt x="107" y="6"/>
                    <a:pt x="59" y="10"/>
                    <a:pt x="11" y="10"/>
                  </a:cubicBezTo>
                  <a:cubicBezTo>
                    <a:pt x="7" y="10"/>
                    <a:pt x="4" y="10"/>
                    <a:pt x="0" y="10"/>
                  </a:cubicBezTo>
                  <a:cubicBezTo>
                    <a:pt x="0" y="224"/>
                    <a:pt x="0" y="224"/>
                    <a:pt x="0" y="224"/>
                  </a:cubicBezTo>
                  <a:cubicBezTo>
                    <a:pt x="4" y="224"/>
                    <a:pt x="7" y="225"/>
                    <a:pt x="11" y="225"/>
                  </a:cubicBezTo>
                  <a:cubicBezTo>
                    <a:pt x="74" y="225"/>
                    <a:pt x="135" y="220"/>
                    <a:pt x="195" y="211"/>
                  </a:cubicBezTo>
                  <a:lnTo>
                    <a:pt x="154" y="0"/>
                  </a:lnTo>
                  <a:close/>
                </a:path>
              </a:pathLst>
            </a:custGeom>
            <a:solidFill>
              <a:srgbClr val="A5A5A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389" name="Freeform 91"/>
            <p:cNvSpPr>
              <a:spLocks noChangeArrowheads="1"/>
            </p:cNvSpPr>
            <p:nvPr/>
          </p:nvSpPr>
          <p:spPr bwMode="auto">
            <a:xfrm>
              <a:off x="1889969" y="883080"/>
              <a:ext cx="152866" cy="176869"/>
            </a:xfrm>
            <a:custGeom>
              <a:avLst/>
              <a:gdLst>
                <a:gd name="T0" fmla="*/ 0 w 196"/>
                <a:gd name="T1" fmla="*/ 169008 h 225"/>
                <a:gd name="T2" fmla="*/ 8579 w 196"/>
                <a:gd name="T3" fmla="*/ 169008 h 225"/>
                <a:gd name="T4" fmla="*/ 120109 w 196"/>
                <a:gd name="T5" fmla="*/ 176869 h 225"/>
                <a:gd name="T6" fmla="*/ 152866 w 196"/>
                <a:gd name="T7" fmla="*/ 11005 h 225"/>
                <a:gd name="T8" fmla="*/ 8579 w 196"/>
                <a:gd name="T9" fmla="*/ 0 h 225"/>
                <a:gd name="T10" fmla="*/ 0 w 196"/>
                <a:gd name="T11" fmla="*/ 786 h 225"/>
                <a:gd name="T12" fmla="*/ 0 w 196"/>
                <a:gd name="T13" fmla="*/ 169008 h 225"/>
                <a:gd name="T14" fmla="*/ 0 60000 65536"/>
                <a:gd name="T15" fmla="*/ 0 60000 65536"/>
                <a:gd name="T16" fmla="*/ 0 60000 65536"/>
                <a:gd name="T17" fmla="*/ 0 60000 65536"/>
                <a:gd name="T18" fmla="*/ 0 60000 65536"/>
                <a:gd name="T19" fmla="*/ 0 60000 65536"/>
                <a:gd name="T20" fmla="*/ 0 60000 65536"/>
                <a:gd name="T21" fmla="*/ 0 w 196"/>
                <a:gd name="T22" fmla="*/ 0 h 225"/>
                <a:gd name="T23" fmla="*/ 196 w 196"/>
                <a:gd name="T24" fmla="*/ 225 h 22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6" h="225">
                  <a:moveTo>
                    <a:pt x="0" y="215"/>
                  </a:moveTo>
                  <a:cubicBezTo>
                    <a:pt x="4" y="215"/>
                    <a:pt x="7" y="215"/>
                    <a:pt x="11" y="215"/>
                  </a:cubicBezTo>
                  <a:cubicBezTo>
                    <a:pt x="59" y="215"/>
                    <a:pt x="107" y="218"/>
                    <a:pt x="154" y="225"/>
                  </a:cubicBezTo>
                  <a:cubicBezTo>
                    <a:pt x="196" y="14"/>
                    <a:pt x="196" y="14"/>
                    <a:pt x="196" y="14"/>
                  </a:cubicBezTo>
                  <a:cubicBezTo>
                    <a:pt x="135" y="5"/>
                    <a:pt x="74" y="0"/>
                    <a:pt x="11" y="0"/>
                  </a:cubicBezTo>
                  <a:cubicBezTo>
                    <a:pt x="7" y="0"/>
                    <a:pt x="4" y="1"/>
                    <a:pt x="0" y="1"/>
                  </a:cubicBezTo>
                  <a:lnTo>
                    <a:pt x="0" y="215"/>
                  </a:lnTo>
                  <a:close/>
                </a:path>
              </a:pathLst>
            </a:custGeom>
            <a:solidFill>
              <a:srgbClr val="A5A5A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390" name="Freeform 92"/>
            <p:cNvSpPr>
              <a:spLocks noChangeArrowheads="1"/>
            </p:cNvSpPr>
            <p:nvPr/>
          </p:nvSpPr>
          <p:spPr bwMode="auto">
            <a:xfrm>
              <a:off x="2733886" y="1718154"/>
              <a:ext cx="179395" cy="157919"/>
            </a:xfrm>
            <a:custGeom>
              <a:avLst/>
              <a:gdLst>
                <a:gd name="T0" fmla="*/ 0 w 230"/>
                <a:gd name="T1" fmla="*/ 32835 h 202"/>
                <a:gd name="T2" fmla="*/ 12480 w 230"/>
                <a:gd name="T3" fmla="*/ 157919 h 202"/>
                <a:gd name="T4" fmla="*/ 179395 w 230"/>
                <a:gd name="T5" fmla="*/ 157919 h 202"/>
                <a:gd name="T6" fmla="*/ 163795 w 230"/>
                <a:gd name="T7" fmla="*/ 0 h 202"/>
                <a:gd name="T8" fmla="*/ 0 w 230"/>
                <a:gd name="T9" fmla="*/ 32835 h 202"/>
                <a:gd name="T10" fmla="*/ 0 60000 65536"/>
                <a:gd name="T11" fmla="*/ 0 60000 65536"/>
                <a:gd name="T12" fmla="*/ 0 60000 65536"/>
                <a:gd name="T13" fmla="*/ 0 60000 65536"/>
                <a:gd name="T14" fmla="*/ 0 60000 65536"/>
                <a:gd name="T15" fmla="*/ 0 w 230"/>
                <a:gd name="T16" fmla="*/ 0 h 202"/>
                <a:gd name="T17" fmla="*/ 230 w 230"/>
                <a:gd name="T18" fmla="*/ 202 h 202"/>
              </a:gdLst>
              <a:ahLst/>
              <a:cxnLst>
                <a:cxn ang="T10">
                  <a:pos x="T0" y="T1"/>
                </a:cxn>
                <a:cxn ang="T11">
                  <a:pos x="T2" y="T3"/>
                </a:cxn>
                <a:cxn ang="T12">
                  <a:pos x="T4" y="T5"/>
                </a:cxn>
                <a:cxn ang="T13">
                  <a:pos x="T6" y="T7"/>
                </a:cxn>
                <a:cxn ang="T14">
                  <a:pos x="T8" y="T9"/>
                </a:cxn>
              </a:cxnLst>
              <a:rect l="T15" t="T16" r="T17" b="T18"/>
              <a:pathLst>
                <a:path w="230" h="202">
                  <a:moveTo>
                    <a:pt x="0" y="42"/>
                  </a:moveTo>
                  <a:cubicBezTo>
                    <a:pt x="9" y="94"/>
                    <a:pt x="14" y="147"/>
                    <a:pt x="16" y="202"/>
                  </a:cubicBezTo>
                  <a:cubicBezTo>
                    <a:pt x="230" y="202"/>
                    <a:pt x="230" y="202"/>
                    <a:pt x="230" y="202"/>
                  </a:cubicBezTo>
                  <a:cubicBezTo>
                    <a:pt x="229" y="133"/>
                    <a:pt x="222" y="66"/>
                    <a:pt x="210" y="0"/>
                  </a:cubicBezTo>
                  <a:lnTo>
                    <a:pt x="0" y="42"/>
                  </a:lnTo>
                  <a:close/>
                </a:path>
              </a:pathLst>
            </a:custGeom>
            <a:solidFill>
              <a:srgbClr val="A5A5A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391" name="Freeform 93"/>
            <p:cNvSpPr>
              <a:spLocks noChangeArrowheads="1"/>
            </p:cNvSpPr>
            <p:nvPr/>
          </p:nvSpPr>
          <p:spPr bwMode="auto">
            <a:xfrm>
              <a:off x="2366251" y="1053632"/>
              <a:ext cx="217296" cy="214769"/>
            </a:xfrm>
            <a:custGeom>
              <a:avLst/>
              <a:gdLst>
                <a:gd name="T0" fmla="*/ 0 w 277"/>
                <a:gd name="T1" fmla="*/ 139014 h 275"/>
                <a:gd name="T2" fmla="*/ 98058 w 277"/>
                <a:gd name="T3" fmla="*/ 214769 h 275"/>
                <a:gd name="T4" fmla="*/ 217296 w 277"/>
                <a:gd name="T5" fmla="*/ 96060 h 275"/>
                <a:gd name="T6" fmla="*/ 93351 w 277"/>
                <a:gd name="T7" fmla="*/ 0 h 275"/>
                <a:gd name="T8" fmla="*/ 0 w 277"/>
                <a:gd name="T9" fmla="*/ 139014 h 275"/>
                <a:gd name="T10" fmla="*/ 0 60000 65536"/>
                <a:gd name="T11" fmla="*/ 0 60000 65536"/>
                <a:gd name="T12" fmla="*/ 0 60000 65536"/>
                <a:gd name="T13" fmla="*/ 0 60000 65536"/>
                <a:gd name="T14" fmla="*/ 0 60000 65536"/>
                <a:gd name="T15" fmla="*/ 0 w 277"/>
                <a:gd name="T16" fmla="*/ 0 h 275"/>
                <a:gd name="T17" fmla="*/ 277 w 277"/>
                <a:gd name="T18" fmla="*/ 275 h 275"/>
              </a:gdLst>
              <a:ahLst/>
              <a:cxnLst>
                <a:cxn ang="T10">
                  <a:pos x="T0" y="T1"/>
                </a:cxn>
                <a:cxn ang="T11">
                  <a:pos x="T2" y="T3"/>
                </a:cxn>
                <a:cxn ang="T12">
                  <a:pos x="T4" y="T5"/>
                </a:cxn>
                <a:cxn ang="T13">
                  <a:pos x="T6" y="T7"/>
                </a:cxn>
                <a:cxn ang="T14">
                  <a:pos x="T8" y="T9"/>
                </a:cxn>
              </a:cxnLst>
              <a:rect l="T15" t="T16" r="T17" b="T18"/>
              <a:pathLst>
                <a:path w="277" h="275">
                  <a:moveTo>
                    <a:pt x="0" y="178"/>
                  </a:moveTo>
                  <a:cubicBezTo>
                    <a:pt x="44" y="207"/>
                    <a:pt x="86" y="240"/>
                    <a:pt x="125" y="275"/>
                  </a:cubicBezTo>
                  <a:cubicBezTo>
                    <a:pt x="277" y="123"/>
                    <a:pt x="277" y="123"/>
                    <a:pt x="277" y="123"/>
                  </a:cubicBezTo>
                  <a:cubicBezTo>
                    <a:pt x="228" y="78"/>
                    <a:pt x="175" y="37"/>
                    <a:pt x="119" y="0"/>
                  </a:cubicBezTo>
                  <a:lnTo>
                    <a:pt x="0" y="178"/>
                  </a:lnTo>
                  <a:close/>
                </a:path>
              </a:pathLst>
            </a:custGeom>
            <a:solidFill>
              <a:srgbClr val="A5A5A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392" name="Freeform 94"/>
            <p:cNvSpPr>
              <a:spLocks noChangeArrowheads="1"/>
            </p:cNvSpPr>
            <p:nvPr/>
          </p:nvSpPr>
          <p:spPr bwMode="auto">
            <a:xfrm>
              <a:off x="2498903" y="1181230"/>
              <a:ext cx="221086" cy="214769"/>
            </a:xfrm>
            <a:custGeom>
              <a:avLst/>
              <a:gdLst>
                <a:gd name="T0" fmla="*/ 0 w 283"/>
                <a:gd name="T1" fmla="*/ 119578 h 273"/>
                <a:gd name="T2" fmla="*/ 81247 w 283"/>
                <a:gd name="T3" fmla="*/ 214769 h 273"/>
                <a:gd name="T4" fmla="*/ 221086 w 283"/>
                <a:gd name="T5" fmla="*/ 120365 h 273"/>
                <a:gd name="T6" fmla="*/ 118746 w 283"/>
                <a:gd name="T7" fmla="*/ 0 h 273"/>
                <a:gd name="T8" fmla="*/ 0 w 283"/>
                <a:gd name="T9" fmla="*/ 119578 h 273"/>
                <a:gd name="T10" fmla="*/ 0 60000 65536"/>
                <a:gd name="T11" fmla="*/ 0 60000 65536"/>
                <a:gd name="T12" fmla="*/ 0 60000 65536"/>
                <a:gd name="T13" fmla="*/ 0 60000 65536"/>
                <a:gd name="T14" fmla="*/ 0 60000 65536"/>
                <a:gd name="T15" fmla="*/ 0 w 283"/>
                <a:gd name="T16" fmla="*/ 0 h 273"/>
                <a:gd name="T17" fmla="*/ 283 w 283"/>
                <a:gd name="T18" fmla="*/ 273 h 273"/>
              </a:gdLst>
              <a:ahLst/>
              <a:cxnLst>
                <a:cxn ang="T10">
                  <a:pos x="T0" y="T1"/>
                </a:cxn>
                <a:cxn ang="T11">
                  <a:pos x="T2" y="T3"/>
                </a:cxn>
                <a:cxn ang="T12">
                  <a:pos x="T4" y="T5"/>
                </a:cxn>
                <a:cxn ang="T13">
                  <a:pos x="T6" y="T7"/>
                </a:cxn>
                <a:cxn ang="T14">
                  <a:pos x="T8" y="T9"/>
                </a:cxn>
              </a:cxnLst>
              <a:rect l="T15" t="T16" r="T17" b="T18"/>
              <a:pathLst>
                <a:path w="283" h="273">
                  <a:moveTo>
                    <a:pt x="0" y="152"/>
                  </a:moveTo>
                  <a:cubicBezTo>
                    <a:pt x="38" y="189"/>
                    <a:pt x="73" y="230"/>
                    <a:pt x="104" y="273"/>
                  </a:cubicBezTo>
                  <a:cubicBezTo>
                    <a:pt x="283" y="153"/>
                    <a:pt x="283" y="153"/>
                    <a:pt x="283" y="153"/>
                  </a:cubicBezTo>
                  <a:cubicBezTo>
                    <a:pt x="243" y="99"/>
                    <a:pt x="199" y="47"/>
                    <a:pt x="152" y="0"/>
                  </a:cubicBezTo>
                  <a:lnTo>
                    <a:pt x="0" y="152"/>
                  </a:lnTo>
                  <a:close/>
                </a:path>
              </a:pathLst>
            </a:custGeom>
            <a:solidFill>
              <a:srgbClr val="A5A5A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393" name="Freeform 95"/>
            <p:cNvSpPr>
              <a:spLocks noChangeArrowheads="1"/>
            </p:cNvSpPr>
            <p:nvPr/>
          </p:nvSpPr>
          <p:spPr bwMode="auto">
            <a:xfrm>
              <a:off x="2606287" y="1340412"/>
              <a:ext cx="216033" cy="202136"/>
            </a:xfrm>
            <a:custGeom>
              <a:avLst/>
              <a:gdLst>
                <a:gd name="T0" fmla="*/ 0 w 276"/>
                <a:gd name="T1" fmla="*/ 92873 h 259"/>
                <a:gd name="T2" fmla="*/ 61053 w 276"/>
                <a:gd name="T3" fmla="*/ 202136 h 259"/>
                <a:gd name="T4" fmla="*/ 216033 w 276"/>
                <a:gd name="T5" fmla="*/ 138139 h 259"/>
                <a:gd name="T6" fmla="*/ 140108 w 276"/>
                <a:gd name="T7" fmla="*/ 0 h 259"/>
                <a:gd name="T8" fmla="*/ 0 w 276"/>
                <a:gd name="T9" fmla="*/ 92873 h 259"/>
                <a:gd name="T10" fmla="*/ 0 60000 65536"/>
                <a:gd name="T11" fmla="*/ 0 60000 65536"/>
                <a:gd name="T12" fmla="*/ 0 60000 65536"/>
                <a:gd name="T13" fmla="*/ 0 60000 65536"/>
                <a:gd name="T14" fmla="*/ 0 60000 65536"/>
                <a:gd name="T15" fmla="*/ 0 w 276"/>
                <a:gd name="T16" fmla="*/ 0 h 259"/>
                <a:gd name="T17" fmla="*/ 276 w 276"/>
                <a:gd name="T18" fmla="*/ 259 h 259"/>
              </a:gdLst>
              <a:ahLst/>
              <a:cxnLst>
                <a:cxn ang="T10">
                  <a:pos x="T0" y="T1"/>
                </a:cxn>
                <a:cxn ang="T11">
                  <a:pos x="T2" y="T3"/>
                </a:cxn>
                <a:cxn ang="T12">
                  <a:pos x="T4" y="T5"/>
                </a:cxn>
                <a:cxn ang="T13">
                  <a:pos x="T6" y="T7"/>
                </a:cxn>
                <a:cxn ang="T14">
                  <a:pos x="T8" y="T9"/>
                </a:cxn>
              </a:cxnLst>
              <a:rect l="T15" t="T16" r="T17" b="T18"/>
              <a:pathLst>
                <a:path w="276" h="259">
                  <a:moveTo>
                    <a:pt x="0" y="119"/>
                  </a:moveTo>
                  <a:cubicBezTo>
                    <a:pt x="29" y="164"/>
                    <a:pt x="56" y="210"/>
                    <a:pt x="78" y="259"/>
                  </a:cubicBezTo>
                  <a:cubicBezTo>
                    <a:pt x="276" y="177"/>
                    <a:pt x="276" y="177"/>
                    <a:pt x="276" y="177"/>
                  </a:cubicBezTo>
                  <a:cubicBezTo>
                    <a:pt x="248" y="115"/>
                    <a:pt x="216" y="56"/>
                    <a:pt x="179" y="0"/>
                  </a:cubicBezTo>
                  <a:lnTo>
                    <a:pt x="0" y="119"/>
                  </a:lnTo>
                  <a:close/>
                </a:path>
              </a:pathLst>
            </a:custGeom>
            <a:solidFill>
              <a:srgbClr val="A5A5A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394" name="Freeform 96"/>
            <p:cNvSpPr>
              <a:spLocks noChangeArrowheads="1"/>
            </p:cNvSpPr>
            <p:nvPr/>
          </p:nvSpPr>
          <p:spPr bwMode="auto">
            <a:xfrm>
              <a:off x="2685878" y="1521071"/>
              <a:ext cx="202136" cy="184449"/>
            </a:xfrm>
            <a:custGeom>
              <a:avLst/>
              <a:gdLst>
                <a:gd name="T0" fmla="*/ 155309 w 259"/>
                <a:gd name="T1" fmla="*/ 0 h 236"/>
                <a:gd name="T2" fmla="*/ 0 w 259"/>
                <a:gd name="T3" fmla="*/ 64088 h 236"/>
                <a:gd name="T4" fmla="*/ 38242 w 259"/>
                <a:gd name="T5" fmla="*/ 184449 h 236"/>
                <a:gd name="T6" fmla="*/ 202136 w 259"/>
                <a:gd name="T7" fmla="*/ 151623 h 236"/>
                <a:gd name="T8" fmla="*/ 155309 w 259"/>
                <a:gd name="T9" fmla="*/ 0 h 236"/>
                <a:gd name="T10" fmla="*/ 0 60000 65536"/>
                <a:gd name="T11" fmla="*/ 0 60000 65536"/>
                <a:gd name="T12" fmla="*/ 0 60000 65536"/>
                <a:gd name="T13" fmla="*/ 0 60000 65536"/>
                <a:gd name="T14" fmla="*/ 0 60000 65536"/>
                <a:gd name="T15" fmla="*/ 0 w 259"/>
                <a:gd name="T16" fmla="*/ 0 h 236"/>
                <a:gd name="T17" fmla="*/ 259 w 259"/>
                <a:gd name="T18" fmla="*/ 236 h 236"/>
              </a:gdLst>
              <a:ahLst/>
              <a:cxnLst>
                <a:cxn ang="T10">
                  <a:pos x="T0" y="T1"/>
                </a:cxn>
                <a:cxn ang="T11">
                  <a:pos x="T2" y="T3"/>
                </a:cxn>
                <a:cxn ang="T12">
                  <a:pos x="T4" y="T5"/>
                </a:cxn>
                <a:cxn ang="T13">
                  <a:pos x="T6" y="T7"/>
                </a:cxn>
                <a:cxn ang="T14">
                  <a:pos x="T8" y="T9"/>
                </a:cxn>
              </a:cxnLst>
              <a:rect l="T15" t="T16" r="T17" b="T18"/>
              <a:pathLst>
                <a:path w="259" h="236">
                  <a:moveTo>
                    <a:pt x="199" y="0"/>
                  </a:moveTo>
                  <a:cubicBezTo>
                    <a:pt x="0" y="82"/>
                    <a:pt x="0" y="82"/>
                    <a:pt x="0" y="82"/>
                  </a:cubicBezTo>
                  <a:cubicBezTo>
                    <a:pt x="20" y="132"/>
                    <a:pt x="36" y="183"/>
                    <a:pt x="49" y="236"/>
                  </a:cubicBezTo>
                  <a:cubicBezTo>
                    <a:pt x="259" y="194"/>
                    <a:pt x="259" y="194"/>
                    <a:pt x="259" y="194"/>
                  </a:cubicBezTo>
                  <a:cubicBezTo>
                    <a:pt x="244" y="127"/>
                    <a:pt x="224" y="63"/>
                    <a:pt x="199" y="0"/>
                  </a:cubicBezTo>
                  <a:close/>
                </a:path>
              </a:pathLst>
            </a:custGeom>
            <a:solidFill>
              <a:srgbClr val="A5A5A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395" name="Freeform 97"/>
            <p:cNvSpPr>
              <a:spLocks noChangeArrowheads="1"/>
            </p:cNvSpPr>
            <p:nvPr/>
          </p:nvSpPr>
          <p:spPr bwMode="auto">
            <a:xfrm>
              <a:off x="2217176" y="958881"/>
              <a:ext cx="203399" cy="209716"/>
            </a:xfrm>
            <a:custGeom>
              <a:avLst/>
              <a:gdLst>
                <a:gd name="T0" fmla="*/ 0 w 260"/>
                <a:gd name="T1" fmla="*/ 154939 h 268"/>
                <a:gd name="T2" fmla="*/ 110305 w 260"/>
                <a:gd name="T3" fmla="*/ 209716 h 268"/>
                <a:gd name="T4" fmla="*/ 203399 w 260"/>
                <a:gd name="T5" fmla="*/ 69644 h 268"/>
                <a:gd name="T6" fmla="*/ 64149 w 260"/>
                <a:gd name="T7" fmla="*/ 0 h 268"/>
                <a:gd name="T8" fmla="*/ 0 w 260"/>
                <a:gd name="T9" fmla="*/ 154939 h 268"/>
                <a:gd name="T10" fmla="*/ 0 60000 65536"/>
                <a:gd name="T11" fmla="*/ 0 60000 65536"/>
                <a:gd name="T12" fmla="*/ 0 60000 65536"/>
                <a:gd name="T13" fmla="*/ 0 60000 65536"/>
                <a:gd name="T14" fmla="*/ 0 60000 65536"/>
                <a:gd name="T15" fmla="*/ 0 w 260"/>
                <a:gd name="T16" fmla="*/ 0 h 268"/>
                <a:gd name="T17" fmla="*/ 260 w 260"/>
                <a:gd name="T18" fmla="*/ 268 h 268"/>
              </a:gdLst>
              <a:ahLst/>
              <a:cxnLst>
                <a:cxn ang="T10">
                  <a:pos x="T0" y="T1"/>
                </a:cxn>
                <a:cxn ang="T11">
                  <a:pos x="T2" y="T3"/>
                </a:cxn>
                <a:cxn ang="T12">
                  <a:pos x="T4" y="T5"/>
                </a:cxn>
                <a:cxn ang="T13">
                  <a:pos x="T6" y="T7"/>
                </a:cxn>
                <a:cxn ang="T14">
                  <a:pos x="T8" y="T9"/>
                </a:cxn>
              </a:cxnLst>
              <a:rect l="T15" t="T16" r="T17" b="T18"/>
              <a:pathLst>
                <a:path w="260" h="268">
                  <a:moveTo>
                    <a:pt x="0" y="198"/>
                  </a:moveTo>
                  <a:cubicBezTo>
                    <a:pt x="49" y="218"/>
                    <a:pt x="96" y="241"/>
                    <a:pt x="141" y="268"/>
                  </a:cubicBezTo>
                  <a:cubicBezTo>
                    <a:pt x="260" y="89"/>
                    <a:pt x="260" y="89"/>
                    <a:pt x="260" y="89"/>
                  </a:cubicBezTo>
                  <a:cubicBezTo>
                    <a:pt x="203" y="55"/>
                    <a:pt x="144" y="25"/>
                    <a:pt x="82" y="0"/>
                  </a:cubicBezTo>
                  <a:lnTo>
                    <a:pt x="0" y="198"/>
                  </a:lnTo>
                  <a:close/>
                </a:path>
              </a:pathLst>
            </a:custGeom>
            <a:solidFill>
              <a:srgbClr val="A5A5A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396" name="Freeform 98"/>
            <p:cNvSpPr>
              <a:spLocks noChangeArrowheads="1"/>
            </p:cNvSpPr>
            <p:nvPr/>
          </p:nvSpPr>
          <p:spPr bwMode="auto">
            <a:xfrm>
              <a:off x="2055467" y="2701039"/>
              <a:ext cx="181922" cy="197082"/>
            </a:xfrm>
            <a:custGeom>
              <a:avLst/>
              <a:gdLst>
                <a:gd name="T0" fmla="*/ 181922 w 232"/>
                <a:gd name="T1" fmla="*/ 156252 h 251"/>
                <a:gd name="T2" fmla="*/ 117622 w 232"/>
                <a:gd name="T3" fmla="*/ 0 h 251"/>
                <a:gd name="T4" fmla="*/ 0 w 232"/>
                <a:gd name="T5" fmla="*/ 31407 h 251"/>
                <a:gd name="T6" fmla="*/ 32934 w 232"/>
                <a:gd name="T7" fmla="*/ 197082 h 251"/>
                <a:gd name="T8" fmla="*/ 181922 w 232"/>
                <a:gd name="T9" fmla="*/ 156252 h 251"/>
                <a:gd name="T10" fmla="*/ 0 60000 65536"/>
                <a:gd name="T11" fmla="*/ 0 60000 65536"/>
                <a:gd name="T12" fmla="*/ 0 60000 65536"/>
                <a:gd name="T13" fmla="*/ 0 60000 65536"/>
                <a:gd name="T14" fmla="*/ 0 60000 65536"/>
                <a:gd name="T15" fmla="*/ 0 w 232"/>
                <a:gd name="T16" fmla="*/ 0 h 251"/>
                <a:gd name="T17" fmla="*/ 232 w 232"/>
                <a:gd name="T18" fmla="*/ 251 h 251"/>
              </a:gdLst>
              <a:ahLst/>
              <a:cxnLst>
                <a:cxn ang="T10">
                  <a:pos x="T0" y="T1"/>
                </a:cxn>
                <a:cxn ang="T11">
                  <a:pos x="T2" y="T3"/>
                </a:cxn>
                <a:cxn ang="T12">
                  <a:pos x="T4" y="T5"/>
                </a:cxn>
                <a:cxn ang="T13">
                  <a:pos x="T6" y="T7"/>
                </a:cxn>
                <a:cxn ang="T14">
                  <a:pos x="T8" y="T9"/>
                </a:cxn>
              </a:cxnLst>
              <a:rect l="T15" t="T16" r="T17" b="T18"/>
              <a:pathLst>
                <a:path w="232" h="251">
                  <a:moveTo>
                    <a:pt x="232" y="199"/>
                  </a:moveTo>
                  <a:cubicBezTo>
                    <a:pt x="150" y="0"/>
                    <a:pt x="150" y="0"/>
                    <a:pt x="150" y="0"/>
                  </a:cubicBezTo>
                  <a:cubicBezTo>
                    <a:pt x="101" y="17"/>
                    <a:pt x="52" y="30"/>
                    <a:pt x="0" y="40"/>
                  </a:cubicBezTo>
                  <a:cubicBezTo>
                    <a:pt x="42" y="251"/>
                    <a:pt x="42" y="251"/>
                    <a:pt x="42" y="251"/>
                  </a:cubicBezTo>
                  <a:cubicBezTo>
                    <a:pt x="107" y="238"/>
                    <a:pt x="171" y="221"/>
                    <a:pt x="232" y="199"/>
                  </a:cubicBezTo>
                  <a:close/>
                </a:path>
              </a:pathLst>
            </a:custGeom>
            <a:solidFill>
              <a:srgbClr val="A5A5A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397" name="Freeform 99"/>
            <p:cNvSpPr>
              <a:spLocks noChangeArrowheads="1"/>
            </p:cNvSpPr>
            <p:nvPr/>
          </p:nvSpPr>
          <p:spPr bwMode="auto">
            <a:xfrm>
              <a:off x="2217176" y="2630291"/>
              <a:ext cx="203399" cy="210980"/>
            </a:xfrm>
            <a:custGeom>
              <a:avLst/>
              <a:gdLst>
                <a:gd name="T0" fmla="*/ 109523 w 260"/>
                <a:gd name="T1" fmla="*/ 0 h 268"/>
                <a:gd name="T2" fmla="*/ 0 w 260"/>
                <a:gd name="T3" fmla="*/ 55107 h 268"/>
                <a:gd name="T4" fmla="*/ 63367 w 260"/>
                <a:gd name="T5" fmla="*/ 210980 h 268"/>
                <a:gd name="T6" fmla="*/ 203399 w 260"/>
                <a:gd name="T7" fmla="*/ 140916 h 268"/>
                <a:gd name="T8" fmla="*/ 109523 w 260"/>
                <a:gd name="T9" fmla="*/ 0 h 268"/>
                <a:gd name="T10" fmla="*/ 0 60000 65536"/>
                <a:gd name="T11" fmla="*/ 0 60000 65536"/>
                <a:gd name="T12" fmla="*/ 0 60000 65536"/>
                <a:gd name="T13" fmla="*/ 0 60000 65536"/>
                <a:gd name="T14" fmla="*/ 0 60000 65536"/>
                <a:gd name="T15" fmla="*/ 0 w 260"/>
                <a:gd name="T16" fmla="*/ 0 h 268"/>
                <a:gd name="T17" fmla="*/ 260 w 260"/>
                <a:gd name="T18" fmla="*/ 268 h 268"/>
              </a:gdLst>
              <a:ahLst/>
              <a:cxnLst>
                <a:cxn ang="T10">
                  <a:pos x="T0" y="T1"/>
                </a:cxn>
                <a:cxn ang="T11">
                  <a:pos x="T2" y="T3"/>
                </a:cxn>
                <a:cxn ang="T12">
                  <a:pos x="T4" y="T5"/>
                </a:cxn>
                <a:cxn ang="T13">
                  <a:pos x="T6" y="T7"/>
                </a:cxn>
                <a:cxn ang="T14">
                  <a:pos x="T8" y="T9"/>
                </a:cxn>
              </a:cxnLst>
              <a:rect l="T15" t="T16" r="T17" b="T18"/>
              <a:pathLst>
                <a:path w="260" h="268">
                  <a:moveTo>
                    <a:pt x="140" y="0"/>
                  </a:moveTo>
                  <a:cubicBezTo>
                    <a:pt x="95" y="27"/>
                    <a:pt x="48" y="50"/>
                    <a:pt x="0" y="70"/>
                  </a:cubicBezTo>
                  <a:cubicBezTo>
                    <a:pt x="81" y="268"/>
                    <a:pt x="81" y="268"/>
                    <a:pt x="81" y="268"/>
                  </a:cubicBezTo>
                  <a:cubicBezTo>
                    <a:pt x="143" y="243"/>
                    <a:pt x="203" y="213"/>
                    <a:pt x="260" y="179"/>
                  </a:cubicBezTo>
                  <a:lnTo>
                    <a:pt x="140" y="0"/>
                  </a:lnTo>
                  <a:close/>
                </a:path>
              </a:pathLst>
            </a:custGeom>
            <a:solidFill>
              <a:srgbClr val="A5A5A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398" name="Freeform 100"/>
            <p:cNvSpPr>
              <a:spLocks noChangeArrowheads="1"/>
            </p:cNvSpPr>
            <p:nvPr/>
          </p:nvSpPr>
          <p:spPr bwMode="auto">
            <a:xfrm>
              <a:off x="2055467" y="900767"/>
              <a:ext cx="183186" cy="197082"/>
            </a:xfrm>
            <a:custGeom>
              <a:avLst/>
              <a:gdLst>
                <a:gd name="T0" fmla="*/ 0 w 233"/>
                <a:gd name="T1" fmla="*/ 165675 h 251"/>
                <a:gd name="T2" fmla="*/ 118717 w 233"/>
                <a:gd name="T3" fmla="*/ 197082 h 251"/>
                <a:gd name="T4" fmla="*/ 183186 w 233"/>
                <a:gd name="T5" fmla="*/ 40830 h 251"/>
                <a:gd name="T6" fmla="*/ 33021 w 233"/>
                <a:gd name="T7" fmla="*/ 0 h 251"/>
                <a:gd name="T8" fmla="*/ 0 w 233"/>
                <a:gd name="T9" fmla="*/ 165675 h 251"/>
                <a:gd name="T10" fmla="*/ 0 60000 65536"/>
                <a:gd name="T11" fmla="*/ 0 60000 65536"/>
                <a:gd name="T12" fmla="*/ 0 60000 65536"/>
                <a:gd name="T13" fmla="*/ 0 60000 65536"/>
                <a:gd name="T14" fmla="*/ 0 60000 65536"/>
                <a:gd name="T15" fmla="*/ 0 w 233"/>
                <a:gd name="T16" fmla="*/ 0 h 251"/>
                <a:gd name="T17" fmla="*/ 233 w 233"/>
                <a:gd name="T18" fmla="*/ 251 h 251"/>
              </a:gdLst>
              <a:ahLst/>
              <a:cxnLst>
                <a:cxn ang="T10">
                  <a:pos x="T0" y="T1"/>
                </a:cxn>
                <a:cxn ang="T11">
                  <a:pos x="T2" y="T3"/>
                </a:cxn>
                <a:cxn ang="T12">
                  <a:pos x="T4" y="T5"/>
                </a:cxn>
                <a:cxn ang="T13">
                  <a:pos x="T6" y="T7"/>
                </a:cxn>
                <a:cxn ang="T14">
                  <a:pos x="T8" y="T9"/>
                </a:cxn>
              </a:cxnLst>
              <a:rect l="T15" t="T16" r="T17" b="T18"/>
              <a:pathLst>
                <a:path w="233" h="251">
                  <a:moveTo>
                    <a:pt x="0" y="211"/>
                  </a:moveTo>
                  <a:cubicBezTo>
                    <a:pt x="52" y="221"/>
                    <a:pt x="102" y="234"/>
                    <a:pt x="151" y="251"/>
                  </a:cubicBezTo>
                  <a:cubicBezTo>
                    <a:pt x="233" y="52"/>
                    <a:pt x="233" y="52"/>
                    <a:pt x="233" y="52"/>
                  </a:cubicBezTo>
                  <a:cubicBezTo>
                    <a:pt x="171" y="30"/>
                    <a:pt x="108" y="13"/>
                    <a:pt x="42" y="0"/>
                  </a:cubicBezTo>
                  <a:lnTo>
                    <a:pt x="0" y="211"/>
                  </a:lnTo>
                  <a:close/>
                </a:path>
              </a:pathLst>
            </a:custGeom>
            <a:solidFill>
              <a:srgbClr val="A5A5A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399" name="Freeform 101"/>
            <p:cNvSpPr>
              <a:spLocks noChangeArrowheads="1"/>
            </p:cNvSpPr>
            <p:nvPr/>
          </p:nvSpPr>
          <p:spPr bwMode="auto">
            <a:xfrm>
              <a:off x="1310092" y="2231073"/>
              <a:ext cx="147812" cy="146548"/>
            </a:xfrm>
            <a:custGeom>
              <a:avLst/>
              <a:gdLst>
                <a:gd name="T0" fmla="*/ 147812 w 189"/>
                <a:gd name="T1" fmla="*/ 63478 h 187"/>
                <a:gd name="T2" fmla="*/ 97759 w 189"/>
                <a:gd name="T3" fmla="*/ 0 h 187"/>
                <a:gd name="T4" fmla="*/ 0 w 189"/>
                <a:gd name="T5" fmla="*/ 65829 h 187"/>
                <a:gd name="T6" fmla="*/ 64130 w 189"/>
                <a:gd name="T7" fmla="*/ 146548 h 187"/>
                <a:gd name="T8" fmla="*/ 147812 w 189"/>
                <a:gd name="T9" fmla="*/ 63478 h 187"/>
                <a:gd name="T10" fmla="*/ 0 60000 65536"/>
                <a:gd name="T11" fmla="*/ 0 60000 65536"/>
                <a:gd name="T12" fmla="*/ 0 60000 65536"/>
                <a:gd name="T13" fmla="*/ 0 60000 65536"/>
                <a:gd name="T14" fmla="*/ 0 60000 65536"/>
                <a:gd name="T15" fmla="*/ 0 w 189"/>
                <a:gd name="T16" fmla="*/ 0 h 187"/>
                <a:gd name="T17" fmla="*/ 189 w 189"/>
                <a:gd name="T18" fmla="*/ 187 h 187"/>
              </a:gdLst>
              <a:ahLst/>
              <a:cxnLst>
                <a:cxn ang="T10">
                  <a:pos x="T0" y="T1"/>
                </a:cxn>
                <a:cxn ang="T11">
                  <a:pos x="T2" y="T3"/>
                </a:cxn>
                <a:cxn ang="T12">
                  <a:pos x="T4" y="T5"/>
                </a:cxn>
                <a:cxn ang="T13">
                  <a:pos x="T6" y="T7"/>
                </a:cxn>
                <a:cxn ang="T14">
                  <a:pos x="T8" y="T9"/>
                </a:cxn>
              </a:cxnLst>
              <a:rect l="T15" t="T16" r="T17" b="T18"/>
              <a:pathLst>
                <a:path w="189" h="187">
                  <a:moveTo>
                    <a:pt x="189" y="81"/>
                  </a:moveTo>
                  <a:cubicBezTo>
                    <a:pt x="165" y="56"/>
                    <a:pt x="144" y="29"/>
                    <a:pt x="125" y="0"/>
                  </a:cubicBezTo>
                  <a:cubicBezTo>
                    <a:pt x="0" y="84"/>
                    <a:pt x="0" y="84"/>
                    <a:pt x="0" y="84"/>
                  </a:cubicBezTo>
                  <a:cubicBezTo>
                    <a:pt x="25" y="120"/>
                    <a:pt x="53" y="155"/>
                    <a:pt x="82" y="187"/>
                  </a:cubicBezTo>
                  <a:lnTo>
                    <a:pt x="189" y="81"/>
                  </a:lnTo>
                  <a:close/>
                </a:path>
              </a:pathLst>
            </a:custGeom>
            <a:solidFill>
              <a:srgbClr val="E25D2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400" name="Freeform 102"/>
            <p:cNvSpPr>
              <a:spLocks noChangeArrowheads="1"/>
            </p:cNvSpPr>
            <p:nvPr/>
          </p:nvSpPr>
          <p:spPr bwMode="auto">
            <a:xfrm>
              <a:off x="1754790" y="1191337"/>
              <a:ext cx="104858" cy="128862"/>
            </a:xfrm>
            <a:custGeom>
              <a:avLst/>
              <a:gdLst>
                <a:gd name="T0" fmla="*/ 0 w 135"/>
                <a:gd name="T1" fmla="*/ 13358 h 164"/>
                <a:gd name="T2" fmla="*/ 22525 w 135"/>
                <a:gd name="T3" fmla="*/ 128862 h 164"/>
                <a:gd name="T4" fmla="*/ 104858 w 135"/>
                <a:gd name="T5" fmla="*/ 117862 h 164"/>
                <a:gd name="T6" fmla="*/ 104858 w 135"/>
                <a:gd name="T7" fmla="*/ 0 h 164"/>
                <a:gd name="T8" fmla="*/ 0 w 135"/>
                <a:gd name="T9" fmla="*/ 13358 h 164"/>
                <a:gd name="T10" fmla="*/ 0 60000 65536"/>
                <a:gd name="T11" fmla="*/ 0 60000 65536"/>
                <a:gd name="T12" fmla="*/ 0 60000 65536"/>
                <a:gd name="T13" fmla="*/ 0 60000 65536"/>
                <a:gd name="T14" fmla="*/ 0 60000 65536"/>
                <a:gd name="T15" fmla="*/ 0 w 135"/>
                <a:gd name="T16" fmla="*/ 0 h 164"/>
                <a:gd name="T17" fmla="*/ 135 w 135"/>
                <a:gd name="T18" fmla="*/ 164 h 164"/>
              </a:gdLst>
              <a:ahLst/>
              <a:cxnLst>
                <a:cxn ang="T10">
                  <a:pos x="T0" y="T1"/>
                </a:cxn>
                <a:cxn ang="T11">
                  <a:pos x="T2" y="T3"/>
                </a:cxn>
                <a:cxn ang="T12">
                  <a:pos x="T4" y="T5"/>
                </a:cxn>
                <a:cxn ang="T13">
                  <a:pos x="T6" y="T7"/>
                </a:cxn>
                <a:cxn ang="T14">
                  <a:pos x="T8" y="T9"/>
                </a:cxn>
              </a:cxnLst>
              <a:rect l="T15" t="T16" r="T17" b="T18"/>
              <a:pathLst>
                <a:path w="135" h="164">
                  <a:moveTo>
                    <a:pt x="0" y="17"/>
                  </a:moveTo>
                  <a:cubicBezTo>
                    <a:pt x="29" y="164"/>
                    <a:pt x="29" y="164"/>
                    <a:pt x="29" y="164"/>
                  </a:cubicBezTo>
                  <a:cubicBezTo>
                    <a:pt x="64" y="157"/>
                    <a:pt x="99" y="152"/>
                    <a:pt x="135" y="150"/>
                  </a:cubicBezTo>
                  <a:cubicBezTo>
                    <a:pt x="135" y="0"/>
                    <a:pt x="135" y="0"/>
                    <a:pt x="135" y="0"/>
                  </a:cubicBezTo>
                  <a:cubicBezTo>
                    <a:pt x="89" y="2"/>
                    <a:pt x="44" y="8"/>
                    <a:pt x="0" y="17"/>
                  </a:cubicBezTo>
                  <a:close/>
                </a:path>
              </a:pathLst>
            </a:custGeom>
            <a:solidFill>
              <a:srgbClr val="E7DED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401" name="Freeform 103"/>
            <p:cNvSpPr>
              <a:spLocks noChangeArrowheads="1"/>
            </p:cNvSpPr>
            <p:nvPr/>
          </p:nvSpPr>
          <p:spPr bwMode="auto">
            <a:xfrm>
              <a:off x="1397263" y="2318244"/>
              <a:ext cx="144022" cy="151602"/>
            </a:xfrm>
            <a:custGeom>
              <a:avLst/>
              <a:gdLst>
                <a:gd name="T0" fmla="*/ 144022 w 184"/>
                <a:gd name="T1" fmla="*/ 53414 h 193"/>
                <a:gd name="T2" fmla="*/ 82969 w 184"/>
                <a:gd name="T3" fmla="*/ 0 h 193"/>
                <a:gd name="T4" fmla="*/ 0 w 184"/>
                <a:gd name="T5" fmla="*/ 83263 h 193"/>
                <a:gd name="T6" fmla="*/ 78273 w 184"/>
                <a:gd name="T7" fmla="*/ 151602 h 193"/>
                <a:gd name="T8" fmla="*/ 144022 w 184"/>
                <a:gd name="T9" fmla="*/ 53414 h 193"/>
                <a:gd name="T10" fmla="*/ 0 60000 65536"/>
                <a:gd name="T11" fmla="*/ 0 60000 65536"/>
                <a:gd name="T12" fmla="*/ 0 60000 65536"/>
                <a:gd name="T13" fmla="*/ 0 60000 65536"/>
                <a:gd name="T14" fmla="*/ 0 60000 65536"/>
                <a:gd name="T15" fmla="*/ 0 w 184"/>
                <a:gd name="T16" fmla="*/ 0 h 193"/>
                <a:gd name="T17" fmla="*/ 184 w 184"/>
                <a:gd name="T18" fmla="*/ 193 h 193"/>
              </a:gdLst>
              <a:ahLst/>
              <a:cxnLst>
                <a:cxn ang="T10">
                  <a:pos x="T0" y="T1"/>
                </a:cxn>
                <a:cxn ang="T11">
                  <a:pos x="T2" y="T3"/>
                </a:cxn>
                <a:cxn ang="T12">
                  <a:pos x="T4" y="T5"/>
                </a:cxn>
                <a:cxn ang="T13">
                  <a:pos x="T6" y="T7"/>
                </a:cxn>
                <a:cxn ang="T14">
                  <a:pos x="T8" y="T9"/>
                </a:cxn>
              </a:cxnLst>
              <a:rect l="T15" t="T16" r="T17" b="T18"/>
              <a:pathLst>
                <a:path w="184" h="193">
                  <a:moveTo>
                    <a:pt x="184" y="68"/>
                  </a:moveTo>
                  <a:cubicBezTo>
                    <a:pt x="156" y="47"/>
                    <a:pt x="130" y="25"/>
                    <a:pt x="106" y="0"/>
                  </a:cubicBezTo>
                  <a:cubicBezTo>
                    <a:pt x="0" y="106"/>
                    <a:pt x="0" y="106"/>
                    <a:pt x="0" y="106"/>
                  </a:cubicBezTo>
                  <a:cubicBezTo>
                    <a:pt x="31" y="138"/>
                    <a:pt x="65" y="167"/>
                    <a:pt x="100" y="193"/>
                  </a:cubicBezTo>
                  <a:lnTo>
                    <a:pt x="184" y="68"/>
                  </a:lnTo>
                  <a:close/>
                </a:path>
              </a:pathLst>
            </a:custGeom>
            <a:solidFill>
              <a:srgbClr val="E25D2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402" name="Freeform 104"/>
            <p:cNvSpPr>
              <a:spLocks noChangeArrowheads="1"/>
            </p:cNvSpPr>
            <p:nvPr/>
          </p:nvSpPr>
          <p:spPr bwMode="auto">
            <a:xfrm>
              <a:off x="1203970" y="2026411"/>
              <a:ext cx="137705" cy="122545"/>
            </a:xfrm>
            <a:custGeom>
              <a:avLst/>
              <a:gdLst>
                <a:gd name="T0" fmla="*/ 137705 w 176"/>
                <a:gd name="T1" fmla="*/ 76689 h 155"/>
                <a:gd name="T2" fmla="*/ 115797 w 176"/>
                <a:gd name="T3" fmla="*/ 0 h 155"/>
                <a:gd name="T4" fmla="*/ 0 w 176"/>
                <a:gd name="T5" fmla="*/ 22928 h 155"/>
                <a:gd name="T6" fmla="*/ 28949 w 176"/>
                <a:gd name="T7" fmla="*/ 122545 h 155"/>
                <a:gd name="T8" fmla="*/ 137705 w 176"/>
                <a:gd name="T9" fmla="*/ 76689 h 155"/>
                <a:gd name="T10" fmla="*/ 0 60000 65536"/>
                <a:gd name="T11" fmla="*/ 0 60000 65536"/>
                <a:gd name="T12" fmla="*/ 0 60000 65536"/>
                <a:gd name="T13" fmla="*/ 0 60000 65536"/>
                <a:gd name="T14" fmla="*/ 0 60000 65536"/>
                <a:gd name="T15" fmla="*/ 0 w 176"/>
                <a:gd name="T16" fmla="*/ 0 h 155"/>
                <a:gd name="T17" fmla="*/ 176 w 176"/>
                <a:gd name="T18" fmla="*/ 155 h 155"/>
              </a:gdLst>
              <a:ahLst/>
              <a:cxnLst>
                <a:cxn ang="T10">
                  <a:pos x="T0" y="T1"/>
                </a:cxn>
                <a:cxn ang="T11">
                  <a:pos x="T2" y="T3"/>
                </a:cxn>
                <a:cxn ang="T12">
                  <a:pos x="T4" y="T5"/>
                </a:cxn>
                <a:cxn ang="T13">
                  <a:pos x="T6" y="T7"/>
                </a:cxn>
                <a:cxn ang="T14">
                  <a:pos x="T8" y="T9"/>
                </a:cxn>
              </a:cxnLst>
              <a:rect l="T15" t="T16" r="T17" b="T18"/>
              <a:pathLst>
                <a:path w="176" h="155">
                  <a:moveTo>
                    <a:pt x="176" y="97"/>
                  </a:moveTo>
                  <a:cubicBezTo>
                    <a:pt x="164" y="66"/>
                    <a:pt x="155" y="33"/>
                    <a:pt x="148" y="0"/>
                  </a:cubicBezTo>
                  <a:cubicBezTo>
                    <a:pt x="0" y="29"/>
                    <a:pt x="0" y="29"/>
                    <a:pt x="0" y="29"/>
                  </a:cubicBezTo>
                  <a:cubicBezTo>
                    <a:pt x="10" y="72"/>
                    <a:pt x="22" y="114"/>
                    <a:pt x="37" y="155"/>
                  </a:cubicBezTo>
                  <a:lnTo>
                    <a:pt x="176" y="97"/>
                  </a:lnTo>
                  <a:close/>
                </a:path>
              </a:pathLst>
            </a:custGeom>
            <a:solidFill>
              <a:srgbClr val="E25D2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403" name="Freeform 105"/>
            <p:cNvSpPr>
              <a:spLocks noChangeArrowheads="1"/>
            </p:cNvSpPr>
            <p:nvPr/>
          </p:nvSpPr>
          <p:spPr bwMode="auto">
            <a:xfrm>
              <a:off x="1190074" y="1915236"/>
              <a:ext cx="123808" cy="102332"/>
            </a:xfrm>
            <a:custGeom>
              <a:avLst/>
              <a:gdLst>
                <a:gd name="T0" fmla="*/ 123808 w 159"/>
                <a:gd name="T1" fmla="*/ 79504 h 130"/>
                <a:gd name="T2" fmla="*/ 116021 w 159"/>
                <a:gd name="T3" fmla="*/ 0 h 130"/>
                <a:gd name="T4" fmla="*/ 0 w 159"/>
                <a:gd name="T5" fmla="*/ 0 h 130"/>
                <a:gd name="T6" fmla="*/ 9344 w 159"/>
                <a:gd name="T7" fmla="*/ 102332 h 130"/>
                <a:gd name="T8" fmla="*/ 123808 w 159"/>
                <a:gd name="T9" fmla="*/ 79504 h 130"/>
                <a:gd name="T10" fmla="*/ 0 60000 65536"/>
                <a:gd name="T11" fmla="*/ 0 60000 65536"/>
                <a:gd name="T12" fmla="*/ 0 60000 65536"/>
                <a:gd name="T13" fmla="*/ 0 60000 65536"/>
                <a:gd name="T14" fmla="*/ 0 60000 65536"/>
                <a:gd name="T15" fmla="*/ 0 w 159"/>
                <a:gd name="T16" fmla="*/ 0 h 130"/>
                <a:gd name="T17" fmla="*/ 159 w 159"/>
                <a:gd name="T18" fmla="*/ 130 h 130"/>
              </a:gdLst>
              <a:ahLst/>
              <a:cxnLst>
                <a:cxn ang="T10">
                  <a:pos x="T0" y="T1"/>
                </a:cxn>
                <a:cxn ang="T11">
                  <a:pos x="T2" y="T3"/>
                </a:cxn>
                <a:cxn ang="T12">
                  <a:pos x="T4" y="T5"/>
                </a:cxn>
                <a:cxn ang="T13">
                  <a:pos x="T6" y="T7"/>
                </a:cxn>
                <a:cxn ang="T14">
                  <a:pos x="T8" y="T9"/>
                </a:cxn>
              </a:cxnLst>
              <a:rect l="T15" t="T16" r="T17" b="T18"/>
              <a:pathLst>
                <a:path w="159" h="130">
                  <a:moveTo>
                    <a:pt x="159" y="101"/>
                  </a:moveTo>
                  <a:cubicBezTo>
                    <a:pt x="154" y="68"/>
                    <a:pt x="150" y="34"/>
                    <a:pt x="149" y="0"/>
                  </a:cubicBezTo>
                  <a:cubicBezTo>
                    <a:pt x="0" y="0"/>
                    <a:pt x="0" y="0"/>
                    <a:pt x="0" y="0"/>
                  </a:cubicBezTo>
                  <a:cubicBezTo>
                    <a:pt x="1" y="44"/>
                    <a:pt x="5" y="88"/>
                    <a:pt x="12" y="130"/>
                  </a:cubicBezTo>
                  <a:lnTo>
                    <a:pt x="159" y="101"/>
                  </a:lnTo>
                  <a:close/>
                </a:path>
              </a:pathLst>
            </a:custGeom>
            <a:solidFill>
              <a:srgbClr val="E25D2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404" name="Freeform 106"/>
            <p:cNvSpPr>
              <a:spLocks noChangeArrowheads="1"/>
            </p:cNvSpPr>
            <p:nvPr/>
          </p:nvSpPr>
          <p:spPr bwMode="auto">
            <a:xfrm>
              <a:off x="1754790" y="2479952"/>
              <a:ext cx="104858" cy="128862"/>
            </a:xfrm>
            <a:custGeom>
              <a:avLst/>
              <a:gdLst>
                <a:gd name="T0" fmla="*/ 104858 w 135"/>
                <a:gd name="T1" fmla="*/ 11000 h 164"/>
                <a:gd name="T2" fmla="*/ 22525 w 135"/>
                <a:gd name="T3" fmla="*/ 0 h 164"/>
                <a:gd name="T4" fmla="*/ 0 w 135"/>
                <a:gd name="T5" fmla="*/ 115504 h 164"/>
                <a:gd name="T6" fmla="*/ 104858 w 135"/>
                <a:gd name="T7" fmla="*/ 128862 h 164"/>
                <a:gd name="T8" fmla="*/ 104858 w 135"/>
                <a:gd name="T9" fmla="*/ 11000 h 164"/>
                <a:gd name="T10" fmla="*/ 0 60000 65536"/>
                <a:gd name="T11" fmla="*/ 0 60000 65536"/>
                <a:gd name="T12" fmla="*/ 0 60000 65536"/>
                <a:gd name="T13" fmla="*/ 0 60000 65536"/>
                <a:gd name="T14" fmla="*/ 0 60000 65536"/>
                <a:gd name="T15" fmla="*/ 0 w 135"/>
                <a:gd name="T16" fmla="*/ 0 h 164"/>
                <a:gd name="T17" fmla="*/ 135 w 135"/>
                <a:gd name="T18" fmla="*/ 164 h 164"/>
              </a:gdLst>
              <a:ahLst/>
              <a:cxnLst>
                <a:cxn ang="T10">
                  <a:pos x="T0" y="T1"/>
                </a:cxn>
                <a:cxn ang="T11">
                  <a:pos x="T2" y="T3"/>
                </a:cxn>
                <a:cxn ang="T12">
                  <a:pos x="T4" y="T5"/>
                </a:cxn>
                <a:cxn ang="T13">
                  <a:pos x="T6" y="T7"/>
                </a:cxn>
                <a:cxn ang="T14">
                  <a:pos x="T8" y="T9"/>
                </a:cxn>
              </a:cxnLst>
              <a:rect l="T15" t="T16" r="T17" b="T18"/>
              <a:pathLst>
                <a:path w="135" h="164">
                  <a:moveTo>
                    <a:pt x="135" y="14"/>
                  </a:moveTo>
                  <a:cubicBezTo>
                    <a:pt x="99" y="11"/>
                    <a:pt x="64" y="7"/>
                    <a:pt x="29" y="0"/>
                  </a:cubicBezTo>
                  <a:cubicBezTo>
                    <a:pt x="0" y="147"/>
                    <a:pt x="0" y="147"/>
                    <a:pt x="0" y="147"/>
                  </a:cubicBezTo>
                  <a:cubicBezTo>
                    <a:pt x="44" y="156"/>
                    <a:pt x="89" y="162"/>
                    <a:pt x="135" y="164"/>
                  </a:cubicBezTo>
                  <a:lnTo>
                    <a:pt x="135" y="14"/>
                  </a:lnTo>
                  <a:close/>
                </a:path>
              </a:pathLst>
            </a:custGeom>
            <a:solidFill>
              <a:srgbClr val="E25D2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405" name="Freeform 107"/>
            <p:cNvSpPr>
              <a:spLocks noChangeArrowheads="1"/>
            </p:cNvSpPr>
            <p:nvPr/>
          </p:nvSpPr>
          <p:spPr bwMode="auto">
            <a:xfrm>
              <a:off x="1502121" y="2391518"/>
              <a:ext cx="136442" cy="149075"/>
            </a:xfrm>
            <a:custGeom>
              <a:avLst/>
              <a:gdLst>
                <a:gd name="T0" fmla="*/ 136442 w 174"/>
                <a:gd name="T1" fmla="*/ 40799 h 190"/>
                <a:gd name="T2" fmla="*/ 65084 w 174"/>
                <a:gd name="T3" fmla="*/ 0 h 190"/>
                <a:gd name="T4" fmla="*/ 0 w 174"/>
                <a:gd name="T5" fmla="*/ 97291 h 190"/>
                <a:gd name="T6" fmla="*/ 90961 w 174"/>
                <a:gd name="T7" fmla="*/ 149075 h 190"/>
                <a:gd name="T8" fmla="*/ 136442 w 174"/>
                <a:gd name="T9" fmla="*/ 40799 h 190"/>
                <a:gd name="T10" fmla="*/ 0 60000 65536"/>
                <a:gd name="T11" fmla="*/ 0 60000 65536"/>
                <a:gd name="T12" fmla="*/ 0 60000 65536"/>
                <a:gd name="T13" fmla="*/ 0 60000 65536"/>
                <a:gd name="T14" fmla="*/ 0 60000 65536"/>
                <a:gd name="T15" fmla="*/ 0 w 174"/>
                <a:gd name="T16" fmla="*/ 0 h 190"/>
                <a:gd name="T17" fmla="*/ 174 w 174"/>
                <a:gd name="T18" fmla="*/ 190 h 190"/>
              </a:gdLst>
              <a:ahLst/>
              <a:cxnLst>
                <a:cxn ang="T10">
                  <a:pos x="T0" y="T1"/>
                </a:cxn>
                <a:cxn ang="T11">
                  <a:pos x="T2" y="T3"/>
                </a:cxn>
                <a:cxn ang="T12">
                  <a:pos x="T4" y="T5"/>
                </a:cxn>
                <a:cxn ang="T13">
                  <a:pos x="T6" y="T7"/>
                </a:cxn>
                <a:cxn ang="T14">
                  <a:pos x="T8" y="T9"/>
                </a:cxn>
              </a:cxnLst>
              <a:rect l="T15" t="T16" r="T17" b="T18"/>
              <a:pathLst>
                <a:path w="174" h="190">
                  <a:moveTo>
                    <a:pt x="174" y="52"/>
                  </a:moveTo>
                  <a:cubicBezTo>
                    <a:pt x="142" y="36"/>
                    <a:pt x="112" y="19"/>
                    <a:pt x="83" y="0"/>
                  </a:cubicBezTo>
                  <a:cubicBezTo>
                    <a:pt x="0" y="124"/>
                    <a:pt x="0" y="124"/>
                    <a:pt x="0" y="124"/>
                  </a:cubicBezTo>
                  <a:cubicBezTo>
                    <a:pt x="37" y="149"/>
                    <a:pt x="76" y="171"/>
                    <a:pt x="116" y="190"/>
                  </a:cubicBezTo>
                  <a:lnTo>
                    <a:pt x="174" y="52"/>
                  </a:lnTo>
                  <a:close/>
                </a:path>
              </a:pathLst>
            </a:custGeom>
            <a:solidFill>
              <a:srgbClr val="E25D2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406" name="Freeform 108"/>
            <p:cNvSpPr>
              <a:spLocks noChangeArrowheads="1"/>
            </p:cNvSpPr>
            <p:nvPr/>
          </p:nvSpPr>
          <p:spPr bwMode="auto">
            <a:xfrm>
              <a:off x="1622139" y="2445842"/>
              <a:ext cx="123808" cy="141495"/>
            </a:xfrm>
            <a:custGeom>
              <a:avLst/>
              <a:gdLst>
                <a:gd name="T0" fmla="*/ 123808 w 157"/>
                <a:gd name="T1" fmla="*/ 26579 h 181"/>
                <a:gd name="T2" fmla="*/ 44949 w 157"/>
                <a:gd name="T3" fmla="*/ 0 h 181"/>
                <a:gd name="T4" fmla="*/ 0 w 157"/>
                <a:gd name="T5" fmla="*/ 107880 h 181"/>
                <a:gd name="T6" fmla="*/ 100939 w 157"/>
                <a:gd name="T7" fmla="*/ 141495 h 181"/>
                <a:gd name="T8" fmla="*/ 123808 w 157"/>
                <a:gd name="T9" fmla="*/ 26579 h 181"/>
                <a:gd name="T10" fmla="*/ 0 60000 65536"/>
                <a:gd name="T11" fmla="*/ 0 60000 65536"/>
                <a:gd name="T12" fmla="*/ 0 60000 65536"/>
                <a:gd name="T13" fmla="*/ 0 60000 65536"/>
                <a:gd name="T14" fmla="*/ 0 60000 65536"/>
                <a:gd name="T15" fmla="*/ 0 w 157"/>
                <a:gd name="T16" fmla="*/ 0 h 181"/>
                <a:gd name="T17" fmla="*/ 157 w 157"/>
                <a:gd name="T18" fmla="*/ 181 h 181"/>
              </a:gdLst>
              <a:ahLst/>
              <a:cxnLst>
                <a:cxn ang="T10">
                  <a:pos x="T0" y="T1"/>
                </a:cxn>
                <a:cxn ang="T11">
                  <a:pos x="T2" y="T3"/>
                </a:cxn>
                <a:cxn ang="T12">
                  <a:pos x="T4" y="T5"/>
                </a:cxn>
                <a:cxn ang="T13">
                  <a:pos x="T6" y="T7"/>
                </a:cxn>
                <a:cxn ang="T14">
                  <a:pos x="T8" y="T9"/>
                </a:cxn>
              </a:cxnLst>
              <a:rect l="T15" t="T16" r="T17" b="T18"/>
              <a:pathLst>
                <a:path w="157" h="181">
                  <a:moveTo>
                    <a:pt x="157" y="34"/>
                  </a:moveTo>
                  <a:cubicBezTo>
                    <a:pt x="123" y="25"/>
                    <a:pt x="89" y="14"/>
                    <a:pt x="57" y="0"/>
                  </a:cubicBezTo>
                  <a:cubicBezTo>
                    <a:pt x="0" y="138"/>
                    <a:pt x="0" y="138"/>
                    <a:pt x="0" y="138"/>
                  </a:cubicBezTo>
                  <a:cubicBezTo>
                    <a:pt x="41" y="156"/>
                    <a:pt x="84" y="170"/>
                    <a:pt x="128" y="181"/>
                  </a:cubicBezTo>
                  <a:lnTo>
                    <a:pt x="157" y="34"/>
                  </a:lnTo>
                  <a:close/>
                </a:path>
              </a:pathLst>
            </a:custGeom>
            <a:solidFill>
              <a:srgbClr val="E25D2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407" name="Freeform 109"/>
            <p:cNvSpPr>
              <a:spLocks noChangeArrowheads="1"/>
            </p:cNvSpPr>
            <p:nvPr/>
          </p:nvSpPr>
          <p:spPr bwMode="auto">
            <a:xfrm>
              <a:off x="1245661" y="2133795"/>
              <a:ext cx="145285" cy="136442"/>
            </a:xfrm>
            <a:custGeom>
              <a:avLst/>
              <a:gdLst>
                <a:gd name="T0" fmla="*/ 145285 w 185"/>
                <a:gd name="T1" fmla="*/ 71358 h 174"/>
                <a:gd name="T2" fmla="*/ 108375 w 185"/>
                <a:gd name="T3" fmla="*/ 0 h 174"/>
                <a:gd name="T4" fmla="*/ 0 w 185"/>
                <a:gd name="T5" fmla="*/ 44697 h 174"/>
                <a:gd name="T6" fmla="*/ 47119 w 185"/>
                <a:gd name="T7" fmla="*/ 136442 h 174"/>
                <a:gd name="T8" fmla="*/ 145285 w 185"/>
                <a:gd name="T9" fmla="*/ 71358 h 174"/>
                <a:gd name="T10" fmla="*/ 0 60000 65536"/>
                <a:gd name="T11" fmla="*/ 0 60000 65536"/>
                <a:gd name="T12" fmla="*/ 0 60000 65536"/>
                <a:gd name="T13" fmla="*/ 0 60000 65536"/>
                <a:gd name="T14" fmla="*/ 0 60000 65536"/>
                <a:gd name="T15" fmla="*/ 0 w 185"/>
                <a:gd name="T16" fmla="*/ 0 h 174"/>
                <a:gd name="T17" fmla="*/ 185 w 185"/>
                <a:gd name="T18" fmla="*/ 174 h 174"/>
              </a:gdLst>
              <a:ahLst/>
              <a:cxnLst>
                <a:cxn ang="T10">
                  <a:pos x="T0" y="T1"/>
                </a:cxn>
                <a:cxn ang="T11">
                  <a:pos x="T2" y="T3"/>
                </a:cxn>
                <a:cxn ang="T12">
                  <a:pos x="T4" y="T5"/>
                </a:cxn>
                <a:cxn ang="T13">
                  <a:pos x="T6" y="T7"/>
                </a:cxn>
                <a:cxn ang="T14">
                  <a:pos x="T8" y="T9"/>
                </a:cxn>
              </a:cxnLst>
              <a:rect l="T15" t="T16" r="T17" b="T18"/>
              <a:pathLst>
                <a:path w="185" h="174">
                  <a:moveTo>
                    <a:pt x="185" y="91"/>
                  </a:moveTo>
                  <a:cubicBezTo>
                    <a:pt x="167" y="61"/>
                    <a:pt x="152" y="31"/>
                    <a:pt x="138" y="0"/>
                  </a:cubicBezTo>
                  <a:cubicBezTo>
                    <a:pt x="0" y="57"/>
                    <a:pt x="0" y="57"/>
                    <a:pt x="0" y="57"/>
                  </a:cubicBezTo>
                  <a:cubicBezTo>
                    <a:pt x="17" y="98"/>
                    <a:pt x="37" y="137"/>
                    <a:pt x="60" y="174"/>
                  </a:cubicBezTo>
                  <a:lnTo>
                    <a:pt x="185" y="91"/>
                  </a:lnTo>
                  <a:close/>
                </a:path>
              </a:pathLst>
            </a:custGeom>
            <a:solidFill>
              <a:srgbClr val="E25D2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408" name="Freeform 110"/>
            <p:cNvSpPr>
              <a:spLocks noChangeArrowheads="1"/>
            </p:cNvSpPr>
            <p:nvPr/>
          </p:nvSpPr>
          <p:spPr bwMode="auto">
            <a:xfrm>
              <a:off x="1502121" y="1258295"/>
              <a:ext cx="136442" cy="150339"/>
            </a:xfrm>
            <a:custGeom>
              <a:avLst/>
              <a:gdLst>
                <a:gd name="T0" fmla="*/ 65869 w 174"/>
                <a:gd name="T1" fmla="*/ 150339 h 191"/>
                <a:gd name="T2" fmla="*/ 136442 w 174"/>
                <a:gd name="T3" fmla="*/ 109409 h 191"/>
                <a:gd name="T4" fmla="*/ 91745 w 174"/>
                <a:gd name="T5" fmla="*/ 0 h 191"/>
                <a:gd name="T6" fmla="*/ 0 w 174"/>
                <a:gd name="T7" fmla="*/ 52737 h 191"/>
                <a:gd name="T8" fmla="*/ 65869 w 174"/>
                <a:gd name="T9" fmla="*/ 150339 h 191"/>
                <a:gd name="T10" fmla="*/ 0 60000 65536"/>
                <a:gd name="T11" fmla="*/ 0 60000 65536"/>
                <a:gd name="T12" fmla="*/ 0 60000 65536"/>
                <a:gd name="T13" fmla="*/ 0 60000 65536"/>
                <a:gd name="T14" fmla="*/ 0 60000 65536"/>
                <a:gd name="T15" fmla="*/ 0 w 174"/>
                <a:gd name="T16" fmla="*/ 0 h 191"/>
                <a:gd name="T17" fmla="*/ 174 w 174"/>
                <a:gd name="T18" fmla="*/ 191 h 191"/>
              </a:gdLst>
              <a:ahLst/>
              <a:cxnLst>
                <a:cxn ang="T10">
                  <a:pos x="T0" y="T1"/>
                </a:cxn>
                <a:cxn ang="T11">
                  <a:pos x="T2" y="T3"/>
                </a:cxn>
                <a:cxn ang="T12">
                  <a:pos x="T4" y="T5"/>
                </a:cxn>
                <a:cxn ang="T13">
                  <a:pos x="T6" y="T7"/>
                </a:cxn>
                <a:cxn ang="T14">
                  <a:pos x="T8" y="T9"/>
                </a:cxn>
              </a:cxnLst>
              <a:rect l="T15" t="T16" r="T17" b="T18"/>
              <a:pathLst>
                <a:path w="174" h="191">
                  <a:moveTo>
                    <a:pt x="84" y="191"/>
                  </a:moveTo>
                  <a:cubicBezTo>
                    <a:pt x="112" y="172"/>
                    <a:pt x="143" y="154"/>
                    <a:pt x="174" y="139"/>
                  </a:cubicBezTo>
                  <a:cubicBezTo>
                    <a:pt x="117" y="0"/>
                    <a:pt x="117" y="0"/>
                    <a:pt x="117" y="0"/>
                  </a:cubicBezTo>
                  <a:cubicBezTo>
                    <a:pt x="76" y="20"/>
                    <a:pt x="37" y="42"/>
                    <a:pt x="0" y="67"/>
                  </a:cubicBezTo>
                  <a:lnTo>
                    <a:pt x="84" y="191"/>
                  </a:lnTo>
                  <a:close/>
                </a:path>
              </a:pathLst>
            </a:custGeom>
            <a:solidFill>
              <a:srgbClr val="E7DED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409" name="Freeform 111"/>
            <p:cNvSpPr>
              <a:spLocks noChangeArrowheads="1"/>
            </p:cNvSpPr>
            <p:nvPr/>
          </p:nvSpPr>
          <p:spPr bwMode="auto">
            <a:xfrm>
              <a:off x="1190074" y="1781321"/>
              <a:ext cx="123808" cy="102332"/>
            </a:xfrm>
            <a:custGeom>
              <a:avLst/>
              <a:gdLst>
                <a:gd name="T0" fmla="*/ 116021 w 159"/>
                <a:gd name="T1" fmla="*/ 102332 h 131"/>
                <a:gd name="T2" fmla="*/ 123808 w 159"/>
                <a:gd name="T3" fmla="*/ 22654 h 131"/>
                <a:gd name="T4" fmla="*/ 9344 w 159"/>
                <a:gd name="T5" fmla="*/ 0 h 131"/>
                <a:gd name="T6" fmla="*/ 0 w 159"/>
                <a:gd name="T7" fmla="*/ 102332 h 131"/>
                <a:gd name="T8" fmla="*/ 116021 w 159"/>
                <a:gd name="T9" fmla="*/ 102332 h 131"/>
                <a:gd name="T10" fmla="*/ 0 60000 65536"/>
                <a:gd name="T11" fmla="*/ 0 60000 65536"/>
                <a:gd name="T12" fmla="*/ 0 60000 65536"/>
                <a:gd name="T13" fmla="*/ 0 60000 65536"/>
                <a:gd name="T14" fmla="*/ 0 60000 65536"/>
                <a:gd name="T15" fmla="*/ 0 w 159"/>
                <a:gd name="T16" fmla="*/ 0 h 131"/>
                <a:gd name="T17" fmla="*/ 159 w 159"/>
                <a:gd name="T18" fmla="*/ 131 h 131"/>
              </a:gdLst>
              <a:ahLst/>
              <a:cxnLst>
                <a:cxn ang="T10">
                  <a:pos x="T0" y="T1"/>
                </a:cxn>
                <a:cxn ang="T11">
                  <a:pos x="T2" y="T3"/>
                </a:cxn>
                <a:cxn ang="T12">
                  <a:pos x="T4" y="T5"/>
                </a:cxn>
                <a:cxn ang="T13">
                  <a:pos x="T6" y="T7"/>
                </a:cxn>
                <a:cxn ang="T14">
                  <a:pos x="T8" y="T9"/>
                </a:cxn>
              </a:cxnLst>
              <a:rect l="T15" t="T16" r="T17" b="T18"/>
              <a:pathLst>
                <a:path w="159" h="131">
                  <a:moveTo>
                    <a:pt x="149" y="131"/>
                  </a:moveTo>
                  <a:cubicBezTo>
                    <a:pt x="150" y="96"/>
                    <a:pt x="154" y="63"/>
                    <a:pt x="159" y="29"/>
                  </a:cubicBezTo>
                  <a:cubicBezTo>
                    <a:pt x="12" y="0"/>
                    <a:pt x="12" y="0"/>
                    <a:pt x="12" y="0"/>
                  </a:cubicBezTo>
                  <a:cubicBezTo>
                    <a:pt x="5" y="43"/>
                    <a:pt x="1" y="86"/>
                    <a:pt x="0" y="131"/>
                  </a:cubicBezTo>
                  <a:lnTo>
                    <a:pt x="149" y="131"/>
                  </a:lnTo>
                  <a:close/>
                </a:path>
              </a:pathLst>
            </a:custGeom>
            <a:solidFill>
              <a:srgbClr val="E25D2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410" name="Freeform 112"/>
            <p:cNvSpPr>
              <a:spLocks noChangeArrowheads="1"/>
            </p:cNvSpPr>
            <p:nvPr/>
          </p:nvSpPr>
          <p:spPr bwMode="auto">
            <a:xfrm>
              <a:off x="1397263" y="1329042"/>
              <a:ext cx="144022" cy="151602"/>
            </a:xfrm>
            <a:custGeom>
              <a:avLst/>
              <a:gdLst>
                <a:gd name="T0" fmla="*/ 82969 w 184"/>
                <a:gd name="T1" fmla="*/ 151602 h 193"/>
                <a:gd name="T2" fmla="*/ 144022 w 184"/>
                <a:gd name="T3" fmla="*/ 98188 h 193"/>
                <a:gd name="T4" fmla="*/ 79056 w 184"/>
                <a:gd name="T5" fmla="*/ 0 h 193"/>
                <a:gd name="T6" fmla="*/ 0 w 184"/>
                <a:gd name="T7" fmla="*/ 68339 h 193"/>
                <a:gd name="T8" fmla="*/ 82969 w 184"/>
                <a:gd name="T9" fmla="*/ 151602 h 193"/>
                <a:gd name="T10" fmla="*/ 0 60000 65536"/>
                <a:gd name="T11" fmla="*/ 0 60000 65536"/>
                <a:gd name="T12" fmla="*/ 0 60000 65536"/>
                <a:gd name="T13" fmla="*/ 0 60000 65536"/>
                <a:gd name="T14" fmla="*/ 0 60000 65536"/>
                <a:gd name="T15" fmla="*/ 0 w 184"/>
                <a:gd name="T16" fmla="*/ 0 h 193"/>
                <a:gd name="T17" fmla="*/ 184 w 184"/>
                <a:gd name="T18" fmla="*/ 193 h 193"/>
              </a:gdLst>
              <a:ahLst/>
              <a:cxnLst>
                <a:cxn ang="T10">
                  <a:pos x="T0" y="T1"/>
                </a:cxn>
                <a:cxn ang="T11">
                  <a:pos x="T2" y="T3"/>
                </a:cxn>
                <a:cxn ang="T12">
                  <a:pos x="T4" y="T5"/>
                </a:cxn>
                <a:cxn ang="T13">
                  <a:pos x="T6" y="T7"/>
                </a:cxn>
                <a:cxn ang="T14">
                  <a:pos x="T8" y="T9"/>
                </a:cxn>
              </a:cxnLst>
              <a:rect l="T15" t="T16" r="T17" b="T18"/>
              <a:pathLst>
                <a:path w="184" h="193">
                  <a:moveTo>
                    <a:pt x="106" y="193"/>
                  </a:moveTo>
                  <a:cubicBezTo>
                    <a:pt x="130" y="169"/>
                    <a:pt x="156" y="146"/>
                    <a:pt x="184" y="125"/>
                  </a:cubicBezTo>
                  <a:cubicBezTo>
                    <a:pt x="101" y="0"/>
                    <a:pt x="101" y="0"/>
                    <a:pt x="101" y="0"/>
                  </a:cubicBezTo>
                  <a:cubicBezTo>
                    <a:pt x="65" y="27"/>
                    <a:pt x="31" y="56"/>
                    <a:pt x="0" y="87"/>
                  </a:cubicBezTo>
                  <a:lnTo>
                    <a:pt x="106" y="193"/>
                  </a:lnTo>
                  <a:close/>
                </a:path>
              </a:pathLst>
            </a:custGeom>
            <a:solidFill>
              <a:srgbClr val="E7DED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411" name="Freeform 113"/>
            <p:cNvSpPr>
              <a:spLocks noChangeArrowheads="1"/>
            </p:cNvSpPr>
            <p:nvPr/>
          </p:nvSpPr>
          <p:spPr bwMode="auto">
            <a:xfrm>
              <a:off x="1622139" y="1211551"/>
              <a:ext cx="123808" cy="142759"/>
            </a:xfrm>
            <a:custGeom>
              <a:avLst/>
              <a:gdLst>
                <a:gd name="T0" fmla="*/ 0 w 157"/>
                <a:gd name="T1" fmla="*/ 33729 h 182"/>
                <a:gd name="T2" fmla="*/ 45738 w 157"/>
                <a:gd name="T3" fmla="*/ 142759 h 182"/>
                <a:gd name="T4" fmla="*/ 123808 w 157"/>
                <a:gd name="T5" fmla="*/ 116090 h 182"/>
                <a:gd name="T6" fmla="*/ 100939 w 157"/>
                <a:gd name="T7" fmla="*/ 0 h 182"/>
                <a:gd name="T8" fmla="*/ 0 w 157"/>
                <a:gd name="T9" fmla="*/ 33729 h 182"/>
                <a:gd name="T10" fmla="*/ 0 60000 65536"/>
                <a:gd name="T11" fmla="*/ 0 60000 65536"/>
                <a:gd name="T12" fmla="*/ 0 60000 65536"/>
                <a:gd name="T13" fmla="*/ 0 60000 65536"/>
                <a:gd name="T14" fmla="*/ 0 60000 65536"/>
                <a:gd name="T15" fmla="*/ 0 w 157"/>
                <a:gd name="T16" fmla="*/ 0 h 182"/>
                <a:gd name="T17" fmla="*/ 157 w 157"/>
                <a:gd name="T18" fmla="*/ 182 h 182"/>
              </a:gdLst>
              <a:ahLst/>
              <a:cxnLst>
                <a:cxn ang="T10">
                  <a:pos x="T0" y="T1"/>
                </a:cxn>
                <a:cxn ang="T11">
                  <a:pos x="T2" y="T3"/>
                </a:cxn>
                <a:cxn ang="T12">
                  <a:pos x="T4" y="T5"/>
                </a:cxn>
                <a:cxn ang="T13">
                  <a:pos x="T6" y="T7"/>
                </a:cxn>
                <a:cxn ang="T14">
                  <a:pos x="T8" y="T9"/>
                </a:cxn>
              </a:cxnLst>
              <a:rect l="T15" t="T16" r="T17" b="T18"/>
              <a:pathLst>
                <a:path w="157" h="182">
                  <a:moveTo>
                    <a:pt x="0" y="43"/>
                  </a:moveTo>
                  <a:cubicBezTo>
                    <a:pt x="58" y="182"/>
                    <a:pt x="58" y="182"/>
                    <a:pt x="58" y="182"/>
                  </a:cubicBezTo>
                  <a:cubicBezTo>
                    <a:pt x="90" y="168"/>
                    <a:pt x="123" y="157"/>
                    <a:pt x="157" y="148"/>
                  </a:cubicBezTo>
                  <a:cubicBezTo>
                    <a:pt x="128" y="0"/>
                    <a:pt x="128" y="0"/>
                    <a:pt x="128" y="0"/>
                  </a:cubicBezTo>
                  <a:cubicBezTo>
                    <a:pt x="84" y="12"/>
                    <a:pt x="41" y="26"/>
                    <a:pt x="0" y="43"/>
                  </a:cubicBezTo>
                  <a:close/>
                </a:path>
              </a:pathLst>
            </a:custGeom>
            <a:solidFill>
              <a:srgbClr val="E7DED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412" name="Freeform 114"/>
            <p:cNvSpPr>
              <a:spLocks noChangeArrowheads="1"/>
            </p:cNvSpPr>
            <p:nvPr/>
          </p:nvSpPr>
          <p:spPr bwMode="auto">
            <a:xfrm>
              <a:off x="1203970" y="1651196"/>
              <a:ext cx="137705" cy="121281"/>
            </a:xfrm>
            <a:custGeom>
              <a:avLst/>
              <a:gdLst>
                <a:gd name="T0" fmla="*/ 115797 w 176"/>
                <a:gd name="T1" fmla="*/ 121281 h 155"/>
                <a:gd name="T2" fmla="*/ 137705 w 176"/>
                <a:gd name="T3" fmla="*/ 44600 h 155"/>
                <a:gd name="T4" fmla="*/ 28949 w 176"/>
                <a:gd name="T5" fmla="*/ 0 h 155"/>
                <a:gd name="T6" fmla="*/ 0 w 176"/>
                <a:gd name="T7" fmla="*/ 97807 h 155"/>
                <a:gd name="T8" fmla="*/ 115797 w 176"/>
                <a:gd name="T9" fmla="*/ 121281 h 155"/>
                <a:gd name="T10" fmla="*/ 0 60000 65536"/>
                <a:gd name="T11" fmla="*/ 0 60000 65536"/>
                <a:gd name="T12" fmla="*/ 0 60000 65536"/>
                <a:gd name="T13" fmla="*/ 0 60000 65536"/>
                <a:gd name="T14" fmla="*/ 0 60000 65536"/>
                <a:gd name="T15" fmla="*/ 0 w 176"/>
                <a:gd name="T16" fmla="*/ 0 h 155"/>
                <a:gd name="T17" fmla="*/ 176 w 176"/>
                <a:gd name="T18" fmla="*/ 155 h 155"/>
              </a:gdLst>
              <a:ahLst/>
              <a:cxnLst>
                <a:cxn ang="T10">
                  <a:pos x="T0" y="T1"/>
                </a:cxn>
                <a:cxn ang="T11">
                  <a:pos x="T2" y="T3"/>
                </a:cxn>
                <a:cxn ang="T12">
                  <a:pos x="T4" y="T5"/>
                </a:cxn>
                <a:cxn ang="T13">
                  <a:pos x="T6" y="T7"/>
                </a:cxn>
                <a:cxn ang="T14">
                  <a:pos x="T8" y="T9"/>
                </a:cxn>
              </a:cxnLst>
              <a:rect l="T15" t="T16" r="T17" b="T18"/>
              <a:pathLst>
                <a:path w="176" h="155">
                  <a:moveTo>
                    <a:pt x="148" y="155"/>
                  </a:moveTo>
                  <a:cubicBezTo>
                    <a:pt x="155" y="122"/>
                    <a:pt x="164" y="89"/>
                    <a:pt x="176" y="57"/>
                  </a:cubicBezTo>
                  <a:cubicBezTo>
                    <a:pt x="37" y="0"/>
                    <a:pt x="37" y="0"/>
                    <a:pt x="37" y="0"/>
                  </a:cubicBezTo>
                  <a:cubicBezTo>
                    <a:pt x="22" y="40"/>
                    <a:pt x="10" y="83"/>
                    <a:pt x="0" y="125"/>
                  </a:cubicBezTo>
                  <a:lnTo>
                    <a:pt x="148" y="155"/>
                  </a:lnTo>
                  <a:close/>
                </a:path>
              </a:pathLst>
            </a:custGeom>
            <a:solidFill>
              <a:srgbClr val="E25D2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413" name="Freeform 115"/>
            <p:cNvSpPr>
              <a:spLocks noChangeArrowheads="1"/>
            </p:cNvSpPr>
            <p:nvPr/>
          </p:nvSpPr>
          <p:spPr bwMode="auto">
            <a:xfrm>
              <a:off x="1245661" y="1529914"/>
              <a:ext cx="145285" cy="136442"/>
            </a:xfrm>
            <a:custGeom>
              <a:avLst/>
              <a:gdLst>
                <a:gd name="T0" fmla="*/ 108375 w 185"/>
                <a:gd name="T1" fmla="*/ 136442 h 174"/>
                <a:gd name="T2" fmla="*/ 145285 w 185"/>
                <a:gd name="T3" fmla="*/ 65084 h 174"/>
                <a:gd name="T4" fmla="*/ 47119 w 185"/>
                <a:gd name="T5" fmla="*/ 0 h 174"/>
                <a:gd name="T6" fmla="*/ 0 w 185"/>
                <a:gd name="T7" fmla="*/ 90961 h 174"/>
                <a:gd name="T8" fmla="*/ 108375 w 185"/>
                <a:gd name="T9" fmla="*/ 136442 h 174"/>
                <a:gd name="T10" fmla="*/ 0 60000 65536"/>
                <a:gd name="T11" fmla="*/ 0 60000 65536"/>
                <a:gd name="T12" fmla="*/ 0 60000 65536"/>
                <a:gd name="T13" fmla="*/ 0 60000 65536"/>
                <a:gd name="T14" fmla="*/ 0 60000 65536"/>
                <a:gd name="T15" fmla="*/ 0 w 185"/>
                <a:gd name="T16" fmla="*/ 0 h 174"/>
                <a:gd name="T17" fmla="*/ 185 w 185"/>
                <a:gd name="T18" fmla="*/ 174 h 174"/>
              </a:gdLst>
              <a:ahLst/>
              <a:cxnLst>
                <a:cxn ang="T10">
                  <a:pos x="T0" y="T1"/>
                </a:cxn>
                <a:cxn ang="T11">
                  <a:pos x="T2" y="T3"/>
                </a:cxn>
                <a:cxn ang="T12">
                  <a:pos x="T4" y="T5"/>
                </a:cxn>
                <a:cxn ang="T13">
                  <a:pos x="T6" y="T7"/>
                </a:cxn>
                <a:cxn ang="T14">
                  <a:pos x="T8" y="T9"/>
                </a:cxn>
              </a:cxnLst>
              <a:rect l="T15" t="T16" r="T17" b="T18"/>
              <a:pathLst>
                <a:path w="185" h="174">
                  <a:moveTo>
                    <a:pt x="138" y="174"/>
                  </a:moveTo>
                  <a:cubicBezTo>
                    <a:pt x="152" y="142"/>
                    <a:pt x="167" y="112"/>
                    <a:pt x="185" y="83"/>
                  </a:cubicBezTo>
                  <a:cubicBezTo>
                    <a:pt x="60" y="0"/>
                    <a:pt x="60" y="0"/>
                    <a:pt x="60" y="0"/>
                  </a:cubicBezTo>
                  <a:cubicBezTo>
                    <a:pt x="37" y="37"/>
                    <a:pt x="17" y="76"/>
                    <a:pt x="0" y="116"/>
                  </a:cubicBezTo>
                  <a:lnTo>
                    <a:pt x="138" y="174"/>
                  </a:lnTo>
                  <a:close/>
                </a:path>
              </a:pathLst>
            </a:custGeom>
            <a:solidFill>
              <a:srgbClr val="E25D2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414" name="Freeform 116"/>
            <p:cNvSpPr>
              <a:spLocks noChangeArrowheads="1"/>
            </p:cNvSpPr>
            <p:nvPr/>
          </p:nvSpPr>
          <p:spPr bwMode="auto">
            <a:xfrm>
              <a:off x="1310092" y="1421266"/>
              <a:ext cx="147812" cy="145285"/>
            </a:xfrm>
            <a:custGeom>
              <a:avLst/>
              <a:gdLst>
                <a:gd name="T0" fmla="*/ 97759 w 189"/>
                <a:gd name="T1" fmla="*/ 145285 h 187"/>
                <a:gd name="T2" fmla="*/ 147812 w 189"/>
                <a:gd name="T3" fmla="*/ 83131 h 187"/>
                <a:gd name="T4" fmla="*/ 64130 w 189"/>
                <a:gd name="T5" fmla="*/ 0 h 187"/>
                <a:gd name="T6" fmla="*/ 0 w 189"/>
                <a:gd name="T7" fmla="*/ 80800 h 187"/>
                <a:gd name="T8" fmla="*/ 97759 w 189"/>
                <a:gd name="T9" fmla="*/ 145285 h 187"/>
                <a:gd name="T10" fmla="*/ 0 60000 65536"/>
                <a:gd name="T11" fmla="*/ 0 60000 65536"/>
                <a:gd name="T12" fmla="*/ 0 60000 65536"/>
                <a:gd name="T13" fmla="*/ 0 60000 65536"/>
                <a:gd name="T14" fmla="*/ 0 60000 65536"/>
                <a:gd name="T15" fmla="*/ 0 w 189"/>
                <a:gd name="T16" fmla="*/ 0 h 187"/>
                <a:gd name="T17" fmla="*/ 189 w 189"/>
                <a:gd name="T18" fmla="*/ 187 h 187"/>
              </a:gdLst>
              <a:ahLst/>
              <a:cxnLst>
                <a:cxn ang="T10">
                  <a:pos x="T0" y="T1"/>
                </a:cxn>
                <a:cxn ang="T11">
                  <a:pos x="T2" y="T3"/>
                </a:cxn>
                <a:cxn ang="T12">
                  <a:pos x="T4" y="T5"/>
                </a:cxn>
                <a:cxn ang="T13">
                  <a:pos x="T6" y="T7"/>
                </a:cxn>
                <a:cxn ang="T14">
                  <a:pos x="T8" y="T9"/>
                </a:cxn>
              </a:cxnLst>
              <a:rect l="T15" t="T16" r="T17" b="T18"/>
              <a:pathLst>
                <a:path w="189" h="187">
                  <a:moveTo>
                    <a:pt x="125" y="187"/>
                  </a:moveTo>
                  <a:cubicBezTo>
                    <a:pt x="144" y="159"/>
                    <a:pt x="165" y="132"/>
                    <a:pt x="189" y="107"/>
                  </a:cubicBezTo>
                  <a:cubicBezTo>
                    <a:pt x="82" y="0"/>
                    <a:pt x="82" y="0"/>
                    <a:pt x="82" y="0"/>
                  </a:cubicBezTo>
                  <a:cubicBezTo>
                    <a:pt x="53" y="33"/>
                    <a:pt x="25" y="68"/>
                    <a:pt x="0" y="104"/>
                  </a:cubicBezTo>
                  <a:lnTo>
                    <a:pt x="125" y="187"/>
                  </a:lnTo>
                  <a:close/>
                </a:path>
              </a:pathLst>
            </a:custGeom>
            <a:solidFill>
              <a:srgbClr val="E7DED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415" name="Freeform 117"/>
            <p:cNvSpPr>
              <a:spLocks noChangeArrowheads="1"/>
            </p:cNvSpPr>
            <p:nvPr/>
          </p:nvSpPr>
          <p:spPr bwMode="auto">
            <a:xfrm>
              <a:off x="2481216" y="1915236"/>
              <a:ext cx="126335" cy="111175"/>
            </a:xfrm>
            <a:custGeom>
              <a:avLst/>
              <a:gdLst>
                <a:gd name="T0" fmla="*/ 9416 w 161"/>
                <a:gd name="T1" fmla="*/ 0 h 141"/>
                <a:gd name="T2" fmla="*/ 0 w 161"/>
                <a:gd name="T3" fmla="*/ 88309 h 141"/>
                <a:gd name="T4" fmla="*/ 115349 w 161"/>
                <a:gd name="T5" fmla="*/ 111175 h 141"/>
                <a:gd name="T6" fmla="*/ 126335 w 161"/>
                <a:gd name="T7" fmla="*/ 0 h 141"/>
                <a:gd name="T8" fmla="*/ 9416 w 161"/>
                <a:gd name="T9" fmla="*/ 0 h 141"/>
                <a:gd name="T10" fmla="*/ 0 60000 65536"/>
                <a:gd name="T11" fmla="*/ 0 60000 65536"/>
                <a:gd name="T12" fmla="*/ 0 60000 65536"/>
                <a:gd name="T13" fmla="*/ 0 60000 65536"/>
                <a:gd name="T14" fmla="*/ 0 60000 65536"/>
                <a:gd name="T15" fmla="*/ 0 w 161"/>
                <a:gd name="T16" fmla="*/ 0 h 141"/>
                <a:gd name="T17" fmla="*/ 161 w 161"/>
                <a:gd name="T18" fmla="*/ 141 h 141"/>
              </a:gdLst>
              <a:ahLst/>
              <a:cxnLst>
                <a:cxn ang="T10">
                  <a:pos x="T0" y="T1"/>
                </a:cxn>
                <a:cxn ang="T11">
                  <a:pos x="T2" y="T3"/>
                </a:cxn>
                <a:cxn ang="T12">
                  <a:pos x="T4" y="T5"/>
                </a:cxn>
                <a:cxn ang="T13">
                  <a:pos x="T6" y="T7"/>
                </a:cxn>
                <a:cxn ang="T14">
                  <a:pos x="T8" y="T9"/>
                </a:cxn>
              </a:cxnLst>
              <a:rect l="T15" t="T16" r="T17" b="T18"/>
              <a:pathLst>
                <a:path w="161" h="141">
                  <a:moveTo>
                    <a:pt x="12" y="0"/>
                  </a:moveTo>
                  <a:cubicBezTo>
                    <a:pt x="10" y="38"/>
                    <a:pt x="7" y="76"/>
                    <a:pt x="0" y="112"/>
                  </a:cubicBezTo>
                  <a:cubicBezTo>
                    <a:pt x="147" y="141"/>
                    <a:pt x="147" y="141"/>
                    <a:pt x="147" y="141"/>
                  </a:cubicBezTo>
                  <a:cubicBezTo>
                    <a:pt x="156" y="95"/>
                    <a:pt x="160" y="48"/>
                    <a:pt x="161" y="0"/>
                  </a:cubicBezTo>
                  <a:lnTo>
                    <a:pt x="12" y="0"/>
                  </a:lnTo>
                  <a:close/>
                </a:path>
              </a:pathLst>
            </a:custGeom>
            <a:solidFill>
              <a:srgbClr val="E25D2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416" name="Freeform 118"/>
            <p:cNvSpPr>
              <a:spLocks noChangeArrowheads="1"/>
            </p:cNvSpPr>
            <p:nvPr/>
          </p:nvSpPr>
          <p:spPr bwMode="auto">
            <a:xfrm>
              <a:off x="2448369" y="2035254"/>
              <a:ext cx="141495" cy="128862"/>
            </a:xfrm>
            <a:custGeom>
              <a:avLst/>
              <a:gdLst>
                <a:gd name="T0" fmla="*/ 26579 w 181"/>
                <a:gd name="T1" fmla="*/ 0 h 164"/>
                <a:gd name="T2" fmla="*/ 0 w 181"/>
                <a:gd name="T3" fmla="*/ 84075 h 164"/>
                <a:gd name="T4" fmla="*/ 108662 w 181"/>
                <a:gd name="T5" fmla="*/ 128862 h 164"/>
                <a:gd name="T6" fmla="*/ 141495 w 181"/>
                <a:gd name="T7" fmla="*/ 22787 h 164"/>
                <a:gd name="T8" fmla="*/ 26579 w 181"/>
                <a:gd name="T9" fmla="*/ 0 h 164"/>
                <a:gd name="T10" fmla="*/ 0 60000 65536"/>
                <a:gd name="T11" fmla="*/ 0 60000 65536"/>
                <a:gd name="T12" fmla="*/ 0 60000 65536"/>
                <a:gd name="T13" fmla="*/ 0 60000 65536"/>
                <a:gd name="T14" fmla="*/ 0 60000 65536"/>
                <a:gd name="T15" fmla="*/ 0 w 181"/>
                <a:gd name="T16" fmla="*/ 0 h 164"/>
                <a:gd name="T17" fmla="*/ 181 w 181"/>
                <a:gd name="T18" fmla="*/ 164 h 164"/>
              </a:gdLst>
              <a:ahLst/>
              <a:cxnLst>
                <a:cxn ang="T10">
                  <a:pos x="T0" y="T1"/>
                </a:cxn>
                <a:cxn ang="T11">
                  <a:pos x="T2" y="T3"/>
                </a:cxn>
                <a:cxn ang="T12">
                  <a:pos x="T4" y="T5"/>
                </a:cxn>
                <a:cxn ang="T13">
                  <a:pos x="T6" y="T7"/>
                </a:cxn>
                <a:cxn ang="T14">
                  <a:pos x="T8" y="T9"/>
                </a:cxn>
              </a:cxnLst>
              <a:rect l="T15" t="T16" r="T17" b="T18"/>
              <a:pathLst>
                <a:path w="181" h="164">
                  <a:moveTo>
                    <a:pt x="34" y="0"/>
                  </a:moveTo>
                  <a:cubicBezTo>
                    <a:pt x="25" y="37"/>
                    <a:pt x="14" y="72"/>
                    <a:pt x="0" y="107"/>
                  </a:cubicBezTo>
                  <a:cubicBezTo>
                    <a:pt x="139" y="164"/>
                    <a:pt x="139" y="164"/>
                    <a:pt x="139" y="164"/>
                  </a:cubicBezTo>
                  <a:cubicBezTo>
                    <a:pt x="156" y="121"/>
                    <a:pt x="170" y="76"/>
                    <a:pt x="181" y="29"/>
                  </a:cubicBezTo>
                  <a:lnTo>
                    <a:pt x="34" y="0"/>
                  </a:lnTo>
                  <a:close/>
                </a:path>
              </a:pathLst>
            </a:custGeom>
            <a:solidFill>
              <a:srgbClr val="E25D2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417" name="Freeform 119"/>
            <p:cNvSpPr>
              <a:spLocks noChangeArrowheads="1"/>
            </p:cNvSpPr>
            <p:nvPr/>
          </p:nvSpPr>
          <p:spPr bwMode="auto">
            <a:xfrm>
              <a:off x="2392782" y="2148955"/>
              <a:ext cx="151602" cy="141495"/>
            </a:xfrm>
            <a:custGeom>
              <a:avLst/>
              <a:gdLst>
                <a:gd name="T0" fmla="*/ 43203 w 193"/>
                <a:gd name="T1" fmla="*/ 0 h 181"/>
                <a:gd name="T2" fmla="*/ 0 w 193"/>
                <a:gd name="T3" fmla="*/ 75829 h 181"/>
                <a:gd name="T4" fmla="*/ 98188 w 193"/>
                <a:gd name="T5" fmla="*/ 141495 h 181"/>
                <a:gd name="T6" fmla="*/ 151602 w 193"/>
                <a:gd name="T7" fmla="*/ 44559 h 181"/>
                <a:gd name="T8" fmla="*/ 43203 w 193"/>
                <a:gd name="T9" fmla="*/ 0 h 181"/>
                <a:gd name="T10" fmla="*/ 0 60000 65536"/>
                <a:gd name="T11" fmla="*/ 0 60000 65536"/>
                <a:gd name="T12" fmla="*/ 0 60000 65536"/>
                <a:gd name="T13" fmla="*/ 0 60000 65536"/>
                <a:gd name="T14" fmla="*/ 0 60000 65536"/>
                <a:gd name="T15" fmla="*/ 0 w 193"/>
                <a:gd name="T16" fmla="*/ 0 h 181"/>
                <a:gd name="T17" fmla="*/ 193 w 193"/>
                <a:gd name="T18" fmla="*/ 181 h 181"/>
              </a:gdLst>
              <a:ahLst/>
              <a:cxnLst>
                <a:cxn ang="T10">
                  <a:pos x="T0" y="T1"/>
                </a:cxn>
                <a:cxn ang="T11">
                  <a:pos x="T2" y="T3"/>
                </a:cxn>
                <a:cxn ang="T12">
                  <a:pos x="T4" y="T5"/>
                </a:cxn>
                <a:cxn ang="T13">
                  <a:pos x="T6" y="T7"/>
                </a:cxn>
                <a:cxn ang="T14">
                  <a:pos x="T8" y="T9"/>
                </a:cxn>
              </a:cxnLst>
              <a:rect l="T15" t="T16" r="T17" b="T18"/>
              <a:pathLst>
                <a:path w="193" h="181">
                  <a:moveTo>
                    <a:pt x="55" y="0"/>
                  </a:moveTo>
                  <a:cubicBezTo>
                    <a:pt x="39" y="34"/>
                    <a:pt x="21" y="67"/>
                    <a:pt x="0" y="97"/>
                  </a:cubicBezTo>
                  <a:cubicBezTo>
                    <a:pt x="125" y="181"/>
                    <a:pt x="125" y="181"/>
                    <a:pt x="125" y="181"/>
                  </a:cubicBezTo>
                  <a:cubicBezTo>
                    <a:pt x="151" y="142"/>
                    <a:pt x="174" y="100"/>
                    <a:pt x="193" y="57"/>
                  </a:cubicBezTo>
                  <a:lnTo>
                    <a:pt x="55" y="0"/>
                  </a:lnTo>
                  <a:close/>
                </a:path>
              </a:pathLst>
            </a:custGeom>
            <a:solidFill>
              <a:srgbClr val="E25D2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418" name="Freeform 120"/>
            <p:cNvSpPr>
              <a:spLocks noChangeArrowheads="1"/>
            </p:cNvSpPr>
            <p:nvPr/>
          </p:nvSpPr>
          <p:spPr bwMode="auto">
            <a:xfrm>
              <a:off x="2224756" y="2339721"/>
              <a:ext cx="152866" cy="150339"/>
            </a:xfrm>
            <a:custGeom>
              <a:avLst/>
              <a:gdLst>
                <a:gd name="T0" fmla="*/ 69341 w 194"/>
                <a:gd name="T1" fmla="*/ 0 h 192"/>
                <a:gd name="T2" fmla="*/ 0 w 194"/>
                <a:gd name="T3" fmla="*/ 53245 h 192"/>
                <a:gd name="T4" fmla="*/ 65401 w 194"/>
                <a:gd name="T5" fmla="*/ 150339 h 192"/>
                <a:gd name="T6" fmla="*/ 152866 w 194"/>
                <a:gd name="T7" fmla="*/ 83000 h 192"/>
                <a:gd name="T8" fmla="*/ 69341 w 194"/>
                <a:gd name="T9" fmla="*/ 0 h 192"/>
                <a:gd name="T10" fmla="*/ 0 60000 65536"/>
                <a:gd name="T11" fmla="*/ 0 60000 65536"/>
                <a:gd name="T12" fmla="*/ 0 60000 65536"/>
                <a:gd name="T13" fmla="*/ 0 60000 65536"/>
                <a:gd name="T14" fmla="*/ 0 60000 65536"/>
                <a:gd name="T15" fmla="*/ 0 w 194"/>
                <a:gd name="T16" fmla="*/ 0 h 192"/>
                <a:gd name="T17" fmla="*/ 194 w 194"/>
                <a:gd name="T18" fmla="*/ 192 h 192"/>
              </a:gdLst>
              <a:ahLst/>
              <a:cxnLst>
                <a:cxn ang="T10">
                  <a:pos x="T0" y="T1"/>
                </a:cxn>
                <a:cxn ang="T11">
                  <a:pos x="T2" y="T3"/>
                </a:cxn>
                <a:cxn ang="T12">
                  <a:pos x="T4" y="T5"/>
                </a:cxn>
                <a:cxn ang="T13">
                  <a:pos x="T6" y="T7"/>
                </a:cxn>
                <a:cxn ang="T14">
                  <a:pos x="T8" y="T9"/>
                </a:cxn>
              </a:cxnLst>
              <a:rect l="T15" t="T16" r="T17" b="T18"/>
              <a:pathLst>
                <a:path w="194" h="192">
                  <a:moveTo>
                    <a:pt x="88" y="0"/>
                  </a:moveTo>
                  <a:cubicBezTo>
                    <a:pt x="61" y="25"/>
                    <a:pt x="31" y="47"/>
                    <a:pt x="0" y="68"/>
                  </a:cubicBezTo>
                  <a:cubicBezTo>
                    <a:pt x="83" y="192"/>
                    <a:pt x="83" y="192"/>
                    <a:pt x="83" y="192"/>
                  </a:cubicBezTo>
                  <a:cubicBezTo>
                    <a:pt x="123" y="166"/>
                    <a:pt x="160" y="138"/>
                    <a:pt x="194" y="106"/>
                  </a:cubicBezTo>
                  <a:lnTo>
                    <a:pt x="88" y="0"/>
                  </a:lnTo>
                  <a:close/>
                </a:path>
              </a:pathLst>
            </a:custGeom>
            <a:solidFill>
              <a:srgbClr val="E25D2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419" name="Freeform 121"/>
            <p:cNvSpPr>
              <a:spLocks noChangeArrowheads="1"/>
            </p:cNvSpPr>
            <p:nvPr/>
          </p:nvSpPr>
          <p:spPr bwMode="auto">
            <a:xfrm>
              <a:off x="2316981" y="2251287"/>
              <a:ext cx="155392" cy="150339"/>
            </a:xfrm>
            <a:custGeom>
              <a:avLst/>
              <a:gdLst>
                <a:gd name="T0" fmla="*/ 57582 w 197"/>
                <a:gd name="T1" fmla="*/ 0 h 191"/>
                <a:gd name="T2" fmla="*/ 0 w 197"/>
                <a:gd name="T3" fmla="*/ 66905 h 191"/>
                <a:gd name="T4" fmla="*/ 83612 w 197"/>
                <a:gd name="T5" fmla="*/ 150339 h 191"/>
                <a:gd name="T6" fmla="*/ 155392 w 197"/>
                <a:gd name="T7" fmla="*/ 66118 h 191"/>
                <a:gd name="T8" fmla="*/ 57582 w 197"/>
                <a:gd name="T9" fmla="*/ 0 h 191"/>
                <a:gd name="T10" fmla="*/ 0 60000 65536"/>
                <a:gd name="T11" fmla="*/ 0 60000 65536"/>
                <a:gd name="T12" fmla="*/ 0 60000 65536"/>
                <a:gd name="T13" fmla="*/ 0 60000 65536"/>
                <a:gd name="T14" fmla="*/ 0 60000 65536"/>
                <a:gd name="T15" fmla="*/ 0 w 197"/>
                <a:gd name="T16" fmla="*/ 0 h 191"/>
                <a:gd name="T17" fmla="*/ 197 w 197"/>
                <a:gd name="T18" fmla="*/ 191 h 191"/>
              </a:gdLst>
              <a:ahLst/>
              <a:cxnLst>
                <a:cxn ang="T10">
                  <a:pos x="T0" y="T1"/>
                </a:cxn>
                <a:cxn ang="T11">
                  <a:pos x="T2" y="T3"/>
                </a:cxn>
                <a:cxn ang="T12">
                  <a:pos x="T4" y="T5"/>
                </a:cxn>
                <a:cxn ang="T13">
                  <a:pos x="T6" y="T7"/>
                </a:cxn>
                <a:cxn ang="T14">
                  <a:pos x="T8" y="T9"/>
                </a:cxn>
              </a:cxnLst>
              <a:rect l="T15" t="T16" r="T17" b="T18"/>
              <a:pathLst>
                <a:path w="197" h="191">
                  <a:moveTo>
                    <a:pt x="73" y="0"/>
                  </a:moveTo>
                  <a:cubicBezTo>
                    <a:pt x="50" y="30"/>
                    <a:pt x="26" y="58"/>
                    <a:pt x="0" y="85"/>
                  </a:cubicBezTo>
                  <a:cubicBezTo>
                    <a:pt x="106" y="191"/>
                    <a:pt x="106" y="191"/>
                    <a:pt x="106" y="191"/>
                  </a:cubicBezTo>
                  <a:cubicBezTo>
                    <a:pt x="139" y="157"/>
                    <a:pt x="170" y="122"/>
                    <a:pt x="197" y="84"/>
                  </a:cubicBezTo>
                  <a:lnTo>
                    <a:pt x="73" y="0"/>
                  </a:lnTo>
                  <a:close/>
                </a:path>
              </a:pathLst>
            </a:custGeom>
            <a:solidFill>
              <a:srgbClr val="E25D2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420" name="Freeform 122"/>
            <p:cNvSpPr>
              <a:spLocks noChangeArrowheads="1"/>
            </p:cNvSpPr>
            <p:nvPr/>
          </p:nvSpPr>
          <p:spPr bwMode="auto">
            <a:xfrm>
              <a:off x="1892496" y="2486269"/>
              <a:ext cx="107385" cy="122545"/>
            </a:xfrm>
            <a:custGeom>
              <a:avLst/>
              <a:gdLst>
                <a:gd name="T0" fmla="*/ 83870 w 137"/>
                <a:gd name="T1" fmla="*/ 0 h 156"/>
                <a:gd name="T2" fmla="*/ 6271 w 137"/>
                <a:gd name="T3" fmla="*/ 4713 h 156"/>
                <a:gd name="T4" fmla="*/ 0 w 137"/>
                <a:gd name="T5" fmla="*/ 4713 h 156"/>
                <a:gd name="T6" fmla="*/ 0 w 137"/>
                <a:gd name="T7" fmla="*/ 122545 h 156"/>
                <a:gd name="T8" fmla="*/ 6271 w 137"/>
                <a:gd name="T9" fmla="*/ 122545 h 156"/>
                <a:gd name="T10" fmla="*/ 107385 w 137"/>
                <a:gd name="T11" fmla="*/ 115475 h 156"/>
                <a:gd name="T12" fmla="*/ 83870 w 137"/>
                <a:gd name="T13" fmla="*/ 0 h 156"/>
                <a:gd name="T14" fmla="*/ 0 60000 65536"/>
                <a:gd name="T15" fmla="*/ 0 60000 65536"/>
                <a:gd name="T16" fmla="*/ 0 60000 65536"/>
                <a:gd name="T17" fmla="*/ 0 60000 65536"/>
                <a:gd name="T18" fmla="*/ 0 60000 65536"/>
                <a:gd name="T19" fmla="*/ 0 60000 65536"/>
                <a:gd name="T20" fmla="*/ 0 60000 65536"/>
                <a:gd name="T21" fmla="*/ 0 w 137"/>
                <a:gd name="T22" fmla="*/ 0 h 156"/>
                <a:gd name="T23" fmla="*/ 137 w 137"/>
                <a:gd name="T24" fmla="*/ 156 h 15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7" h="156">
                  <a:moveTo>
                    <a:pt x="107" y="0"/>
                  </a:moveTo>
                  <a:cubicBezTo>
                    <a:pt x="75" y="4"/>
                    <a:pt x="42" y="6"/>
                    <a:pt x="8" y="6"/>
                  </a:cubicBezTo>
                  <a:cubicBezTo>
                    <a:pt x="5" y="6"/>
                    <a:pt x="3" y="6"/>
                    <a:pt x="0" y="6"/>
                  </a:cubicBezTo>
                  <a:cubicBezTo>
                    <a:pt x="0" y="156"/>
                    <a:pt x="0" y="156"/>
                    <a:pt x="0" y="156"/>
                  </a:cubicBezTo>
                  <a:cubicBezTo>
                    <a:pt x="3" y="156"/>
                    <a:pt x="5" y="156"/>
                    <a:pt x="8" y="156"/>
                  </a:cubicBezTo>
                  <a:cubicBezTo>
                    <a:pt x="52" y="156"/>
                    <a:pt x="95" y="153"/>
                    <a:pt x="137" y="147"/>
                  </a:cubicBezTo>
                  <a:lnTo>
                    <a:pt x="107" y="0"/>
                  </a:lnTo>
                  <a:close/>
                </a:path>
              </a:pathLst>
            </a:custGeom>
            <a:solidFill>
              <a:srgbClr val="E25D2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421" name="Freeform 123"/>
            <p:cNvSpPr>
              <a:spLocks noChangeArrowheads="1"/>
            </p:cNvSpPr>
            <p:nvPr/>
          </p:nvSpPr>
          <p:spPr bwMode="auto">
            <a:xfrm>
              <a:off x="1892496" y="1190074"/>
              <a:ext cx="107385" cy="122545"/>
            </a:xfrm>
            <a:custGeom>
              <a:avLst/>
              <a:gdLst>
                <a:gd name="T0" fmla="*/ 0 w 137"/>
                <a:gd name="T1" fmla="*/ 117862 h 157"/>
                <a:gd name="T2" fmla="*/ 6271 w 137"/>
                <a:gd name="T3" fmla="*/ 117081 h 157"/>
                <a:gd name="T4" fmla="*/ 84654 w 137"/>
                <a:gd name="T5" fmla="*/ 122545 h 157"/>
                <a:gd name="T6" fmla="*/ 107385 w 137"/>
                <a:gd name="T7" fmla="*/ 7805 h 157"/>
                <a:gd name="T8" fmla="*/ 6271 w 137"/>
                <a:gd name="T9" fmla="*/ 0 h 157"/>
                <a:gd name="T10" fmla="*/ 0 w 137"/>
                <a:gd name="T11" fmla="*/ 781 h 157"/>
                <a:gd name="T12" fmla="*/ 0 w 137"/>
                <a:gd name="T13" fmla="*/ 117862 h 157"/>
                <a:gd name="T14" fmla="*/ 0 60000 65536"/>
                <a:gd name="T15" fmla="*/ 0 60000 65536"/>
                <a:gd name="T16" fmla="*/ 0 60000 65536"/>
                <a:gd name="T17" fmla="*/ 0 60000 65536"/>
                <a:gd name="T18" fmla="*/ 0 60000 65536"/>
                <a:gd name="T19" fmla="*/ 0 60000 65536"/>
                <a:gd name="T20" fmla="*/ 0 60000 65536"/>
                <a:gd name="T21" fmla="*/ 0 w 137"/>
                <a:gd name="T22" fmla="*/ 0 h 157"/>
                <a:gd name="T23" fmla="*/ 137 w 137"/>
                <a:gd name="T24" fmla="*/ 157 h 15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7" h="157">
                  <a:moveTo>
                    <a:pt x="0" y="151"/>
                  </a:moveTo>
                  <a:cubicBezTo>
                    <a:pt x="3" y="151"/>
                    <a:pt x="5" y="150"/>
                    <a:pt x="8" y="150"/>
                  </a:cubicBezTo>
                  <a:cubicBezTo>
                    <a:pt x="42" y="150"/>
                    <a:pt x="75" y="153"/>
                    <a:pt x="108" y="157"/>
                  </a:cubicBezTo>
                  <a:cubicBezTo>
                    <a:pt x="137" y="10"/>
                    <a:pt x="137" y="10"/>
                    <a:pt x="137" y="10"/>
                  </a:cubicBezTo>
                  <a:cubicBezTo>
                    <a:pt x="95" y="4"/>
                    <a:pt x="52" y="0"/>
                    <a:pt x="8" y="0"/>
                  </a:cubicBezTo>
                  <a:cubicBezTo>
                    <a:pt x="5" y="0"/>
                    <a:pt x="3" y="1"/>
                    <a:pt x="0" y="1"/>
                  </a:cubicBezTo>
                  <a:lnTo>
                    <a:pt x="0" y="151"/>
                  </a:lnTo>
                  <a:close/>
                </a:path>
              </a:pathLst>
            </a:custGeom>
            <a:solidFill>
              <a:srgbClr val="E25D2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422" name="Freeform 124"/>
            <p:cNvSpPr>
              <a:spLocks noChangeArrowheads="1"/>
            </p:cNvSpPr>
            <p:nvPr/>
          </p:nvSpPr>
          <p:spPr bwMode="auto">
            <a:xfrm>
              <a:off x="2481216" y="1773741"/>
              <a:ext cx="126335" cy="109912"/>
            </a:xfrm>
            <a:custGeom>
              <a:avLst/>
              <a:gdLst>
                <a:gd name="T0" fmla="*/ 0 w 161"/>
                <a:gd name="T1" fmla="*/ 22606 h 141"/>
                <a:gd name="T2" fmla="*/ 9416 w 161"/>
                <a:gd name="T3" fmla="*/ 109912 h 141"/>
                <a:gd name="T4" fmla="*/ 126335 w 161"/>
                <a:gd name="T5" fmla="*/ 109912 h 141"/>
                <a:gd name="T6" fmla="*/ 115349 w 161"/>
                <a:gd name="T7" fmla="*/ 0 h 141"/>
                <a:gd name="T8" fmla="*/ 0 w 161"/>
                <a:gd name="T9" fmla="*/ 22606 h 141"/>
                <a:gd name="T10" fmla="*/ 0 60000 65536"/>
                <a:gd name="T11" fmla="*/ 0 60000 65536"/>
                <a:gd name="T12" fmla="*/ 0 60000 65536"/>
                <a:gd name="T13" fmla="*/ 0 60000 65536"/>
                <a:gd name="T14" fmla="*/ 0 60000 65536"/>
                <a:gd name="T15" fmla="*/ 0 w 161"/>
                <a:gd name="T16" fmla="*/ 0 h 141"/>
                <a:gd name="T17" fmla="*/ 161 w 161"/>
                <a:gd name="T18" fmla="*/ 141 h 141"/>
              </a:gdLst>
              <a:ahLst/>
              <a:cxnLst>
                <a:cxn ang="T10">
                  <a:pos x="T0" y="T1"/>
                </a:cxn>
                <a:cxn ang="T11">
                  <a:pos x="T2" y="T3"/>
                </a:cxn>
                <a:cxn ang="T12">
                  <a:pos x="T4" y="T5"/>
                </a:cxn>
                <a:cxn ang="T13">
                  <a:pos x="T6" y="T7"/>
                </a:cxn>
                <a:cxn ang="T14">
                  <a:pos x="T8" y="T9"/>
                </a:cxn>
              </a:cxnLst>
              <a:rect l="T15" t="T16" r="T17" b="T18"/>
              <a:pathLst>
                <a:path w="161" h="141">
                  <a:moveTo>
                    <a:pt x="0" y="29"/>
                  </a:moveTo>
                  <a:cubicBezTo>
                    <a:pt x="7" y="65"/>
                    <a:pt x="10" y="103"/>
                    <a:pt x="12" y="141"/>
                  </a:cubicBezTo>
                  <a:cubicBezTo>
                    <a:pt x="161" y="141"/>
                    <a:pt x="161" y="141"/>
                    <a:pt x="161" y="141"/>
                  </a:cubicBezTo>
                  <a:cubicBezTo>
                    <a:pt x="160" y="93"/>
                    <a:pt x="156" y="45"/>
                    <a:pt x="147" y="0"/>
                  </a:cubicBezTo>
                  <a:lnTo>
                    <a:pt x="0" y="29"/>
                  </a:lnTo>
                  <a:close/>
                </a:path>
              </a:pathLst>
            </a:custGeom>
            <a:solidFill>
              <a:srgbClr val="E25D2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423" name="Freeform 125"/>
            <p:cNvSpPr>
              <a:spLocks noChangeArrowheads="1"/>
            </p:cNvSpPr>
            <p:nvPr/>
          </p:nvSpPr>
          <p:spPr bwMode="auto">
            <a:xfrm>
              <a:off x="2226020" y="1308829"/>
              <a:ext cx="151602" cy="150339"/>
            </a:xfrm>
            <a:custGeom>
              <a:avLst/>
              <a:gdLst>
                <a:gd name="T0" fmla="*/ 0 w 193"/>
                <a:gd name="T1" fmla="*/ 97094 h 192"/>
                <a:gd name="T2" fmla="*/ 68339 w 193"/>
                <a:gd name="T3" fmla="*/ 150339 h 192"/>
                <a:gd name="T4" fmla="*/ 151602 w 193"/>
                <a:gd name="T5" fmla="*/ 67339 h 192"/>
                <a:gd name="T6" fmla="*/ 65197 w 193"/>
                <a:gd name="T7" fmla="*/ 0 h 192"/>
                <a:gd name="T8" fmla="*/ 0 w 193"/>
                <a:gd name="T9" fmla="*/ 97094 h 192"/>
                <a:gd name="T10" fmla="*/ 0 60000 65536"/>
                <a:gd name="T11" fmla="*/ 0 60000 65536"/>
                <a:gd name="T12" fmla="*/ 0 60000 65536"/>
                <a:gd name="T13" fmla="*/ 0 60000 65536"/>
                <a:gd name="T14" fmla="*/ 0 60000 65536"/>
                <a:gd name="T15" fmla="*/ 0 w 193"/>
                <a:gd name="T16" fmla="*/ 0 h 192"/>
                <a:gd name="T17" fmla="*/ 193 w 193"/>
                <a:gd name="T18" fmla="*/ 192 h 192"/>
              </a:gdLst>
              <a:ahLst/>
              <a:cxnLst>
                <a:cxn ang="T10">
                  <a:pos x="T0" y="T1"/>
                </a:cxn>
                <a:cxn ang="T11">
                  <a:pos x="T2" y="T3"/>
                </a:cxn>
                <a:cxn ang="T12">
                  <a:pos x="T4" y="T5"/>
                </a:cxn>
                <a:cxn ang="T13">
                  <a:pos x="T6" y="T7"/>
                </a:cxn>
                <a:cxn ang="T14">
                  <a:pos x="T8" y="T9"/>
                </a:cxn>
              </a:cxnLst>
              <a:rect l="T15" t="T16" r="T17" b="T18"/>
              <a:pathLst>
                <a:path w="193" h="192">
                  <a:moveTo>
                    <a:pt x="0" y="124"/>
                  </a:moveTo>
                  <a:cubicBezTo>
                    <a:pt x="30" y="145"/>
                    <a:pt x="60" y="167"/>
                    <a:pt x="87" y="192"/>
                  </a:cubicBezTo>
                  <a:cubicBezTo>
                    <a:pt x="193" y="86"/>
                    <a:pt x="193" y="86"/>
                    <a:pt x="193" y="86"/>
                  </a:cubicBezTo>
                  <a:cubicBezTo>
                    <a:pt x="159" y="54"/>
                    <a:pt x="122" y="25"/>
                    <a:pt x="83" y="0"/>
                  </a:cubicBezTo>
                  <a:lnTo>
                    <a:pt x="0" y="124"/>
                  </a:ln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424" name="Freeform 126"/>
            <p:cNvSpPr>
              <a:spLocks noChangeArrowheads="1"/>
            </p:cNvSpPr>
            <p:nvPr/>
          </p:nvSpPr>
          <p:spPr bwMode="auto">
            <a:xfrm>
              <a:off x="2316981" y="1398526"/>
              <a:ext cx="155392" cy="149075"/>
            </a:xfrm>
            <a:custGeom>
              <a:avLst/>
              <a:gdLst>
                <a:gd name="T0" fmla="*/ 0 w 197"/>
                <a:gd name="T1" fmla="*/ 82733 h 191"/>
                <a:gd name="T2" fmla="*/ 57582 w 197"/>
                <a:gd name="T3" fmla="*/ 149075 h 191"/>
                <a:gd name="T4" fmla="*/ 155392 w 197"/>
                <a:gd name="T5" fmla="*/ 84294 h 191"/>
                <a:gd name="T6" fmla="*/ 83612 w 197"/>
                <a:gd name="T7" fmla="*/ 0 h 191"/>
                <a:gd name="T8" fmla="*/ 0 w 197"/>
                <a:gd name="T9" fmla="*/ 82733 h 191"/>
                <a:gd name="T10" fmla="*/ 0 60000 65536"/>
                <a:gd name="T11" fmla="*/ 0 60000 65536"/>
                <a:gd name="T12" fmla="*/ 0 60000 65536"/>
                <a:gd name="T13" fmla="*/ 0 60000 65536"/>
                <a:gd name="T14" fmla="*/ 0 60000 65536"/>
                <a:gd name="T15" fmla="*/ 0 w 197"/>
                <a:gd name="T16" fmla="*/ 0 h 191"/>
                <a:gd name="T17" fmla="*/ 197 w 197"/>
                <a:gd name="T18" fmla="*/ 191 h 191"/>
              </a:gdLst>
              <a:ahLst/>
              <a:cxnLst>
                <a:cxn ang="T10">
                  <a:pos x="T0" y="T1"/>
                </a:cxn>
                <a:cxn ang="T11">
                  <a:pos x="T2" y="T3"/>
                </a:cxn>
                <a:cxn ang="T12">
                  <a:pos x="T4" y="T5"/>
                </a:cxn>
                <a:cxn ang="T13">
                  <a:pos x="T6" y="T7"/>
                </a:cxn>
                <a:cxn ang="T14">
                  <a:pos x="T8" y="T9"/>
                </a:cxn>
              </a:cxnLst>
              <a:rect l="T15" t="T16" r="T17" b="T18"/>
              <a:pathLst>
                <a:path w="197" h="191">
                  <a:moveTo>
                    <a:pt x="0" y="106"/>
                  </a:moveTo>
                  <a:cubicBezTo>
                    <a:pt x="26" y="132"/>
                    <a:pt x="51" y="161"/>
                    <a:pt x="73" y="191"/>
                  </a:cubicBezTo>
                  <a:cubicBezTo>
                    <a:pt x="197" y="108"/>
                    <a:pt x="197" y="108"/>
                    <a:pt x="197" y="108"/>
                  </a:cubicBezTo>
                  <a:cubicBezTo>
                    <a:pt x="170" y="69"/>
                    <a:pt x="139" y="33"/>
                    <a:pt x="106" y="0"/>
                  </a:cubicBezTo>
                  <a:lnTo>
                    <a:pt x="0" y="106"/>
                  </a:lnTo>
                  <a:close/>
                </a:path>
              </a:pathLst>
            </a:custGeom>
            <a:solidFill>
              <a:srgbClr val="E25D2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425" name="Freeform 127"/>
            <p:cNvSpPr>
              <a:spLocks noChangeArrowheads="1"/>
            </p:cNvSpPr>
            <p:nvPr/>
          </p:nvSpPr>
          <p:spPr bwMode="auto">
            <a:xfrm>
              <a:off x="2392782" y="1508438"/>
              <a:ext cx="151602" cy="141495"/>
            </a:xfrm>
            <a:custGeom>
              <a:avLst/>
              <a:gdLst>
                <a:gd name="T0" fmla="*/ 0 w 194"/>
                <a:gd name="T1" fmla="*/ 65666 h 181"/>
                <a:gd name="T2" fmla="*/ 42980 w 194"/>
                <a:gd name="T3" fmla="*/ 141495 h 181"/>
                <a:gd name="T4" fmla="*/ 151602 w 194"/>
                <a:gd name="T5" fmla="*/ 96936 h 181"/>
                <a:gd name="T6" fmla="*/ 97682 w 194"/>
                <a:gd name="T7" fmla="*/ 0 h 181"/>
                <a:gd name="T8" fmla="*/ 0 w 194"/>
                <a:gd name="T9" fmla="*/ 65666 h 181"/>
                <a:gd name="T10" fmla="*/ 0 60000 65536"/>
                <a:gd name="T11" fmla="*/ 0 60000 65536"/>
                <a:gd name="T12" fmla="*/ 0 60000 65536"/>
                <a:gd name="T13" fmla="*/ 0 60000 65536"/>
                <a:gd name="T14" fmla="*/ 0 60000 65536"/>
                <a:gd name="T15" fmla="*/ 0 w 194"/>
                <a:gd name="T16" fmla="*/ 0 h 181"/>
                <a:gd name="T17" fmla="*/ 194 w 194"/>
                <a:gd name="T18" fmla="*/ 181 h 181"/>
              </a:gdLst>
              <a:ahLst/>
              <a:cxnLst>
                <a:cxn ang="T10">
                  <a:pos x="T0" y="T1"/>
                </a:cxn>
                <a:cxn ang="T11">
                  <a:pos x="T2" y="T3"/>
                </a:cxn>
                <a:cxn ang="T12">
                  <a:pos x="T4" y="T5"/>
                </a:cxn>
                <a:cxn ang="T13">
                  <a:pos x="T6" y="T7"/>
                </a:cxn>
                <a:cxn ang="T14">
                  <a:pos x="T8" y="T9"/>
                </a:cxn>
              </a:cxnLst>
              <a:rect l="T15" t="T16" r="T17" b="T18"/>
              <a:pathLst>
                <a:path w="194" h="181">
                  <a:moveTo>
                    <a:pt x="0" y="84"/>
                  </a:moveTo>
                  <a:cubicBezTo>
                    <a:pt x="21" y="115"/>
                    <a:pt x="39" y="147"/>
                    <a:pt x="55" y="181"/>
                  </a:cubicBezTo>
                  <a:cubicBezTo>
                    <a:pt x="194" y="124"/>
                    <a:pt x="194" y="124"/>
                    <a:pt x="194" y="124"/>
                  </a:cubicBezTo>
                  <a:cubicBezTo>
                    <a:pt x="174" y="81"/>
                    <a:pt x="151" y="40"/>
                    <a:pt x="125" y="0"/>
                  </a:cubicBezTo>
                  <a:lnTo>
                    <a:pt x="0" y="84"/>
                  </a:lnTo>
                  <a:close/>
                </a:path>
              </a:pathLst>
            </a:custGeom>
            <a:solidFill>
              <a:srgbClr val="E25D2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426" name="Freeform 128"/>
            <p:cNvSpPr>
              <a:spLocks noChangeArrowheads="1"/>
            </p:cNvSpPr>
            <p:nvPr/>
          </p:nvSpPr>
          <p:spPr bwMode="auto">
            <a:xfrm>
              <a:off x="2448369" y="1634773"/>
              <a:ext cx="141495" cy="128862"/>
            </a:xfrm>
            <a:custGeom>
              <a:avLst/>
              <a:gdLst>
                <a:gd name="T0" fmla="*/ 108662 w 181"/>
                <a:gd name="T1" fmla="*/ 0 h 164"/>
                <a:gd name="T2" fmla="*/ 0 w 181"/>
                <a:gd name="T3" fmla="*/ 44787 h 164"/>
                <a:gd name="T4" fmla="*/ 26579 w 181"/>
                <a:gd name="T5" fmla="*/ 128862 h 164"/>
                <a:gd name="T6" fmla="*/ 141495 w 181"/>
                <a:gd name="T7" fmla="*/ 106075 h 164"/>
                <a:gd name="T8" fmla="*/ 108662 w 181"/>
                <a:gd name="T9" fmla="*/ 0 h 164"/>
                <a:gd name="T10" fmla="*/ 0 60000 65536"/>
                <a:gd name="T11" fmla="*/ 0 60000 65536"/>
                <a:gd name="T12" fmla="*/ 0 60000 65536"/>
                <a:gd name="T13" fmla="*/ 0 60000 65536"/>
                <a:gd name="T14" fmla="*/ 0 60000 65536"/>
                <a:gd name="T15" fmla="*/ 0 w 181"/>
                <a:gd name="T16" fmla="*/ 0 h 164"/>
                <a:gd name="T17" fmla="*/ 181 w 181"/>
                <a:gd name="T18" fmla="*/ 164 h 164"/>
              </a:gdLst>
              <a:ahLst/>
              <a:cxnLst>
                <a:cxn ang="T10">
                  <a:pos x="T0" y="T1"/>
                </a:cxn>
                <a:cxn ang="T11">
                  <a:pos x="T2" y="T3"/>
                </a:cxn>
                <a:cxn ang="T12">
                  <a:pos x="T4" y="T5"/>
                </a:cxn>
                <a:cxn ang="T13">
                  <a:pos x="T6" y="T7"/>
                </a:cxn>
                <a:cxn ang="T14">
                  <a:pos x="T8" y="T9"/>
                </a:cxn>
              </a:cxnLst>
              <a:rect l="T15" t="T16" r="T17" b="T18"/>
              <a:pathLst>
                <a:path w="181" h="164">
                  <a:moveTo>
                    <a:pt x="139" y="0"/>
                  </a:moveTo>
                  <a:cubicBezTo>
                    <a:pt x="0" y="57"/>
                    <a:pt x="0" y="57"/>
                    <a:pt x="0" y="57"/>
                  </a:cubicBezTo>
                  <a:cubicBezTo>
                    <a:pt x="14" y="92"/>
                    <a:pt x="25" y="128"/>
                    <a:pt x="34" y="164"/>
                  </a:cubicBezTo>
                  <a:cubicBezTo>
                    <a:pt x="181" y="135"/>
                    <a:pt x="181" y="135"/>
                    <a:pt x="181" y="135"/>
                  </a:cubicBezTo>
                  <a:cubicBezTo>
                    <a:pt x="170" y="89"/>
                    <a:pt x="156" y="44"/>
                    <a:pt x="139" y="0"/>
                  </a:cubicBezTo>
                  <a:close/>
                </a:path>
              </a:pathLst>
            </a:custGeom>
            <a:solidFill>
              <a:srgbClr val="E25D2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427" name="Freeform 129"/>
            <p:cNvSpPr>
              <a:spLocks noChangeArrowheads="1"/>
            </p:cNvSpPr>
            <p:nvPr/>
          </p:nvSpPr>
          <p:spPr bwMode="auto">
            <a:xfrm>
              <a:off x="2121161" y="1241871"/>
              <a:ext cx="142759" cy="146548"/>
            </a:xfrm>
            <a:custGeom>
              <a:avLst/>
              <a:gdLst>
                <a:gd name="T0" fmla="*/ 0 w 182"/>
                <a:gd name="T1" fmla="*/ 108931 h 187"/>
                <a:gd name="T2" fmla="*/ 77655 w 182"/>
                <a:gd name="T3" fmla="*/ 146548 h 187"/>
                <a:gd name="T4" fmla="*/ 142759 w 182"/>
                <a:gd name="T5" fmla="*/ 48588 h 187"/>
                <a:gd name="T6" fmla="*/ 45495 w 182"/>
                <a:gd name="T7" fmla="*/ 0 h 187"/>
                <a:gd name="T8" fmla="*/ 0 w 182"/>
                <a:gd name="T9" fmla="*/ 108931 h 187"/>
                <a:gd name="T10" fmla="*/ 0 60000 65536"/>
                <a:gd name="T11" fmla="*/ 0 60000 65536"/>
                <a:gd name="T12" fmla="*/ 0 60000 65536"/>
                <a:gd name="T13" fmla="*/ 0 60000 65536"/>
                <a:gd name="T14" fmla="*/ 0 60000 65536"/>
                <a:gd name="T15" fmla="*/ 0 w 182"/>
                <a:gd name="T16" fmla="*/ 0 h 187"/>
                <a:gd name="T17" fmla="*/ 182 w 182"/>
                <a:gd name="T18" fmla="*/ 187 h 187"/>
              </a:gdLst>
              <a:ahLst/>
              <a:cxnLst>
                <a:cxn ang="T10">
                  <a:pos x="T0" y="T1"/>
                </a:cxn>
                <a:cxn ang="T11">
                  <a:pos x="T2" y="T3"/>
                </a:cxn>
                <a:cxn ang="T12">
                  <a:pos x="T4" y="T5"/>
                </a:cxn>
                <a:cxn ang="T13">
                  <a:pos x="T6" y="T7"/>
                </a:cxn>
                <a:cxn ang="T14">
                  <a:pos x="T8" y="T9"/>
                </a:cxn>
              </a:cxnLst>
              <a:rect l="T15" t="T16" r="T17" b="T18"/>
              <a:pathLst>
                <a:path w="182" h="187">
                  <a:moveTo>
                    <a:pt x="0" y="139"/>
                  </a:moveTo>
                  <a:cubicBezTo>
                    <a:pt x="34" y="153"/>
                    <a:pt x="67" y="169"/>
                    <a:pt x="99" y="187"/>
                  </a:cubicBezTo>
                  <a:cubicBezTo>
                    <a:pt x="182" y="62"/>
                    <a:pt x="182" y="62"/>
                    <a:pt x="182" y="62"/>
                  </a:cubicBezTo>
                  <a:cubicBezTo>
                    <a:pt x="142" y="39"/>
                    <a:pt x="101" y="18"/>
                    <a:pt x="58" y="0"/>
                  </a:cubicBezTo>
                  <a:lnTo>
                    <a:pt x="0" y="139"/>
                  </a:lnTo>
                  <a:close/>
                </a:path>
              </a:pathLst>
            </a:custGeom>
            <a:solidFill>
              <a:srgbClr val="E25D2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428" name="Freeform 130"/>
            <p:cNvSpPr>
              <a:spLocks noChangeArrowheads="1"/>
            </p:cNvSpPr>
            <p:nvPr/>
          </p:nvSpPr>
          <p:spPr bwMode="auto">
            <a:xfrm>
              <a:off x="2008724" y="2459739"/>
              <a:ext cx="127599" cy="136442"/>
            </a:xfrm>
            <a:custGeom>
              <a:avLst/>
              <a:gdLst>
                <a:gd name="T0" fmla="*/ 127599 w 163"/>
                <a:gd name="T1" fmla="*/ 108213 h 174"/>
                <a:gd name="T2" fmla="*/ 82196 w 163"/>
                <a:gd name="T3" fmla="*/ 0 h 174"/>
                <a:gd name="T4" fmla="*/ 0 w 163"/>
                <a:gd name="T5" fmla="*/ 21172 h 174"/>
                <a:gd name="T6" fmla="*/ 22702 w 163"/>
                <a:gd name="T7" fmla="*/ 136442 h 174"/>
                <a:gd name="T8" fmla="*/ 127599 w 163"/>
                <a:gd name="T9" fmla="*/ 108213 h 174"/>
                <a:gd name="T10" fmla="*/ 0 60000 65536"/>
                <a:gd name="T11" fmla="*/ 0 60000 65536"/>
                <a:gd name="T12" fmla="*/ 0 60000 65536"/>
                <a:gd name="T13" fmla="*/ 0 60000 65536"/>
                <a:gd name="T14" fmla="*/ 0 60000 65536"/>
                <a:gd name="T15" fmla="*/ 0 w 163"/>
                <a:gd name="T16" fmla="*/ 0 h 174"/>
                <a:gd name="T17" fmla="*/ 163 w 163"/>
                <a:gd name="T18" fmla="*/ 174 h 174"/>
              </a:gdLst>
              <a:ahLst/>
              <a:cxnLst>
                <a:cxn ang="T10">
                  <a:pos x="T0" y="T1"/>
                </a:cxn>
                <a:cxn ang="T11">
                  <a:pos x="T2" y="T3"/>
                </a:cxn>
                <a:cxn ang="T12">
                  <a:pos x="T4" y="T5"/>
                </a:cxn>
                <a:cxn ang="T13">
                  <a:pos x="T6" y="T7"/>
                </a:cxn>
                <a:cxn ang="T14">
                  <a:pos x="T8" y="T9"/>
                </a:cxn>
              </a:cxnLst>
              <a:rect l="T15" t="T16" r="T17" b="T18"/>
              <a:pathLst>
                <a:path w="163" h="174">
                  <a:moveTo>
                    <a:pt x="163" y="138"/>
                  </a:moveTo>
                  <a:cubicBezTo>
                    <a:pt x="105" y="0"/>
                    <a:pt x="105" y="0"/>
                    <a:pt x="105" y="0"/>
                  </a:cubicBezTo>
                  <a:cubicBezTo>
                    <a:pt x="71" y="11"/>
                    <a:pt x="36" y="21"/>
                    <a:pt x="0" y="27"/>
                  </a:cubicBezTo>
                  <a:cubicBezTo>
                    <a:pt x="29" y="174"/>
                    <a:pt x="29" y="174"/>
                    <a:pt x="29" y="174"/>
                  </a:cubicBezTo>
                  <a:cubicBezTo>
                    <a:pt x="75" y="166"/>
                    <a:pt x="120" y="154"/>
                    <a:pt x="163" y="138"/>
                  </a:cubicBezTo>
                  <a:close/>
                </a:path>
              </a:pathLst>
            </a:custGeom>
            <a:solidFill>
              <a:srgbClr val="E25D2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429" name="Freeform 131"/>
            <p:cNvSpPr>
              <a:spLocks noChangeArrowheads="1"/>
            </p:cNvSpPr>
            <p:nvPr/>
          </p:nvSpPr>
          <p:spPr bwMode="auto">
            <a:xfrm>
              <a:off x="2121161" y="2410469"/>
              <a:ext cx="142759" cy="146548"/>
            </a:xfrm>
            <a:custGeom>
              <a:avLst/>
              <a:gdLst>
                <a:gd name="T0" fmla="*/ 76870 w 182"/>
                <a:gd name="T1" fmla="*/ 0 h 187"/>
                <a:gd name="T2" fmla="*/ 0 w 182"/>
                <a:gd name="T3" fmla="*/ 37617 h 187"/>
                <a:gd name="T4" fmla="*/ 44710 w 182"/>
                <a:gd name="T5" fmla="*/ 146548 h 187"/>
                <a:gd name="T6" fmla="*/ 142759 w 182"/>
                <a:gd name="T7" fmla="*/ 97176 h 187"/>
                <a:gd name="T8" fmla="*/ 76870 w 182"/>
                <a:gd name="T9" fmla="*/ 0 h 187"/>
                <a:gd name="T10" fmla="*/ 0 60000 65536"/>
                <a:gd name="T11" fmla="*/ 0 60000 65536"/>
                <a:gd name="T12" fmla="*/ 0 60000 65536"/>
                <a:gd name="T13" fmla="*/ 0 60000 65536"/>
                <a:gd name="T14" fmla="*/ 0 60000 65536"/>
                <a:gd name="T15" fmla="*/ 0 w 182"/>
                <a:gd name="T16" fmla="*/ 0 h 187"/>
                <a:gd name="T17" fmla="*/ 182 w 182"/>
                <a:gd name="T18" fmla="*/ 187 h 187"/>
              </a:gdLst>
              <a:ahLst/>
              <a:cxnLst>
                <a:cxn ang="T10">
                  <a:pos x="T0" y="T1"/>
                </a:cxn>
                <a:cxn ang="T11">
                  <a:pos x="T2" y="T3"/>
                </a:cxn>
                <a:cxn ang="T12">
                  <a:pos x="T4" y="T5"/>
                </a:cxn>
                <a:cxn ang="T13">
                  <a:pos x="T6" y="T7"/>
                </a:cxn>
                <a:cxn ang="T14">
                  <a:pos x="T8" y="T9"/>
                </a:cxn>
              </a:cxnLst>
              <a:rect l="T15" t="T16" r="T17" b="T18"/>
              <a:pathLst>
                <a:path w="182" h="187">
                  <a:moveTo>
                    <a:pt x="98" y="0"/>
                  </a:moveTo>
                  <a:cubicBezTo>
                    <a:pt x="67" y="18"/>
                    <a:pt x="34" y="34"/>
                    <a:pt x="0" y="48"/>
                  </a:cubicBezTo>
                  <a:cubicBezTo>
                    <a:pt x="57" y="187"/>
                    <a:pt x="57" y="187"/>
                    <a:pt x="57" y="187"/>
                  </a:cubicBezTo>
                  <a:cubicBezTo>
                    <a:pt x="100" y="169"/>
                    <a:pt x="142" y="148"/>
                    <a:pt x="182" y="124"/>
                  </a:cubicBezTo>
                  <a:lnTo>
                    <a:pt x="98" y="0"/>
                  </a:lnTo>
                  <a:close/>
                </a:path>
              </a:pathLst>
            </a:custGeom>
            <a:solidFill>
              <a:srgbClr val="E25D2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430" name="Freeform 132"/>
            <p:cNvSpPr>
              <a:spLocks noChangeArrowheads="1"/>
            </p:cNvSpPr>
            <p:nvPr/>
          </p:nvSpPr>
          <p:spPr bwMode="auto">
            <a:xfrm>
              <a:off x="2008724" y="1202708"/>
              <a:ext cx="127599" cy="136442"/>
            </a:xfrm>
            <a:custGeom>
              <a:avLst/>
              <a:gdLst>
                <a:gd name="T0" fmla="*/ 0 w 163"/>
                <a:gd name="T1" fmla="*/ 115270 h 174"/>
                <a:gd name="T2" fmla="*/ 82978 w 163"/>
                <a:gd name="T3" fmla="*/ 136442 h 174"/>
                <a:gd name="T4" fmla="*/ 127599 w 163"/>
                <a:gd name="T5" fmla="*/ 28229 h 174"/>
                <a:gd name="T6" fmla="*/ 23484 w 163"/>
                <a:gd name="T7" fmla="*/ 0 h 174"/>
                <a:gd name="T8" fmla="*/ 0 w 163"/>
                <a:gd name="T9" fmla="*/ 115270 h 174"/>
                <a:gd name="T10" fmla="*/ 0 60000 65536"/>
                <a:gd name="T11" fmla="*/ 0 60000 65536"/>
                <a:gd name="T12" fmla="*/ 0 60000 65536"/>
                <a:gd name="T13" fmla="*/ 0 60000 65536"/>
                <a:gd name="T14" fmla="*/ 0 60000 65536"/>
                <a:gd name="T15" fmla="*/ 0 w 163"/>
                <a:gd name="T16" fmla="*/ 0 h 174"/>
                <a:gd name="T17" fmla="*/ 163 w 163"/>
                <a:gd name="T18" fmla="*/ 174 h 174"/>
              </a:gdLst>
              <a:ahLst/>
              <a:cxnLst>
                <a:cxn ang="T10">
                  <a:pos x="T0" y="T1"/>
                </a:cxn>
                <a:cxn ang="T11">
                  <a:pos x="T2" y="T3"/>
                </a:cxn>
                <a:cxn ang="T12">
                  <a:pos x="T4" y="T5"/>
                </a:cxn>
                <a:cxn ang="T13">
                  <a:pos x="T6" y="T7"/>
                </a:cxn>
                <a:cxn ang="T14">
                  <a:pos x="T8" y="T9"/>
                </a:cxn>
              </a:cxnLst>
              <a:rect l="T15" t="T16" r="T17" b="T18"/>
              <a:pathLst>
                <a:path w="163" h="174">
                  <a:moveTo>
                    <a:pt x="0" y="147"/>
                  </a:moveTo>
                  <a:cubicBezTo>
                    <a:pt x="37" y="153"/>
                    <a:pt x="72" y="163"/>
                    <a:pt x="106" y="174"/>
                  </a:cubicBezTo>
                  <a:cubicBezTo>
                    <a:pt x="163" y="36"/>
                    <a:pt x="163" y="36"/>
                    <a:pt x="163" y="36"/>
                  </a:cubicBezTo>
                  <a:cubicBezTo>
                    <a:pt x="120" y="20"/>
                    <a:pt x="76" y="8"/>
                    <a:pt x="30" y="0"/>
                  </a:cubicBezTo>
                  <a:lnTo>
                    <a:pt x="0" y="147"/>
                  </a:lnTo>
                  <a:close/>
                </a:path>
              </a:pathLst>
            </a:custGeom>
            <a:solidFill>
              <a:srgbClr val="E25D2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sp>
        <p:nvSpPr>
          <p:cNvPr id="12518" name="文本框 383"/>
          <p:cNvSpPr>
            <a:spLocks noChangeArrowheads="1"/>
          </p:cNvSpPr>
          <p:nvPr/>
        </p:nvSpPr>
        <p:spPr bwMode="auto">
          <a:xfrm>
            <a:off x="611952" y="1788717"/>
            <a:ext cx="3299809" cy="2246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000" dirty="0">
                <a:solidFill>
                  <a:srgbClr val="085C9C"/>
                </a:solidFill>
                <a:latin typeface="微软雅黑" panose="020B0503020204020204" pitchFamily="34" charset="-122"/>
                <a:ea typeface="微软雅黑" panose="020B0503020204020204" pitchFamily="34" charset="-122"/>
                <a:sym typeface="宋体" panose="02010600030101010101" pitchFamily="2" charset="-122"/>
              </a:rPr>
              <a:t>许多</a:t>
            </a:r>
            <a:r>
              <a:rPr lang="en-US" altLang="zh-CN" sz="2000" dirty="0">
                <a:solidFill>
                  <a:srgbClr val="085C9C"/>
                </a:solidFill>
                <a:latin typeface="微软雅黑" panose="020B0503020204020204" pitchFamily="34" charset="-122"/>
                <a:ea typeface="微软雅黑" panose="020B0503020204020204" pitchFamily="34" charset="-122"/>
                <a:sym typeface="宋体" panose="02010600030101010101" pitchFamily="2" charset="-122"/>
              </a:rPr>
              <a:t>VR</a:t>
            </a:r>
            <a:r>
              <a:rPr lang="zh-CN" altLang="en-US" sz="2000" dirty="0">
                <a:solidFill>
                  <a:srgbClr val="085C9C"/>
                </a:solidFill>
                <a:latin typeface="微软雅黑" panose="020B0503020204020204" pitchFamily="34" charset="-122"/>
                <a:ea typeface="微软雅黑" panose="020B0503020204020204" pitchFamily="34" charset="-122"/>
                <a:sym typeface="宋体" panose="02010600030101010101" pitchFamily="2" charset="-122"/>
              </a:rPr>
              <a:t>游戏的</a:t>
            </a:r>
            <a:r>
              <a:rPr lang="en-US" altLang="zh-CN" sz="2000" dirty="0">
                <a:solidFill>
                  <a:srgbClr val="085C9C"/>
                </a:solidFill>
                <a:latin typeface="微软雅黑" panose="020B0503020204020204" pitchFamily="34" charset="-122"/>
                <a:ea typeface="微软雅黑" panose="020B0503020204020204" pitchFamily="34" charset="-122"/>
                <a:sym typeface="宋体" panose="02010600030101010101" pitchFamily="2" charset="-122"/>
              </a:rPr>
              <a:t>UI</a:t>
            </a:r>
            <a:r>
              <a:rPr lang="zh-CN" altLang="en-US" sz="2000" dirty="0">
                <a:solidFill>
                  <a:srgbClr val="085C9C"/>
                </a:solidFill>
                <a:latin typeface="微软雅黑" panose="020B0503020204020204" pitchFamily="34" charset="-122"/>
                <a:ea typeface="微软雅黑" panose="020B0503020204020204" pitchFamily="34" charset="-122"/>
                <a:sym typeface="宋体" panose="02010600030101010101" pitchFamily="2" charset="-122"/>
              </a:rPr>
              <a:t>照搬通常游戏的</a:t>
            </a:r>
            <a:r>
              <a:rPr lang="en-US" altLang="zh-CN" sz="2000" dirty="0">
                <a:solidFill>
                  <a:srgbClr val="085C9C"/>
                </a:solidFill>
                <a:latin typeface="微软雅黑" panose="020B0503020204020204" pitchFamily="34" charset="-122"/>
                <a:ea typeface="微软雅黑" panose="020B0503020204020204" pitchFamily="34" charset="-122"/>
                <a:sym typeface="宋体" panose="02010600030101010101" pitchFamily="2" charset="-122"/>
              </a:rPr>
              <a:t>UI</a:t>
            </a:r>
            <a:r>
              <a:rPr lang="zh-CN" altLang="en-US" sz="2000" dirty="0">
                <a:solidFill>
                  <a:srgbClr val="085C9C"/>
                </a:solidFill>
                <a:latin typeface="微软雅黑" panose="020B0503020204020204" pitchFamily="34" charset="-122"/>
                <a:ea typeface="微软雅黑" panose="020B0503020204020204" pitchFamily="34" charset="-122"/>
                <a:sym typeface="宋体" panose="02010600030101010101" pitchFamily="2" charset="-122"/>
              </a:rPr>
              <a:t>，例如：悬空的创建一个菜单面板，各种信息就写在菜单上，这是通常游戏常用的</a:t>
            </a:r>
            <a:r>
              <a:rPr lang="en-US" altLang="zh-CN" sz="2000" dirty="0">
                <a:solidFill>
                  <a:srgbClr val="085C9C"/>
                </a:solidFill>
                <a:latin typeface="微软雅黑" panose="020B0503020204020204" pitchFamily="34" charset="-122"/>
                <a:ea typeface="微软雅黑" panose="020B0503020204020204" pitchFamily="34" charset="-122"/>
                <a:sym typeface="宋体" panose="02010600030101010101" pitchFamily="2" charset="-122"/>
              </a:rPr>
              <a:t>UI</a:t>
            </a:r>
            <a:r>
              <a:rPr lang="zh-CN" altLang="en-US" sz="2000" dirty="0">
                <a:solidFill>
                  <a:srgbClr val="085C9C"/>
                </a:solidFill>
                <a:latin typeface="微软雅黑" panose="020B0503020204020204" pitchFamily="34" charset="-122"/>
                <a:ea typeface="微软雅黑" panose="020B0503020204020204" pitchFamily="34" charset="-122"/>
                <a:sym typeface="宋体" panose="02010600030101010101" pitchFamily="2" charset="-122"/>
              </a:rPr>
              <a:t>界面，而在</a:t>
            </a:r>
            <a:r>
              <a:rPr lang="en-US" altLang="zh-CN" sz="2000" dirty="0">
                <a:solidFill>
                  <a:srgbClr val="085C9C"/>
                </a:solidFill>
                <a:latin typeface="微软雅黑" panose="020B0503020204020204" pitchFamily="34" charset="-122"/>
                <a:ea typeface="微软雅黑" panose="020B0503020204020204" pitchFamily="34" charset="-122"/>
                <a:sym typeface="宋体" panose="02010600030101010101" pitchFamily="2" charset="-122"/>
              </a:rPr>
              <a:t>VR</a:t>
            </a:r>
            <a:r>
              <a:rPr lang="zh-CN" altLang="en-US" sz="2000" dirty="0">
                <a:solidFill>
                  <a:srgbClr val="085C9C"/>
                </a:solidFill>
                <a:latin typeface="微软雅黑" panose="020B0503020204020204" pitchFamily="34" charset="-122"/>
                <a:ea typeface="微软雅黑" panose="020B0503020204020204" pitchFamily="34" charset="-122"/>
                <a:sym typeface="宋体" panose="02010600030101010101" pitchFamily="2" charset="-122"/>
              </a:rPr>
              <a:t>游戏中，就显得非常的违和、不自然。</a:t>
            </a:r>
          </a:p>
        </p:txBody>
      </p:sp>
      <p:sp>
        <p:nvSpPr>
          <p:cNvPr id="12523" name="文本框 394"/>
          <p:cNvSpPr>
            <a:spLocks noChangeArrowheads="1"/>
          </p:cNvSpPr>
          <p:nvPr/>
        </p:nvSpPr>
        <p:spPr bwMode="auto">
          <a:xfrm>
            <a:off x="918038" y="4872787"/>
            <a:ext cx="3381632" cy="1631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000" dirty="0">
                <a:solidFill>
                  <a:srgbClr val="E9DB24"/>
                </a:solidFill>
                <a:latin typeface="微软雅黑" panose="020B0503020204020204" pitchFamily="34" charset="-122"/>
                <a:ea typeface="微软雅黑" panose="020B0503020204020204" pitchFamily="34" charset="-122"/>
                <a:sym typeface="宋体" panose="02010600030101010101" pitchFamily="2" charset="-122"/>
              </a:rPr>
              <a:t>许多</a:t>
            </a:r>
            <a:r>
              <a:rPr lang="en-US" altLang="zh-CN" sz="2000" dirty="0">
                <a:solidFill>
                  <a:srgbClr val="E9DB24"/>
                </a:solidFill>
                <a:latin typeface="微软雅黑" panose="020B0503020204020204" pitchFamily="34" charset="-122"/>
                <a:ea typeface="微软雅黑" panose="020B0503020204020204" pitchFamily="34" charset="-122"/>
                <a:sym typeface="宋体" panose="02010600030101010101" pitchFamily="2" charset="-122"/>
              </a:rPr>
              <a:t>VR</a:t>
            </a:r>
            <a:r>
              <a:rPr lang="zh-CN" altLang="en-US" sz="2000" dirty="0">
                <a:solidFill>
                  <a:srgbClr val="E9DB24"/>
                </a:solidFill>
                <a:latin typeface="微软雅黑" panose="020B0503020204020204" pitchFamily="34" charset="-122"/>
                <a:ea typeface="微软雅黑" panose="020B0503020204020204" pitchFamily="34" charset="-122"/>
                <a:sym typeface="宋体" panose="02010600030101010101" pitchFamily="2" charset="-122"/>
              </a:rPr>
              <a:t>游戏中，玩家需要按下方向键才能进行移动，这会使玩家产生强烈的异步感，而受限于技术，我们并不能很好的解决</a:t>
            </a:r>
            <a:r>
              <a:rPr lang="en-US" altLang="zh-CN" sz="2000" dirty="0">
                <a:solidFill>
                  <a:srgbClr val="E9DB24"/>
                </a:solidFill>
                <a:latin typeface="微软雅黑" panose="020B0503020204020204" pitchFamily="34" charset="-122"/>
                <a:ea typeface="微软雅黑" panose="020B0503020204020204" pitchFamily="34" charset="-122"/>
                <a:sym typeface="宋体" panose="02010600030101010101" pitchFamily="2" charset="-122"/>
              </a:rPr>
              <a:t>VR</a:t>
            </a:r>
            <a:r>
              <a:rPr lang="zh-CN" altLang="en-US" sz="2000" dirty="0">
                <a:solidFill>
                  <a:srgbClr val="E9DB24"/>
                </a:solidFill>
                <a:latin typeface="微软雅黑" panose="020B0503020204020204" pitchFamily="34" charset="-122"/>
                <a:ea typeface="微软雅黑" panose="020B0503020204020204" pitchFamily="34" charset="-122"/>
                <a:sym typeface="宋体" panose="02010600030101010101" pitchFamily="2" charset="-122"/>
              </a:rPr>
              <a:t>游戏中的移动。</a:t>
            </a:r>
          </a:p>
        </p:txBody>
      </p:sp>
    </p:spTree>
    <p:extLst>
      <p:ext uri="{BB962C8B-B14F-4D97-AF65-F5344CB8AC3E}">
        <p14:creationId xmlns:p14="http://schemas.microsoft.com/office/powerpoint/2010/main" val="4152436966"/>
      </p:ext>
    </p:extLst>
  </p:cSld>
  <p:clrMapOvr>
    <a:masterClrMapping/>
  </p:clrMapOvr>
  <p:transition spd="slow" advClick="0" advTm="7000">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afterEffect">
                                  <p:stCondLst>
                                    <p:cond delay="0"/>
                                  </p:stCondLst>
                                  <p:childTnLst>
                                    <p:set>
                                      <p:cBhvr>
                                        <p:cTn id="6" dur="1" fill="hold">
                                          <p:stCondLst>
                                            <p:cond delay="0"/>
                                          </p:stCondLst>
                                        </p:cTn>
                                        <p:tgtEl>
                                          <p:spTgt spid="12388"/>
                                        </p:tgtEl>
                                        <p:attrNameLst>
                                          <p:attrName>style.visibility</p:attrName>
                                        </p:attrNameLst>
                                      </p:cBhvr>
                                      <p:to>
                                        <p:strVal val="visible"/>
                                      </p:to>
                                    </p:set>
                                    <p:anim calcmode="lin" valueType="num">
                                      <p:cBhvr>
                                        <p:cTn id="7" dur="1000" fill="hold"/>
                                        <p:tgtEl>
                                          <p:spTgt spid="12388"/>
                                        </p:tgtEl>
                                        <p:attrNameLst>
                                          <p:attrName>ppt_w</p:attrName>
                                        </p:attrNameLst>
                                      </p:cBhvr>
                                      <p:tavLst>
                                        <p:tav tm="0">
                                          <p:val>
                                            <p:fltVal val="0"/>
                                          </p:val>
                                        </p:tav>
                                        <p:tav tm="100000">
                                          <p:val>
                                            <p:strVal val="#ppt_w"/>
                                          </p:val>
                                        </p:tav>
                                      </p:tavLst>
                                    </p:anim>
                                    <p:anim calcmode="lin" valueType="num">
                                      <p:cBhvr>
                                        <p:cTn id="8" dur="1000" fill="hold"/>
                                        <p:tgtEl>
                                          <p:spTgt spid="12388"/>
                                        </p:tgtEl>
                                        <p:attrNameLst>
                                          <p:attrName>ppt_h</p:attrName>
                                        </p:attrNameLst>
                                      </p:cBhvr>
                                      <p:tavLst>
                                        <p:tav tm="0">
                                          <p:val>
                                            <p:fltVal val="0"/>
                                          </p:val>
                                        </p:tav>
                                        <p:tav tm="100000">
                                          <p:val>
                                            <p:strVal val="#ppt_h"/>
                                          </p:val>
                                        </p:tav>
                                      </p:tavLst>
                                    </p:anim>
                                    <p:animEffect>
                                      <p:cBhvr>
                                        <p:cTn id="9" dur="1000"/>
                                        <p:tgtEl>
                                          <p:spTgt spid="12388"/>
                                        </p:tgtEl>
                                      </p:cBhvr>
                                    </p:animEffect>
                                  </p:childTnLst>
                                </p:cTn>
                              </p:par>
                              <p:par>
                                <p:cTn id="10" presetID="8" presetClass="emph" presetSubtype="0" fill="hold" nodeType="withEffect">
                                  <p:stCondLst>
                                    <p:cond delay="0"/>
                                  </p:stCondLst>
                                  <p:childTnLst>
                                    <p:animRot by="21600000">
                                      <p:cBhvr>
                                        <p:cTn id="11" dur="1000" fill="hold"/>
                                        <p:tgtEl>
                                          <p:spTgt spid="12388"/>
                                        </p:tgtEl>
                                        <p:attrNameLst>
                                          <p:attrName>r</p:attrName>
                                        </p:attrNameLst>
                                      </p:cBhvr>
                                    </p:animRot>
                                  </p:childTnLst>
                                </p:cTn>
                              </p:par>
                            </p:childTnLst>
                          </p:cTn>
                        </p:par>
                        <p:par>
                          <p:cTn id="12" fill="hold" nodeType="afterGroup">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12518"/>
                                        </p:tgtEl>
                                        <p:attrNameLst>
                                          <p:attrName>style.visibility</p:attrName>
                                        </p:attrNameLst>
                                      </p:cBhvr>
                                      <p:to>
                                        <p:strVal val="visible"/>
                                      </p:to>
                                    </p:set>
                                    <p:animEffect>
                                      <p:cBhvr>
                                        <p:cTn id="15" dur="500"/>
                                        <p:tgtEl>
                                          <p:spTgt spid="12518"/>
                                        </p:tgtEl>
                                      </p:cBhvr>
                                    </p:animEffect>
                                  </p:childTnLst>
                                </p:cTn>
                              </p:par>
                            </p:childTnLst>
                          </p:cTn>
                        </p:par>
                        <p:par>
                          <p:cTn id="16" fill="hold" nodeType="afterGroup">
                            <p:stCondLst>
                              <p:cond delay="1500"/>
                            </p:stCondLst>
                            <p:childTnLst>
                              <p:par>
                                <p:cTn id="17" presetID="22" presetClass="entr" presetSubtype="1" fill="hold" grpId="0" nodeType="afterEffect">
                                  <p:stCondLst>
                                    <p:cond delay="0"/>
                                  </p:stCondLst>
                                  <p:childTnLst>
                                    <p:set>
                                      <p:cBhvr>
                                        <p:cTn id="18" dur="1" fill="hold">
                                          <p:stCondLst>
                                            <p:cond delay="0"/>
                                          </p:stCondLst>
                                        </p:cTn>
                                        <p:tgtEl>
                                          <p:spTgt spid="12523"/>
                                        </p:tgtEl>
                                        <p:attrNameLst>
                                          <p:attrName>style.visibility</p:attrName>
                                        </p:attrNameLst>
                                      </p:cBhvr>
                                      <p:to>
                                        <p:strVal val="visible"/>
                                      </p:to>
                                    </p:set>
                                    <p:animEffect>
                                      <p:cBhvr>
                                        <p:cTn id="19" dur="500"/>
                                        <p:tgtEl>
                                          <p:spTgt spid="12523"/>
                                        </p:tgtEl>
                                      </p:cBhvr>
                                    </p:animEffect>
                                  </p:childTnLst>
                                </p:cTn>
                              </p:par>
                            </p:childTnLst>
                          </p:cTn>
                        </p:par>
                        <p:par>
                          <p:cTn id="20" fill="hold" nodeType="afterGroup">
                            <p:stCondLst>
                              <p:cond delay="2000"/>
                            </p:stCondLst>
                            <p:childTnLst>
                              <p:par>
                                <p:cTn id="21" presetID="22" presetClass="entr" presetSubtype="1" fill="hold" grpId="0" nodeType="afterEffect">
                                  <p:stCondLst>
                                    <p:cond delay="0"/>
                                  </p:stCondLst>
                                  <p:childTnLst>
                                    <p:set>
                                      <p:cBhvr>
                                        <p:cTn id="22" dur="1" fill="hold">
                                          <p:stCondLst>
                                            <p:cond delay="0"/>
                                          </p:stCondLst>
                                        </p:cTn>
                                        <p:tgtEl>
                                          <p:spTgt spid="12290"/>
                                        </p:tgtEl>
                                        <p:attrNameLst>
                                          <p:attrName>style.visibility</p:attrName>
                                        </p:attrNameLst>
                                      </p:cBhvr>
                                      <p:to>
                                        <p:strVal val="visible"/>
                                      </p:to>
                                    </p:set>
                                    <p:animEffect>
                                      <p:cBhvr>
                                        <p:cTn id="23" dur="500"/>
                                        <p:tgtEl>
                                          <p:spTgt spid="122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0" grpId="0" bldLvl="0" autoUpdateAnimBg="0"/>
      <p:bldP spid="12518" grpId="0" bldLvl="0" autoUpdateAnimBg="0"/>
      <p:bldP spid="12523" grpId="0" bldLvl="0" autoUpdateAnimBg="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218" name="Group 2"/>
          <p:cNvGrpSpPr>
            <a:grpSpLocks/>
          </p:cNvGrpSpPr>
          <p:nvPr/>
        </p:nvGrpSpPr>
        <p:grpSpPr bwMode="auto">
          <a:xfrm rot="5400000" flipH="1">
            <a:off x="-34925" y="34925"/>
            <a:ext cx="1809750" cy="1739900"/>
            <a:chOff x="0" y="0"/>
            <a:chExt cx="4756151" cy="4570413"/>
          </a:xfrm>
        </p:grpSpPr>
        <p:sp>
          <p:nvSpPr>
            <p:cNvPr id="9291" name="Freeform 51"/>
            <p:cNvSpPr>
              <a:spLocks noChangeArrowheads="1"/>
            </p:cNvSpPr>
            <p:nvPr/>
          </p:nvSpPr>
          <p:spPr bwMode="auto">
            <a:xfrm>
              <a:off x="492125" y="581025"/>
              <a:ext cx="1258888" cy="2062162"/>
            </a:xfrm>
            <a:custGeom>
              <a:avLst/>
              <a:gdLst>
                <a:gd name="T0" fmla="*/ 0 w 793"/>
                <a:gd name="T1" fmla="*/ 0 h 1299"/>
                <a:gd name="T2" fmla="*/ 190500 w 793"/>
                <a:gd name="T3" fmla="*/ 2062162 h 1299"/>
                <a:gd name="T4" fmla="*/ 1258888 w 793"/>
                <a:gd name="T5" fmla="*/ 1857375 h 1299"/>
                <a:gd name="T6" fmla="*/ 0 w 793"/>
                <a:gd name="T7" fmla="*/ 0 h 1299"/>
                <a:gd name="T8" fmla="*/ 0 60000 65536"/>
                <a:gd name="T9" fmla="*/ 0 60000 65536"/>
                <a:gd name="T10" fmla="*/ 0 60000 65536"/>
                <a:gd name="T11" fmla="*/ 0 60000 65536"/>
                <a:gd name="T12" fmla="*/ 0 w 793"/>
                <a:gd name="T13" fmla="*/ 0 h 1299"/>
                <a:gd name="T14" fmla="*/ 793 w 793"/>
                <a:gd name="T15" fmla="*/ 1299 h 1299"/>
              </a:gdLst>
              <a:ahLst/>
              <a:cxnLst>
                <a:cxn ang="T8">
                  <a:pos x="T0" y="T1"/>
                </a:cxn>
                <a:cxn ang="T9">
                  <a:pos x="T2" y="T3"/>
                </a:cxn>
                <a:cxn ang="T10">
                  <a:pos x="T4" y="T5"/>
                </a:cxn>
                <a:cxn ang="T11">
                  <a:pos x="T6" y="T7"/>
                </a:cxn>
              </a:cxnLst>
              <a:rect l="T12" t="T13" r="T14" b="T15"/>
              <a:pathLst>
                <a:path w="793" h="1299">
                  <a:moveTo>
                    <a:pt x="0" y="0"/>
                  </a:moveTo>
                  <a:lnTo>
                    <a:pt x="120" y="1299"/>
                  </a:lnTo>
                  <a:lnTo>
                    <a:pt x="793" y="1170"/>
                  </a:lnTo>
                  <a:lnTo>
                    <a:pt x="0" y="0"/>
                  </a:lnTo>
                  <a:close/>
                </a:path>
              </a:pathLst>
            </a:custGeom>
            <a:solidFill>
              <a:srgbClr val="5DABC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9292" name="Freeform 52"/>
            <p:cNvSpPr>
              <a:spLocks noChangeArrowheads="1"/>
            </p:cNvSpPr>
            <p:nvPr/>
          </p:nvSpPr>
          <p:spPr bwMode="auto">
            <a:xfrm>
              <a:off x="682625" y="2438400"/>
              <a:ext cx="1068388" cy="2132012"/>
            </a:xfrm>
            <a:custGeom>
              <a:avLst/>
              <a:gdLst>
                <a:gd name="T0" fmla="*/ 725488 w 673"/>
                <a:gd name="T1" fmla="*/ 2132012 h 1343"/>
                <a:gd name="T2" fmla="*/ 0 w 673"/>
                <a:gd name="T3" fmla="*/ 204787 h 1343"/>
                <a:gd name="T4" fmla="*/ 1068388 w 673"/>
                <a:gd name="T5" fmla="*/ 0 h 1343"/>
                <a:gd name="T6" fmla="*/ 725488 w 673"/>
                <a:gd name="T7" fmla="*/ 2132012 h 1343"/>
                <a:gd name="T8" fmla="*/ 0 60000 65536"/>
                <a:gd name="T9" fmla="*/ 0 60000 65536"/>
                <a:gd name="T10" fmla="*/ 0 60000 65536"/>
                <a:gd name="T11" fmla="*/ 0 60000 65536"/>
                <a:gd name="T12" fmla="*/ 0 w 673"/>
                <a:gd name="T13" fmla="*/ 0 h 1343"/>
                <a:gd name="T14" fmla="*/ 673 w 673"/>
                <a:gd name="T15" fmla="*/ 1343 h 1343"/>
              </a:gdLst>
              <a:ahLst/>
              <a:cxnLst>
                <a:cxn ang="T8">
                  <a:pos x="T0" y="T1"/>
                </a:cxn>
                <a:cxn ang="T9">
                  <a:pos x="T2" y="T3"/>
                </a:cxn>
                <a:cxn ang="T10">
                  <a:pos x="T4" y="T5"/>
                </a:cxn>
                <a:cxn ang="T11">
                  <a:pos x="T6" y="T7"/>
                </a:cxn>
              </a:cxnLst>
              <a:rect l="T12" t="T13" r="T14" b="T15"/>
              <a:pathLst>
                <a:path w="673" h="1343">
                  <a:moveTo>
                    <a:pt x="457" y="1343"/>
                  </a:moveTo>
                  <a:lnTo>
                    <a:pt x="0" y="129"/>
                  </a:lnTo>
                  <a:lnTo>
                    <a:pt x="673" y="0"/>
                  </a:lnTo>
                  <a:lnTo>
                    <a:pt x="457" y="1343"/>
                  </a:lnTo>
                  <a:close/>
                </a:path>
              </a:pathLst>
            </a:custGeom>
            <a:solidFill>
              <a:srgbClr val="21AFD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9293" name="Freeform 53"/>
            <p:cNvSpPr>
              <a:spLocks noChangeArrowheads="1"/>
            </p:cNvSpPr>
            <p:nvPr/>
          </p:nvSpPr>
          <p:spPr bwMode="auto">
            <a:xfrm>
              <a:off x="174625" y="2643188"/>
              <a:ext cx="1233488" cy="1927225"/>
            </a:xfrm>
            <a:custGeom>
              <a:avLst/>
              <a:gdLst>
                <a:gd name="T0" fmla="*/ 0 w 777"/>
                <a:gd name="T1" fmla="*/ 949325 h 1214"/>
                <a:gd name="T2" fmla="*/ 508000 w 777"/>
                <a:gd name="T3" fmla="*/ 0 h 1214"/>
                <a:gd name="T4" fmla="*/ 1233488 w 777"/>
                <a:gd name="T5" fmla="*/ 1927225 h 1214"/>
                <a:gd name="T6" fmla="*/ 0 w 777"/>
                <a:gd name="T7" fmla="*/ 949325 h 1214"/>
                <a:gd name="T8" fmla="*/ 0 60000 65536"/>
                <a:gd name="T9" fmla="*/ 0 60000 65536"/>
                <a:gd name="T10" fmla="*/ 0 60000 65536"/>
                <a:gd name="T11" fmla="*/ 0 60000 65536"/>
                <a:gd name="T12" fmla="*/ 0 w 777"/>
                <a:gd name="T13" fmla="*/ 0 h 1214"/>
                <a:gd name="T14" fmla="*/ 777 w 777"/>
                <a:gd name="T15" fmla="*/ 1214 h 1214"/>
              </a:gdLst>
              <a:ahLst/>
              <a:cxnLst>
                <a:cxn ang="T8">
                  <a:pos x="T0" y="T1"/>
                </a:cxn>
                <a:cxn ang="T9">
                  <a:pos x="T2" y="T3"/>
                </a:cxn>
                <a:cxn ang="T10">
                  <a:pos x="T4" y="T5"/>
                </a:cxn>
                <a:cxn ang="T11">
                  <a:pos x="T6" y="T7"/>
                </a:cxn>
              </a:cxnLst>
              <a:rect l="T12" t="T13" r="T14" b="T15"/>
              <a:pathLst>
                <a:path w="777" h="1214">
                  <a:moveTo>
                    <a:pt x="0" y="598"/>
                  </a:moveTo>
                  <a:lnTo>
                    <a:pt x="320" y="0"/>
                  </a:lnTo>
                  <a:lnTo>
                    <a:pt x="777" y="1214"/>
                  </a:lnTo>
                  <a:lnTo>
                    <a:pt x="0" y="598"/>
                  </a:lnTo>
                  <a:close/>
                </a:path>
              </a:pathLst>
            </a:custGeom>
            <a:solidFill>
              <a:srgbClr val="2982B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9294" name="Freeform 54"/>
            <p:cNvSpPr>
              <a:spLocks noChangeArrowheads="1"/>
            </p:cNvSpPr>
            <p:nvPr/>
          </p:nvSpPr>
          <p:spPr bwMode="auto">
            <a:xfrm>
              <a:off x="174625" y="3592513"/>
              <a:ext cx="1233488" cy="977900"/>
            </a:xfrm>
            <a:custGeom>
              <a:avLst/>
              <a:gdLst>
                <a:gd name="T0" fmla="*/ 0 w 777"/>
                <a:gd name="T1" fmla="*/ 0 h 616"/>
                <a:gd name="T2" fmla="*/ 14288 w 777"/>
                <a:gd name="T3" fmla="*/ 574675 h 616"/>
                <a:gd name="T4" fmla="*/ 1233488 w 777"/>
                <a:gd name="T5" fmla="*/ 977900 h 616"/>
                <a:gd name="T6" fmla="*/ 0 w 777"/>
                <a:gd name="T7" fmla="*/ 0 h 616"/>
                <a:gd name="T8" fmla="*/ 0 60000 65536"/>
                <a:gd name="T9" fmla="*/ 0 60000 65536"/>
                <a:gd name="T10" fmla="*/ 0 60000 65536"/>
                <a:gd name="T11" fmla="*/ 0 60000 65536"/>
                <a:gd name="T12" fmla="*/ 0 w 777"/>
                <a:gd name="T13" fmla="*/ 0 h 616"/>
                <a:gd name="T14" fmla="*/ 777 w 777"/>
                <a:gd name="T15" fmla="*/ 616 h 616"/>
              </a:gdLst>
              <a:ahLst/>
              <a:cxnLst>
                <a:cxn ang="T8">
                  <a:pos x="T0" y="T1"/>
                </a:cxn>
                <a:cxn ang="T9">
                  <a:pos x="T2" y="T3"/>
                </a:cxn>
                <a:cxn ang="T10">
                  <a:pos x="T4" y="T5"/>
                </a:cxn>
                <a:cxn ang="T11">
                  <a:pos x="T6" y="T7"/>
                </a:cxn>
              </a:cxnLst>
              <a:rect l="T12" t="T13" r="T14" b="T15"/>
              <a:pathLst>
                <a:path w="777" h="616">
                  <a:moveTo>
                    <a:pt x="0" y="0"/>
                  </a:moveTo>
                  <a:lnTo>
                    <a:pt x="9" y="362"/>
                  </a:lnTo>
                  <a:lnTo>
                    <a:pt x="777" y="616"/>
                  </a:lnTo>
                  <a:lnTo>
                    <a:pt x="0" y="0"/>
                  </a:lnTo>
                  <a:close/>
                </a:path>
              </a:pathLst>
            </a:custGeom>
            <a:solidFill>
              <a:srgbClr val="085C9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9295" name="Freeform 58"/>
            <p:cNvSpPr>
              <a:spLocks noChangeArrowheads="1"/>
            </p:cNvSpPr>
            <p:nvPr/>
          </p:nvSpPr>
          <p:spPr bwMode="auto">
            <a:xfrm>
              <a:off x="1408113" y="3375025"/>
              <a:ext cx="976313" cy="1195387"/>
            </a:xfrm>
            <a:custGeom>
              <a:avLst/>
              <a:gdLst>
                <a:gd name="T0" fmla="*/ 0 w 615"/>
                <a:gd name="T1" fmla="*/ 1195387 h 753"/>
                <a:gd name="T2" fmla="*/ 633413 w 615"/>
                <a:gd name="T3" fmla="*/ 0 h 753"/>
                <a:gd name="T4" fmla="*/ 976313 w 615"/>
                <a:gd name="T5" fmla="*/ 1195387 h 753"/>
                <a:gd name="T6" fmla="*/ 0 w 615"/>
                <a:gd name="T7" fmla="*/ 1195387 h 753"/>
                <a:gd name="T8" fmla="*/ 0 60000 65536"/>
                <a:gd name="T9" fmla="*/ 0 60000 65536"/>
                <a:gd name="T10" fmla="*/ 0 60000 65536"/>
                <a:gd name="T11" fmla="*/ 0 60000 65536"/>
                <a:gd name="T12" fmla="*/ 0 w 615"/>
                <a:gd name="T13" fmla="*/ 0 h 753"/>
                <a:gd name="T14" fmla="*/ 615 w 615"/>
                <a:gd name="T15" fmla="*/ 753 h 753"/>
              </a:gdLst>
              <a:ahLst/>
              <a:cxnLst>
                <a:cxn ang="T8">
                  <a:pos x="T0" y="T1"/>
                </a:cxn>
                <a:cxn ang="T9">
                  <a:pos x="T2" y="T3"/>
                </a:cxn>
                <a:cxn ang="T10">
                  <a:pos x="T4" y="T5"/>
                </a:cxn>
                <a:cxn ang="T11">
                  <a:pos x="T6" y="T7"/>
                </a:cxn>
              </a:cxnLst>
              <a:rect l="T12" t="T13" r="T14" b="T15"/>
              <a:pathLst>
                <a:path w="615" h="753">
                  <a:moveTo>
                    <a:pt x="0" y="753"/>
                  </a:moveTo>
                  <a:lnTo>
                    <a:pt x="399" y="0"/>
                  </a:lnTo>
                  <a:lnTo>
                    <a:pt x="615" y="753"/>
                  </a:lnTo>
                  <a:lnTo>
                    <a:pt x="0" y="753"/>
                  </a:lnTo>
                  <a:close/>
                </a:path>
              </a:pathLst>
            </a:custGeom>
            <a:solidFill>
              <a:srgbClr val="93C52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9296" name="Freeform 59"/>
            <p:cNvSpPr>
              <a:spLocks noChangeArrowheads="1"/>
            </p:cNvSpPr>
            <p:nvPr/>
          </p:nvSpPr>
          <p:spPr bwMode="auto">
            <a:xfrm>
              <a:off x="492125" y="581025"/>
              <a:ext cx="1519238" cy="1857375"/>
            </a:xfrm>
            <a:custGeom>
              <a:avLst/>
              <a:gdLst>
                <a:gd name="T0" fmla="*/ 1519238 w 957"/>
                <a:gd name="T1" fmla="*/ 1189038 h 1170"/>
                <a:gd name="T2" fmla="*/ 1258888 w 957"/>
                <a:gd name="T3" fmla="*/ 1857375 h 1170"/>
                <a:gd name="T4" fmla="*/ 0 w 957"/>
                <a:gd name="T5" fmla="*/ 0 h 1170"/>
                <a:gd name="T6" fmla="*/ 1519238 w 957"/>
                <a:gd name="T7" fmla="*/ 1189038 h 1170"/>
                <a:gd name="T8" fmla="*/ 0 60000 65536"/>
                <a:gd name="T9" fmla="*/ 0 60000 65536"/>
                <a:gd name="T10" fmla="*/ 0 60000 65536"/>
                <a:gd name="T11" fmla="*/ 0 60000 65536"/>
                <a:gd name="T12" fmla="*/ 0 w 957"/>
                <a:gd name="T13" fmla="*/ 0 h 1170"/>
                <a:gd name="T14" fmla="*/ 957 w 957"/>
                <a:gd name="T15" fmla="*/ 1170 h 1170"/>
              </a:gdLst>
              <a:ahLst/>
              <a:cxnLst>
                <a:cxn ang="T8">
                  <a:pos x="T0" y="T1"/>
                </a:cxn>
                <a:cxn ang="T9">
                  <a:pos x="T2" y="T3"/>
                </a:cxn>
                <a:cxn ang="T10">
                  <a:pos x="T4" y="T5"/>
                </a:cxn>
                <a:cxn ang="T11">
                  <a:pos x="T6" y="T7"/>
                </a:cxn>
              </a:cxnLst>
              <a:rect l="T12" t="T13" r="T14" b="T15"/>
              <a:pathLst>
                <a:path w="957" h="1170">
                  <a:moveTo>
                    <a:pt x="957" y="749"/>
                  </a:moveTo>
                  <a:lnTo>
                    <a:pt x="793" y="1170"/>
                  </a:lnTo>
                  <a:lnTo>
                    <a:pt x="0" y="0"/>
                  </a:lnTo>
                  <a:lnTo>
                    <a:pt x="957" y="749"/>
                  </a:lnTo>
                  <a:close/>
                </a:path>
              </a:pathLst>
            </a:custGeom>
            <a:solidFill>
              <a:srgbClr val="4CBAC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9297" name="Freeform 60"/>
            <p:cNvSpPr>
              <a:spLocks noChangeArrowheads="1"/>
            </p:cNvSpPr>
            <p:nvPr/>
          </p:nvSpPr>
          <p:spPr bwMode="auto">
            <a:xfrm>
              <a:off x="2011363" y="1770063"/>
              <a:ext cx="1000125" cy="1604962"/>
            </a:xfrm>
            <a:custGeom>
              <a:avLst/>
              <a:gdLst>
                <a:gd name="T0" fmla="*/ 1000125 w 630"/>
                <a:gd name="T1" fmla="*/ 474662 h 1011"/>
                <a:gd name="T2" fmla="*/ 30163 w 630"/>
                <a:gd name="T3" fmla="*/ 1604962 h 1011"/>
                <a:gd name="T4" fmla="*/ 0 w 630"/>
                <a:gd name="T5" fmla="*/ 0 h 1011"/>
                <a:gd name="T6" fmla="*/ 1000125 w 630"/>
                <a:gd name="T7" fmla="*/ 474662 h 1011"/>
                <a:gd name="T8" fmla="*/ 0 60000 65536"/>
                <a:gd name="T9" fmla="*/ 0 60000 65536"/>
                <a:gd name="T10" fmla="*/ 0 60000 65536"/>
                <a:gd name="T11" fmla="*/ 0 60000 65536"/>
                <a:gd name="T12" fmla="*/ 0 w 630"/>
                <a:gd name="T13" fmla="*/ 0 h 1011"/>
                <a:gd name="T14" fmla="*/ 630 w 630"/>
                <a:gd name="T15" fmla="*/ 1011 h 1011"/>
              </a:gdLst>
              <a:ahLst/>
              <a:cxnLst>
                <a:cxn ang="T8">
                  <a:pos x="T0" y="T1"/>
                </a:cxn>
                <a:cxn ang="T9">
                  <a:pos x="T2" y="T3"/>
                </a:cxn>
                <a:cxn ang="T10">
                  <a:pos x="T4" y="T5"/>
                </a:cxn>
                <a:cxn ang="T11">
                  <a:pos x="T6" y="T7"/>
                </a:cxn>
              </a:cxnLst>
              <a:rect l="T12" t="T13" r="T14" b="T15"/>
              <a:pathLst>
                <a:path w="630" h="1011">
                  <a:moveTo>
                    <a:pt x="630" y="299"/>
                  </a:moveTo>
                  <a:lnTo>
                    <a:pt x="19" y="1011"/>
                  </a:lnTo>
                  <a:lnTo>
                    <a:pt x="0" y="0"/>
                  </a:lnTo>
                  <a:lnTo>
                    <a:pt x="630" y="299"/>
                  </a:lnTo>
                  <a:close/>
                </a:path>
              </a:pathLst>
            </a:custGeom>
            <a:solidFill>
              <a:srgbClr val="27AB7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9298" name="Freeform 61"/>
            <p:cNvSpPr>
              <a:spLocks noChangeArrowheads="1"/>
            </p:cNvSpPr>
            <p:nvPr/>
          </p:nvSpPr>
          <p:spPr bwMode="auto">
            <a:xfrm>
              <a:off x="2011363" y="382588"/>
              <a:ext cx="998538" cy="1860550"/>
            </a:xfrm>
            <a:custGeom>
              <a:avLst/>
              <a:gdLst>
                <a:gd name="T0" fmla="*/ 0 w 629"/>
                <a:gd name="T1" fmla="*/ 1387475 h 1172"/>
                <a:gd name="T2" fmla="*/ 520700 w 629"/>
                <a:gd name="T3" fmla="*/ 0 h 1172"/>
                <a:gd name="T4" fmla="*/ 998538 w 629"/>
                <a:gd name="T5" fmla="*/ 1860550 h 1172"/>
                <a:gd name="T6" fmla="*/ 0 w 629"/>
                <a:gd name="T7" fmla="*/ 1387475 h 1172"/>
                <a:gd name="T8" fmla="*/ 0 60000 65536"/>
                <a:gd name="T9" fmla="*/ 0 60000 65536"/>
                <a:gd name="T10" fmla="*/ 0 60000 65536"/>
                <a:gd name="T11" fmla="*/ 0 60000 65536"/>
                <a:gd name="T12" fmla="*/ 0 w 629"/>
                <a:gd name="T13" fmla="*/ 0 h 1172"/>
                <a:gd name="T14" fmla="*/ 629 w 629"/>
                <a:gd name="T15" fmla="*/ 1172 h 1172"/>
              </a:gdLst>
              <a:ahLst/>
              <a:cxnLst>
                <a:cxn ang="T8">
                  <a:pos x="T0" y="T1"/>
                </a:cxn>
                <a:cxn ang="T9">
                  <a:pos x="T2" y="T3"/>
                </a:cxn>
                <a:cxn ang="T10">
                  <a:pos x="T4" y="T5"/>
                </a:cxn>
                <a:cxn ang="T11">
                  <a:pos x="T6" y="T7"/>
                </a:cxn>
              </a:cxnLst>
              <a:rect l="T12" t="T13" r="T14" b="T15"/>
              <a:pathLst>
                <a:path w="629" h="1172">
                  <a:moveTo>
                    <a:pt x="0" y="874"/>
                  </a:moveTo>
                  <a:lnTo>
                    <a:pt x="328" y="0"/>
                  </a:lnTo>
                  <a:lnTo>
                    <a:pt x="629" y="1172"/>
                  </a:lnTo>
                  <a:lnTo>
                    <a:pt x="0" y="874"/>
                  </a:lnTo>
                  <a:close/>
                </a:path>
              </a:pathLst>
            </a:custGeom>
            <a:solidFill>
              <a:srgbClr val="65BA9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9299" name="Freeform 62"/>
            <p:cNvSpPr>
              <a:spLocks noChangeArrowheads="1"/>
            </p:cNvSpPr>
            <p:nvPr/>
          </p:nvSpPr>
          <p:spPr bwMode="auto">
            <a:xfrm>
              <a:off x="2532063" y="382588"/>
              <a:ext cx="1524000" cy="2509837"/>
            </a:xfrm>
            <a:custGeom>
              <a:avLst/>
              <a:gdLst>
                <a:gd name="T0" fmla="*/ 479425 w 960"/>
                <a:gd name="T1" fmla="*/ 1862137 h 1581"/>
                <a:gd name="T2" fmla="*/ 477838 w 960"/>
                <a:gd name="T3" fmla="*/ 1860550 h 1581"/>
                <a:gd name="T4" fmla="*/ 0 w 960"/>
                <a:gd name="T5" fmla="*/ 0 h 1581"/>
                <a:gd name="T6" fmla="*/ 0 w 960"/>
                <a:gd name="T7" fmla="*/ 0 h 1581"/>
                <a:gd name="T8" fmla="*/ 1524000 w 960"/>
                <a:gd name="T9" fmla="*/ 2509837 h 1581"/>
                <a:gd name="T10" fmla="*/ 479425 w 960"/>
                <a:gd name="T11" fmla="*/ 1862137 h 1581"/>
                <a:gd name="T12" fmla="*/ 0 60000 65536"/>
                <a:gd name="T13" fmla="*/ 0 60000 65536"/>
                <a:gd name="T14" fmla="*/ 0 60000 65536"/>
                <a:gd name="T15" fmla="*/ 0 60000 65536"/>
                <a:gd name="T16" fmla="*/ 0 60000 65536"/>
                <a:gd name="T17" fmla="*/ 0 60000 65536"/>
                <a:gd name="T18" fmla="*/ 0 w 960"/>
                <a:gd name="T19" fmla="*/ 0 h 1581"/>
                <a:gd name="T20" fmla="*/ 960 w 960"/>
                <a:gd name="T21" fmla="*/ 1581 h 1581"/>
              </a:gdLst>
              <a:ahLst/>
              <a:cxnLst>
                <a:cxn ang="T12">
                  <a:pos x="T0" y="T1"/>
                </a:cxn>
                <a:cxn ang="T13">
                  <a:pos x="T2" y="T3"/>
                </a:cxn>
                <a:cxn ang="T14">
                  <a:pos x="T4" y="T5"/>
                </a:cxn>
                <a:cxn ang="T15">
                  <a:pos x="T6" y="T7"/>
                </a:cxn>
                <a:cxn ang="T16">
                  <a:pos x="T8" y="T9"/>
                </a:cxn>
                <a:cxn ang="T17">
                  <a:pos x="T10" y="T11"/>
                </a:cxn>
              </a:cxnLst>
              <a:rect l="T18" t="T19" r="T20" b="T21"/>
              <a:pathLst>
                <a:path w="960" h="1581">
                  <a:moveTo>
                    <a:pt x="302" y="1173"/>
                  </a:moveTo>
                  <a:lnTo>
                    <a:pt x="301" y="1172"/>
                  </a:lnTo>
                  <a:lnTo>
                    <a:pt x="0" y="0"/>
                  </a:lnTo>
                  <a:lnTo>
                    <a:pt x="960" y="1581"/>
                  </a:lnTo>
                  <a:lnTo>
                    <a:pt x="302" y="1173"/>
                  </a:lnTo>
                  <a:close/>
                </a:path>
              </a:pathLst>
            </a:custGeom>
            <a:solidFill>
              <a:srgbClr val="F4E67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9300" name="Freeform 63"/>
            <p:cNvSpPr>
              <a:spLocks noChangeArrowheads="1"/>
            </p:cNvSpPr>
            <p:nvPr/>
          </p:nvSpPr>
          <p:spPr bwMode="auto">
            <a:xfrm>
              <a:off x="2532063" y="379413"/>
              <a:ext cx="2224088" cy="2513012"/>
            </a:xfrm>
            <a:custGeom>
              <a:avLst/>
              <a:gdLst>
                <a:gd name="T0" fmla="*/ 2224088 w 1401"/>
                <a:gd name="T1" fmla="*/ 2020887 h 1583"/>
                <a:gd name="T2" fmla="*/ 1524000 w 1401"/>
                <a:gd name="T3" fmla="*/ 2513012 h 1583"/>
                <a:gd name="T4" fmla="*/ 0 w 1401"/>
                <a:gd name="T5" fmla="*/ 3175 h 1583"/>
                <a:gd name="T6" fmla="*/ 14288 w 1401"/>
                <a:gd name="T7" fmla="*/ 0 h 1583"/>
                <a:gd name="T8" fmla="*/ 2224088 w 1401"/>
                <a:gd name="T9" fmla="*/ 1439862 h 1583"/>
                <a:gd name="T10" fmla="*/ 2224088 w 1401"/>
                <a:gd name="T11" fmla="*/ 2020887 h 1583"/>
                <a:gd name="T12" fmla="*/ 0 60000 65536"/>
                <a:gd name="T13" fmla="*/ 0 60000 65536"/>
                <a:gd name="T14" fmla="*/ 0 60000 65536"/>
                <a:gd name="T15" fmla="*/ 0 60000 65536"/>
                <a:gd name="T16" fmla="*/ 0 60000 65536"/>
                <a:gd name="T17" fmla="*/ 0 60000 65536"/>
                <a:gd name="T18" fmla="*/ 0 w 1401"/>
                <a:gd name="T19" fmla="*/ 0 h 1583"/>
                <a:gd name="T20" fmla="*/ 1401 w 1401"/>
                <a:gd name="T21" fmla="*/ 1583 h 1583"/>
              </a:gdLst>
              <a:ahLst/>
              <a:cxnLst>
                <a:cxn ang="T12">
                  <a:pos x="T0" y="T1"/>
                </a:cxn>
                <a:cxn ang="T13">
                  <a:pos x="T2" y="T3"/>
                </a:cxn>
                <a:cxn ang="T14">
                  <a:pos x="T4" y="T5"/>
                </a:cxn>
                <a:cxn ang="T15">
                  <a:pos x="T6" y="T7"/>
                </a:cxn>
                <a:cxn ang="T16">
                  <a:pos x="T8" y="T9"/>
                </a:cxn>
                <a:cxn ang="T17">
                  <a:pos x="T10" y="T11"/>
                </a:cxn>
              </a:cxnLst>
              <a:rect l="T18" t="T19" r="T20" b="T21"/>
              <a:pathLst>
                <a:path w="1401" h="1583">
                  <a:moveTo>
                    <a:pt x="1401" y="1273"/>
                  </a:moveTo>
                  <a:lnTo>
                    <a:pt x="960" y="1583"/>
                  </a:lnTo>
                  <a:lnTo>
                    <a:pt x="0" y="2"/>
                  </a:lnTo>
                  <a:lnTo>
                    <a:pt x="9" y="0"/>
                  </a:lnTo>
                  <a:lnTo>
                    <a:pt x="1401" y="907"/>
                  </a:lnTo>
                  <a:lnTo>
                    <a:pt x="1401" y="1273"/>
                  </a:lnTo>
                  <a:close/>
                </a:path>
              </a:pathLst>
            </a:custGeom>
            <a:solidFill>
              <a:srgbClr val="E58A2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9301" name="Freeform 64"/>
            <p:cNvSpPr>
              <a:spLocks noChangeArrowheads="1"/>
            </p:cNvSpPr>
            <p:nvPr/>
          </p:nvSpPr>
          <p:spPr bwMode="auto">
            <a:xfrm>
              <a:off x="2546350" y="379413"/>
              <a:ext cx="2209800" cy="1439862"/>
            </a:xfrm>
            <a:custGeom>
              <a:avLst/>
              <a:gdLst>
                <a:gd name="T0" fmla="*/ 2209800 w 1392"/>
                <a:gd name="T1" fmla="*/ 1439862 h 907"/>
                <a:gd name="T2" fmla="*/ 0 w 1392"/>
                <a:gd name="T3" fmla="*/ 0 h 907"/>
                <a:gd name="T4" fmla="*/ 2209800 w 1392"/>
                <a:gd name="T5" fmla="*/ 379412 h 907"/>
                <a:gd name="T6" fmla="*/ 2209800 w 1392"/>
                <a:gd name="T7" fmla="*/ 1439862 h 907"/>
                <a:gd name="T8" fmla="*/ 0 60000 65536"/>
                <a:gd name="T9" fmla="*/ 0 60000 65536"/>
                <a:gd name="T10" fmla="*/ 0 60000 65536"/>
                <a:gd name="T11" fmla="*/ 0 60000 65536"/>
                <a:gd name="T12" fmla="*/ 0 w 1392"/>
                <a:gd name="T13" fmla="*/ 0 h 907"/>
                <a:gd name="T14" fmla="*/ 1392 w 1392"/>
                <a:gd name="T15" fmla="*/ 907 h 907"/>
              </a:gdLst>
              <a:ahLst/>
              <a:cxnLst>
                <a:cxn ang="T8">
                  <a:pos x="T0" y="T1"/>
                </a:cxn>
                <a:cxn ang="T9">
                  <a:pos x="T2" y="T3"/>
                </a:cxn>
                <a:cxn ang="T10">
                  <a:pos x="T4" y="T5"/>
                </a:cxn>
                <a:cxn ang="T11">
                  <a:pos x="T6" y="T7"/>
                </a:cxn>
              </a:cxnLst>
              <a:rect l="T12" t="T13" r="T14" b="T15"/>
              <a:pathLst>
                <a:path w="1392" h="907">
                  <a:moveTo>
                    <a:pt x="1392" y="907"/>
                  </a:moveTo>
                  <a:lnTo>
                    <a:pt x="0" y="0"/>
                  </a:lnTo>
                  <a:lnTo>
                    <a:pt x="1392" y="239"/>
                  </a:lnTo>
                  <a:lnTo>
                    <a:pt x="1392" y="907"/>
                  </a:lnTo>
                  <a:close/>
                </a:path>
              </a:pathLst>
            </a:custGeom>
            <a:solidFill>
              <a:srgbClr val="E25D2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9302" name="Freeform 65"/>
            <p:cNvSpPr>
              <a:spLocks noChangeArrowheads="1"/>
            </p:cNvSpPr>
            <p:nvPr/>
          </p:nvSpPr>
          <p:spPr bwMode="auto">
            <a:xfrm>
              <a:off x="4056063" y="2400300"/>
              <a:ext cx="700088" cy="2170112"/>
            </a:xfrm>
            <a:custGeom>
              <a:avLst/>
              <a:gdLst>
                <a:gd name="T0" fmla="*/ 700088 w 441"/>
                <a:gd name="T1" fmla="*/ 0 h 1367"/>
                <a:gd name="T2" fmla="*/ 0 w 441"/>
                <a:gd name="T3" fmla="*/ 492125 h 1367"/>
                <a:gd name="T4" fmla="*/ 700088 w 441"/>
                <a:gd name="T5" fmla="*/ 2170112 h 1367"/>
                <a:gd name="T6" fmla="*/ 700088 w 441"/>
                <a:gd name="T7" fmla="*/ 0 h 1367"/>
                <a:gd name="T8" fmla="*/ 0 60000 65536"/>
                <a:gd name="T9" fmla="*/ 0 60000 65536"/>
                <a:gd name="T10" fmla="*/ 0 60000 65536"/>
                <a:gd name="T11" fmla="*/ 0 60000 65536"/>
                <a:gd name="T12" fmla="*/ 0 w 441"/>
                <a:gd name="T13" fmla="*/ 0 h 1367"/>
                <a:gd name="T14" fmla="*/ 441 w 441"/>
                <a:gd name="T15" fmla="*/ 1367 h 1367"/>
              </a:gdLst>
              <a:ahLst/>
              <a:cxnLst>
                <a:cxn ang="T8">
                  <a:pos x="T0" y="T1"/>
                </a:cxn>
                <a:cxn ang="T9">
                  <a:pos x="T2" y="T3"/>
                </a:cxn>
                <a:cxn ang="T10">
                  <a:pos x="T4" y="T5"/>
                </a:cxn>
                <a:cxn ang="T11">
                  <a:pos x="T6" y="T7"/>
                </a:cxn>
              </a:cxnLst>
              <a:rect l="T12" t="T13" r="T14" b="T15"/>
              <a:pathLst>
                <a:path w="441" h="1367">
                  <a:moveTo>
                    <a:pt x="441" y="0"/>
                  </a:moveTo>
                  <a:lnTo>
                    <a:pt x="0" y="310"/>
                  </a:lnTo>
                  <a:lnTo>
                    <a:pt x="441" y="1367"/>
                  </a:lnTo>
                  <a:lnTo>
                    <a:pt x="441" y="0"/>
                  </a:lnTo>
                  <a:close/>
                </a:path>
              </a:pathLst>
            </a:custGeom>
            <a:solidFill>
              <a:srgbClr val="F4C51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9303" name="Freeform 66"/>
            <p:cNvSpPr>
              <a:spLocks noChangeArrowheads="1"/>
            </p:cNvSpPr>
            <p:nvPr/>
          </p:nvSpPr>
          <p:spPr bwMode="auto">
            <a:xfrm>
              <a:off x="3011488" y="2244725"/>
              <a:ext cx="1744663" cy="2325687"/>
            </a:xfrm>
            <a:custGeom>
              <a:avLst/>
              <a:gdLst>
                <a:gd name="T0" fmla="*/ 785813 w 1099"/>
                <a:gd name="T1" fmla="*/ 2325687 h 1465"/>
                <a:gd name="T2" fmla="*/ 1744663 w 1099"/>
                <a:gd name="T3" fmla="*/ 2325687 h 1465"/>
                <a:gd name="T4" fmla="*/ 1744663 w 1099"/>
                <a:gd name="T5" fmla="*/ 2325687 h 1465"/>
                <a:gd name="T6" fmla="*/ 1044575 w 1099"/>
                <a:gd name="T7" fmla="*/ 647700 h 1465"/>
                <a:gd name="T8" fmla="*/ 0 w 1099"/>
                <a:gd name="T9" fmla="*/ 0 h 1465"/>
                <a:gd name="T10" fmla="*/ 785813 w 1099"/>
                <a:gd name="T11" fmla="*/ 2325687 h 1465"/>
                <a:gd name="T12" fmla="*/ 0 60000 65536"/>
                <a:gd name="T13" fmla="*/ 0 60000 65536"/>
                <a:gd name="T14" fmla="*/ 0 60000 65536"/>
                <a:gd name="T15" fmla="*/ 0 60000 65536"/>
                <a:gd name="T16" fmla="*/ 0 60000 65536"/>
                <a:gd name="T17" fmla="*/ 0 60000 65536"/>
                <a:gd name="T18" fmla="*/ 0 w 1099"/>
                <a:gd name="T19" fmla="*/ 0 h 1465"/>
                <a:gd name="T20" fmla="*/ 1099 w 1099"/>
                <a:gd name="T21" fmla="*/ 1465 h 1465"/>
              </a:gdLst>
              <a:ahLst/>
              <a:cxnLst>
                <a:cxn ang="T12">
                  <a:pos x="T0" y="T1"/>
                </a:cxn>
                <a:cxn ang="T13">
                  <a:pos x="T2" y="T3"/>
                </a:cxn>
                <a:cxn ang="T14">
                  <a:pos x="T4" y="T5"/>
                </a:cxn>
                <a:cxn ang="T15">
                  <a:pos x="T6" y="T7"/>
                </a:cxn>
                <a:cxn ang="T16">
                  <a:pos x="T8" y="T9"/>
                </a:cxn>
                <a:cxn ang="T17">
                  <a:pos x="T10" y="T11"/>
                </a:cxn>
              </a:cxnLst>
              <a:rect l="T18" t="T19" r="T20" b="T21"/>
              <a:pathLst>
                <a:path w="1099" h="1465">
                  <a:moveTo>
                    <a:pt x="495" y="1465"/>
                  </a:moveTo>
                  <a:lnTo>
                    <a:pt x="1099" y="1465"/>
                  </a:lnTo>
                  <a:lnTo>
                    <a:pt x="658" y="408"/>
                  </a:lnTo>
                  <a:lnTo>
                    <a:pt x="0" y="0"/>
                  </a:lnTo>
                  <a:lnTo>
                    <a:pt x="495" y="1465"/>
                  </a:lnTo>
                  <a:close/>
                </a:path>
              </a:pathLst>
            </a:custGeom>
            <a:solidFill>
              <a:srgbClr val="E7AC2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9304" name="Freeform 67"/>
            <p:cNvSpPr>
              <a:spLocks noChangeArrowheads="1"/>
            </p:cNvSpPr>
            <p:nvPr/>
          </p:nvSpPr>
          <p:spPr bwMode="auto">
            <a:xfrm>
              <a:off x="2041525" y="2244725"/>
              <a:ext cx="1755775" cy="2325687"/>
            </a:xfrm>
            <a:custGeom>
              <a:avLst/>
              <a:gdLst>
                <a:gd name="T0" fmla="*/ 1181100 w 1106"/>
                <a:gd name="T1" fmla="*/ 2325687 h 1465"/>
                <a:gd name="T2" fmla="*/ 0 w 1106"/>
                <a:gd name="T3" fmla="*/ 1130300 h 1465"/>
                <a:gd name="T4" fmla="*/ 969963 w 1106"/>
                <a:gd name="T5" fmla="*/ 0 h 1465"/>
                <a:gd name="T6" fmla="*/ 1755775 w 1106"/>
                <a:gd name="T7" fmla="*/ 2325687 h 1465"/>
                <a:gd name="T8" fmla="*/ 1181100 w 1106"/>
                <a:gd name="T9" fmla="*/ 2325687 h 1465"/>
                <a:gd name="T10" fmla="*/ 0 60000 65536"/>
                <a:gd name="T11" fmla="*/ 0 60000 65536"/>
                <a:gd name="T12" fmla="*/ 0 60000 65536"/>
                <a:gd name="T13" fmla="*/ 0 60000 65536"/>
                <a:gd name="T14" fmla="*/ 0 60000 65536"/>
                <a:gd name="T15" fmla="*/ 0 w 1106"/>
                <a:gd name="T16" fmla="*/ 0 h 1465"/>
                <a:gd name="T17" fmla="*/ 1106 w 1106"/>
                <a:gd name="T18" fmla="*/ 1465 h 1465"/>
              </a:gdLst>
              <a:ahLst/>
              <a:cxnLst>
                <a:cxn ang="T10">
                  <a:pos x="T0" y="T1"/>
                </a:cxn>
                <a:cxn ang="T11">
                  <a:pos x="T2" y="T3"/>
                </a:cxn>
                <a:cxn ang="T12">
                  <a:pos x="T4" y="T5"/>
                </a:cxn>
                <a:cxn ang="T13">
                  <a:pos x="T6" y="T7"/>
                </a:cxn>
                <a:cxn ang="T14">
                  <a:pos x="T8" y="T9"/>
                </a:cxn>
              </a:cxnLst>
              <a:rect l="T15" t="T16" r="T17" b="T18"/>
              <a:pathLst>
                <a:path w="1106" h="1465">
                  <a:moveTo>
                    <a:pt x="744" y="1465"/>
                  </a:moveTo>
                  <a:lnTo>
                    <a:pt x="0" y="712"/>
                  </a:lnTo>
                  <a:lnTo>
                    <a:pt x="611" y="0"/>
                  </a:lnTo>
                  <a:lnTo>
                    <a:pt x="1106" y="1465"/>
                  </a:lnTo>
                  <a:lnTo>
                    <a:pt x="744" y="1465"/>
                  </a:lnTo>
                  <a:close/>
                </a:path>
              </a:pathLst>
            </a:custGeom>
            <a:solidFill>
              <a:srgbClr val="E9DB2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9305" name="Freeform 68"/>
            <p:cNvSpPr>
              <a:spLocks noChangeArrowheads="1"/>
            </p:cNvSpPr>
            <p:nvPr/>
          </p:nvSpPr>
          <p:spPr bwMode="auto">
            <a:xfrm>
              <a:off x="2041525" y="3375025"/>
              <a:ext cx="1181100" cy="1195387"/>
            </a:xfrm>
            <a:custGeom>
              <a:avLst/>
              <a:gdLst>
                <a:gd name="T0" fmla="*/ 342900 w 744"/>
                <a:gd name="T1" fmla="*/ 1195387 h 753"/>
                <a:gd name="T2" fmla="*/ 1181100 w 744"/>
                <a:gd name="T3" fmla="*/ 1195387 h 753"/>
                <a:gd name="T4" fmla="*/ 0 w 744"/>
                <a:gd name="T5" fmla="*/ 0 h 753"/>
                <a:gd name="T6" fmla="*/ 342900 w 744"/>
                <a:gd name="T7" fmla="*/ 1195387 h 753"/>
                <a:gd name="T8" fmla="*/ 0 60000 65536"/>
                <a:gd name="T9" fmla="*/ 0 60000 65536"/>
                <a:gd name="T10" fmla="*/ 0 60000 65536"/>
                <a:gd name="T11" fmla="*/ 0 60000 65536"/>
                <a:gd name="T12" fmla="*/ 0 w 744"/>
                <a:gd name="T13" fmla="*/ 0 h 753"/>
                <a:gd name="T14" fmla="*/ 744 w 744"/>
                <a:gd name="T15" fmla="*/ 753 h 753"/>
              </a:gdLst>
              <a:ahLst/>
              <a:cxnLst>
                <a:cxn ang="T8">
                  <a:pos x="T0" y="T1"/>
                </a:cxn>
                <a:cxn ang="T9">
                  <a:pos x="T2" y="T3"/>
                </a:cxn>
                <a:cxn ang="T10">
                  <a:pos x="T4" y="T5"/>
                </a:cxn>
                <a:cxn ang="T11">
                  <a:pos x="T6" y="T7"/>
                </a:cxn>
              </a:cxnLst>
              <a:rect l="T12" t="T13" r="T14" b="T15"/>
              <a:pathLst>
                <a:path w="744" h="753">
                  <a:moveTo>
                    <a:pt x="216" y="753"/>
                  </a:moveTo>
                  <a:lnTo>
                    <a:pt x="744" y="753"/>
                  </a:lnTo>
                  <a:lnTo>
                    <a:pt x="0" y="0"/>
                  </a:lnTo>
                  <a:lnTo>
                    <a:pt x="216" y="753"/>
                  </a:lnTo>
                  <a:close/>
                </a:path>
              </a:pathLst>
            </a:custGeom>
            <a:solidFill>
              <a:srgbClr val="B2CB3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9306" name="Freeform 69"/>
            <p:cNvSpPr>
              <a:spLocks noChangeArrowheads="1"/>
            </p:cNvSpPr>
            <p:nvPr/>
          </p:nvSpPr>
          <p:spPr bwMode="auto">
            <a:xfrm>
              <a:off x="1408113" y="2438400"/>
              <a:ext cx="633413" cy="2132012"/>
            </a:xfrm>
            <a:custGeom>
              <a:avLst/>
              <a:gdLst>
                <a:gd name="T0" fmla="*/ 0 w 399"/>
                <a:gd name="T1" fmla="*/ 2132012 h 1343"/>
                <a:gd name="T2" fmla="*/ 633413 w 399"/>
                <a:gd name="T3" fmla="*/ 938212 h 1343"/>
                <a:gd name="T4" fmla="*/ 342900 w 399"/>
                <a:gd name="T5" fmla="*/ 0 h 1343"/>
                <a:gd name="T6" fmla="*/ 0 w 399"/>
                <a:gd name="T7" fmla="*/ 2132012 h 1343"/>
                <a:gd name="T8" fmla="*/ 0 60000 65536"/>
                <a:gd name="T9" fmla="*/ 0 60000 65536"/>
                <a:gd name="T10" fmla="*/ 0 60000 65536"/>
                <a:gd name="T11" fmla="*/ 0 60000 65536"/>
                <a:gd name="T12" fmla="*/ 0 w 399"/>
                <a:gd name="T13" fmla="*/ 0 h 1343"/>
                <a:gd name="T14" fmla="*/ 399 w 399"/>
                <a:gd name="T15" fmla="*/ 1343 h 1343"/>
              </a:gdLst>
              <a:ahLst/>
              <a:cxnLst>
                <a:cxn ang="T8">
                  <a:pos x="T0" y="T1"/>
                </a:cxn>
                <a:cxn ang="T9">
                  <a:pos x="T2" y="T3"/>
                </a:cxn>
                <a:cxn ang="T10">
                  <a:pos x="T4" y="T5"/>
                </a:cxn>
                <a:cxn ang="T11">
                  <a:pos x="T6" y="T7"/>
                </a:cxn>
              </a:cxnLst>
              <a:rect l="T12" t="T13" r="T14" b="T15"/>
              <a:pathLst>
                <a:path w="399" h="1343">
                  <a:moveTo>
                    <a:pt x="0" y="1343"/>
                  </a:moveTo>
                  <a:lnTo>
                    <a:pt x="399" y="591"/>
                  </a:lnTo>
                  <a:lnTo>
                    <a:pt x="216" y="0"/>
                  </a:lnTo>
                  <a:lnTo>
                    <a:pt x="0" y="1343"/>
                  </a:lnTo>
                  <a:close/>
                </a:path>
              </a:pathLst>
            </a:custGeom>
            <a:solidFill>
              <a:srgbClr val="14885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9307" name="Freeform 70"/>
            <p:cNvSpPr>
              <a:spLocks noChangeArrowheads="1"/>
            </p:cNvSpPr>
            <p:nvPr/>
          </p:nvSpPr>
          <p:spPr bwMode="auto">
            <a:xfrm>
              <a:off x="1751013" y="1770063"/>
              <a:ext cx="290513" cy="1606550"/>
            </a:xfrm>
            <a:custGeom>
              <a:avLst/>
              <a:gdLst>
                <a:gd name="T0" fmla="*/ 290513 w 183"/>
                <a:gd name="T1" fmla="*/ 1606550 h 1012"/>
                <a:gd name="T2" fmla="*/ 290513 w 183"/>
                <a:gd name="T3" fmla="*/ 1604963 h 1012"/>
                <a:gd name="T4" fmla="*/ 260350 w 183"/>
                <a:gd name="T5" fmla="*/ 0 h 1012"/>
                <a:gd name="T6" fmla="*/ 0 w 183"/>
                <a:gd name="T7" fmla="*/ 668338 h 1012"/>
                <a:gd name="T8" fmla="*/ 290513 w 183"/>
                <a:gd name="T9" fmla="*/ 1606550 h 1012"/>
                <a:gd name="T10" fmla="*/ 0 60000 65536"/>
                <a:gd name="T11" fmla="*/ 0 60000 65536"/>
                <a:gd name="T12" fmla="*/ 0 60000 65536"/>
                <a:gd name="T13" fmla="*/ 0 60000 65536"/>
                <a:gd name="T14" fmla="*/ 0 60000 65536"/>
                <a:gd name="T15" fmla="*/ 0 w 183"/>
                <a:gd name="T16" fmla="*/ 0 h 1012"/>
                <a:gd name="T17" fmla="*/ 183 w 183"/>
                <a:gd name="T18" fmla="*/ 1012 h 1012"/>
              </a:gdLst>
              <a:ahLst/>
              <a:cxnLst>
                <a:cxn ang="T10">
                  <a:pos x="T0" y="T1"/>
                </a:cxn>
                <a:cxn ang="T11">
                  <a:pos x="T2" y="T3"/>
                </a:cxn>
                <a:cxn ang="T12">
                  <a:pos x="T4" y="T5"/>
                </a:cxn>
                <a:cxn ang="T13">
                  <a:pos x="T6" y="T7"/>
                </a:cxn>
                <a:cxn ang="T14">
                  <a:pos x="T8" y="T9"/>
                </a:cxn>
              </a:cxnLst>
              <a:rect l="T15" t="T16" r="T17" b="T18"/>
              <a:pathLst>
                <a:path w="183" h="1012">
                  <a:moveTo>
                    <a:pt x="183" y="1012"/>
                  </a:moveTo>
                  <a:lnTo>
                    <a:pt x="183" y="1011"/>
                  </a:lnTo>
                  <a:lnTo>
                    <a:pt x="164" y="0"/>
                  </a:lnTo>
                  <a:lnTo>
                    <a:pt x="0" y="421"/>
                  </a:lnTo>
                  <a:lnTo>
                    <a:pt x="183" y="1012"/>
                  </a:lnTo>
                  <a:close/>
                </a:path>
              </a:pathLst>
            </a:custGeom>
            <a:solidFill>
              <a:srgbClr val="24624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9308" name="Freeform 75"/>
            <p:cNvSpPr>
              <a:spLocks noChangeArrowheads="1"/>
            </p:cNvSpPr>
            <p:nvPr/>
          </p:nvSpPr>
          <p:spPr bwMode="auto">
            <a:xfrm>
              <a:off x="330200" y="220663"/>
              <a:ext cx="1306513" cy="2249487"/>
            </a:xfrm>
            <a:custGeom>
              <a:avLst/>
              <a:gdLst>
                <a:gd name="T0" fmla="*/ 0 w 823"/>
                <a:gd name="T1" fmla="*/ 0 h 1417"/>
                <a:gd name="T2" fmla="*/ 198438 w 823"/>
                <a:gd name="T3" fmla="*/ 2249487 h 1417"/>
                <a:gd name="T4" fmla="*/ 1306513 w 823"/>
                <a:gd name="T5" fmla="*/ 2025650 h 1417"/>
                <a:gd name="T6" fmla="*/ 0 w 823"/>
                <a:gd name="T7" fmla="*/ 0 h 1417"/>
                <a:gd name="T8" fmla="*/ 0 60000 65536"/>
                <a:gd name="T9" fmla="*/ 0 60000 65536"/>
                <a:gd name="T10" fmla="*/ 0 60000 65536"/>
                <a:gd name="T11" fmla="*/ 0 60000 65536"/>
                <a:gd name="T12" fmla="*/ 0 w 823"/>
                <a:gd name="T13" fmla="*/ 0 h 1417"/>
                <a:gd name="T14" fmla="*/ 823 w 823"/>
                <a:gd name="T15" fmla="*/ 1417 h 1417"/>
              </a:gdLst>
              <a:ahLst/>
              <a:cxnLst>
                <a:cxn ang="T8">
                  <a:pos x="T0" y="T1"/>
                </a:cxn>
                <a:cxn ang="T9">
                  <a:pos x="T2" y="T3"/>
                </a:cxn>
                <a:cxn ang="T10">
                  <a:pos x="T4" y="T5"/>
                </a:cxn>
                <a:cxn ang="T11">
                  <a:pos x="T6" y="T7"/>
                </a:cxn>
              </a:cxnLst>
              <a:rect l="T12" t="T13" r="T14" b="T15"/>
              <a:pathLst>
                <a:path w="823" h="1417">
                  <a:moveTo>
                    <a:pt x="0" y="0"/>
                  </a:moveTo>
                  <a:lnTo>
                    <a:pt x="125" y="1417"/>
                  </a:lnTo>
                  <a:lnTo>
                    <a:pt x="823" y="1276"/>
                  </a:lnTo>
                  <a:lnTo>
                    <a:pt x="0" y="0"/>
                  </a:lnTo>
                  <a:close/>
                </a:path>
              </a:pathLst>
            </a:custGeom>
            <a:solidFill>
              <a:srgbClr val="5DABC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9309" name="Freeform 76"/>
            <p:cNvSpPr>
              <a:spLocks noChangeArrowheads="1"/>
            </p:cNvSpPr>
            <p:nvPr/>
          </p:nvSpPr>
          <p:spPr bwMode="auto">
            <a:xfrm>
              <a:off x="528638" y="2246313"/>
              <a:ext cx="1108075" cy="2324100"/>
            </a:xfrm>
            <a:custGeom>
              <a:avLst/>
              <a:gdLst>
                <a:gd name="T0" fmla="*/ 750888 w 698"/>
                <a:gd name="T1" fmla="*/ 2324100 h 1464"/>
                <a:gd name="T2" fmla="*/ 0 w 698"/>
                <a:gd name="T3" fmla="*/ 223838 h 1464"/>
                <a:gd name="T4" fmla="*/ 1108075 w 698"/>
                <a:gd name="T5" fmla="*/ 0 h 1464"/>
                <a:gd name="T6" fmla="*/ 750888 w 698"/>
                <a:gd name="T7" fmla="*/ 2324100 h 1464"/>
                <a:gd name="T8" fmla="*/ 0 60000 65536"/>
                <a:gd name="T9" fmla="*/ 0 60000 65536"/>
                <a:gd name="T10" fmla="*/ 0 60000 65536"/>
                <a:gd name="T11" fmla="*/ 0 60000 65536"/>
                <a:gd name="T12" fmla="*/ 0 w 698"/>
                <a:gd name="T13" fmla="*/ 0 h 1464"/>
                <a:gd name="T14" fmla="*/ 698 w 698"/>
                <a:gd name="T15" fmla="*/ 1464 h 1464"/>
              </a:gdLst>
              <a:ahLst/>
              <a:cxnLst>
                <a:cxn ang="T8">
                  <a:pos x="T0" y="T1"/>
                </a:cxn>
                <a:cxn ang="T9">
                  <a:pos x="T2" y="T3"/>
                </a:cxn>
                <a:cxn ang="T10">
                  <a:pos x="T4" y="T5"/>
                </a:cxn>
                <a:cxn ang="T11">
                  <a:pos x="T6" y="T7"/>
                </a:cxn>
              </a:cxnLst>
              <a:rect l="T12" t="T13" r="T14" b="T15"/>
              <a:pathLst>
                <a:path w="698" h="1464">
                  <a:moveTo>
                    <a:pt x="473" y="1464"/>
                  </a:moveTo>
                  <a:lnTo>
                    <a:pt x="0" y="141"/>
                  </a:lnTo>
                  <a:lnTo>
                    <a:pt x="698" y="0"/>
                  </a:lnTo>
                  <a:lnTo>
                    <a:pt x="473" y="1464"/>
                  </a:lnTo>
                  <a:close/>
                </a:path>
              </a:pathLst>
            </a:custGeom>
            <a:solidFill>
              <a:srgbClr val="21AFD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9310" name="Freeform 77"/>
            <p:cNvSpPr>
              <a:spLocks noChangeArrowheads="1"/>
            </p:cNvSpPr>
            <p:nvPr/>
          </p:nvSpPr>
          <p:spPr bwMode="auto">
            <a:xfrm>
              <a:off x="0" y="2470150"/>
              <a:ext cx="1279525" cy="2100262"/>
            </a:xfrm>
            <a:custGeom>
              <a:avLst/>
              <a:gdLst>
                <a:gd name="T0" fmla="*/ 0 w 806"/>
                <a:gd name="T1" fmla="*/ 1033462 h 1323"/>
                <a:gd name="T2" fmla="*/ 528638 w 806"/>
                <a:gd name="T3" fmla="*/ 0 h 1323"/>
                <a:gd name="T4" fmla="*/ 1279525 w 806"/>
                <a:gd name="T5" fmla="*/ 2100262 h 1323"/>
                <a:gd name="T6" fmla="*/ 0 w 806"/>
                <a:gd name="T7" fmla="*/ 1033462 h 1323"/>
                <a:gd name="T8" fmla="*/ 0 60000 65536"/>
                <a:gd name="T9" fmla="*/ 0 60000 65536"/>
                <a:gd name="T10" fmla="*/ 0 60000 65536"/>
                <a:gd name="T11" fmla="*/ 0 60000 65536"/>
                <a:gd name="T12" fmla="*/ 0 w 806"/>
                <a:gd name="T13" fmla="*/ 0 h 1323"/>
                <a:gd name="T14" fmla="*/ 806 w 806"/>
                <a:gd name="T15" fmla="*/ 1323 h 1323"/>
              </a:gdLst>
              <a:ahLst/>
              <a:cxnLst>
                <a:cxn ang="T8">
                  <a:pos x="T0" y="T1"/>
                </a:cxn>
                <a:cxn ang="T9">
                  <a:pos x="T2" y="T3"/>
                </a:cxn>
                <a:cxn ang="T10">
                  <a:pos x="T4" y="T5"/>
                </a:cxn>
                <a:cxn ang="T11">
                  <a:pos x="T6" y="T7"/>
                </a:cxn>
              </a:cxnLst>
              <a:rect l="T12" t="T13" r="T14" b="T15"/>
              <a:pathLst>
                <a:path w="806" h="1323">
                  <a:moveTo>
                    <a:pt x="0" y="651"/>
                  </a:moveTo>
                  <a:lnTo>
                    <a:pt x="333" y="0"/>
                  </a:lnTo>
                  <a:lnTo>
                    <a:pt x="806" y="1323"/>
                  </a:lnTo>
                  <a:lnTo>
                    <a:pt x="0" y="651"/>
                  </a:lnTo>
                  <a:close/>
                </a:path>
              </a:pathLst>
            </a:custGeom>
            <a:solidFill>
              <a:srgbClr val="2982B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9311" name="Freeform 78"/>
            <p:cNvSpPr>
              <a:spLocks noChangeArrowheads="1"/>
            </p:cNvSpPr>
            <p:nvPr/>
          </p:nvSpPr>
          <p:spPr bwMode="auto">
            <a:xfrm>
              <a:off x="0" y="3503613"/>
              <a:ext cx="1279525" cy="1066800"/>
            </a:xfrm>
            <a:custGeom>
              <a:avLst/>
              <a:gdLst>
                <a:gd name="T0" fmla="*/ 0 w 806"/>
                <a:gd name="T1" fmla="*/ 0 h 672"/>
                <a:gd name="T2" fmla="*/ 15875 w 806"/>
                <a:gd name="T3" fmla="*/ 628650 h 672"/>
                <a:gd name="T4" fmla="*/ 1279525 w 806"/>
                <a:gd name="T5" fmla="*/ 1066800 h 672"/>
                <a:gd name="T6" fmla="*/ 0 w 806"/>
                <a:gd name="T7" fmla="*/ 0 h 672"/>
                <a:gd name="T8" fmla="*/ 0 60000 65536"/>
                <a:gd name="T9" fmla="*/ 0 60000 65536"/>
                <a:gd name="T10" fmla="*/ 0 60000 65536"/>
                <a:gd name="T11" fmla="*/ 0 60000 65536"/>
                <a:gd name="T12" fmla="*/ 0 w 806"/>
                <a:gd name="T13" fmla="*/ 0 h 672"/>
                <a:gd name="T14" fmla="*/ 806 w 806"/>
                <a:gd name="T15" fmla="*/ 672 h 672"/>
              </a:gdLst>
              <a:ahLst/>
              <a:cxnLst>
                <a:cxn ang="T8">
                  <a:pos x="T0" y="T1"/>
                </a:cxn>
                <a:cxn ang="T9">
                  <a:pos x="T2" y="T3"/>
                </a:cxn>
                <a:cxn ang="T10">
                  <a:pos x="T4" y="T5"/>
                </a:cxn>
                <a:cxn ang="T11">
                  <a:pos x="T6" y="T7"/>
                </a:cxn>
              </a:cxnLst>
              <a:rect l="T12" t="T13" r="T14" b="T15"/>
              <a:pathLst>
                <a:path w="806" h="672">
                  <a:moveTo>
                    <a:pt x="0" y="0"/>
                  </a:moveTo>
                  <a:lnTo>
                    <a:pt x="10" y="396"/>
                  </a:lnTo>
                  <a:lnTo>
                    <a:pt x="806" y="672"/>
                  </a:lnTo>
                  <a:lnTo>
                    <a:pt x="0" y="0"/>
                  </a:lnTo>
                  <a:close/>
                </a:path>
              </a:pathLst>
            </a:custGeom>
            <a:solidFill>
              <a:srgbClr val="085C9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9312" name="Freeform 82"/>
            <p:cNvSpPr>
              <a:spLocks noChangeArrowheads="1"/>
            </p:cNvSpPr>
            <p:nvPr/>
          </p:nvSpPr>
          <p:spPr bwMode="auto">
            <a:xfrm>
              <a:off x="1279525" y="3268663"/>
              <a:ext cx="1014413" cy="1301750"/>
            </a:xfrm>
            <a:custGeom>
              <a:avLst/>
              <a:gdLst>
                <a:gd name="T0" fmla="*/ 0 w 639"/>
                <a:gd name="T1" fmla="*/ 1301750 h 820"/>
                <a:gd name="T2" fmla="*/ 660400 w 639"/>
                <a:gd name="T3" fmla="*/ 0 h 820"/>
                <a:gd name="T4" fmla="*/ 1014413 w 639"/>
                <a:gd name="T5" fmla="*/ 1301750 h 820"/>
                <a:gd name="T6" fmla="*/ 0 w 639"/>
                <a:gd name="T7" fmla="*/ 1301750 h 820"/>
                <a:gd name="T8" fmla="*/ 0 60000 65536"/>
                <a:gd name="T9" fmla="*/ 0 60000 65536"/>
                <a:gd name="T10" fmla="*/ 0 60000 65536"/>
                <a:gd name="T11" fmla="*/ 0 60000 65536"/>
                <a:gd name="T12" fmla="*/ 0 w 639"/>
                <a:gd name="T13" fmla="*/ 0 h 820"/>
                <a:gd name="T14" fmla="*/ 639 w 639"/>
                <a:gd name="T15" fmla="*/ 820 h 820"/>
              </a:gdLst>
              <a:ahLst/>
              <a:cxnLst>
                <a:cxn ang="T8">
                  <a:pos x="T0" y="T1"/>
                </a:cxn>
                <a:cxn ang="T9">
                  <a:pos x="T2" y="T3"/>
                </a:cxn>
                <a:cxn ang="T10">
                  <a:pos x="T4" y="T5"/>
                </a:cxn>
                <a:cxn ang="T11">
                  <a:pos x="T6" y="T7"/>
                </a:cxn>
              </a:cxnLst>
              <a:rect l="T12" t="T13" r="T14" b="T15"/>
              <a:pathLst>
                <a:path w="639" h="820">
                  <a:moveTo>
                    <a:pt x="0" y="820"/>
                  </a:moveTo>
                  <a:lnTo>
                    <a:pt x="416" y="0"/>
                  </a:lnTo>
                  <a:lnTo>
                    <a:pt x="639" y="820"/>
                  </a:lnTo>
                  <a:lnTo>
                    <a:pt x="0" y="820"/>
                  </a:lnTo>
                  <a:close/>
                </a:path>
              </a:pathLst>
            </a:custGeom>
            <a:solidFill>
              <a:srgbClr val="93C52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9313" name="Freeform 83"/>
            <p:cNvSpPr>
              <a:spLocks noChangeArrowheads="1"/>
            </p:cNvSpPr>
            <p:nvPr/>
          </p:nvSpPr>
          <p:spPr bwMode="auto">
            <a:xfrm>
              <a:off x="330200" y="220663"/>
              <a:ext cx="1577975" cy="2025650"/>
            </a:xfrm>
            <a:custGeom>
              <a:avLst/>
              <a:gdLst>
                <a:gd name="T0" fmla="*/ 1577975 w 994"/>
                <a:gd name="T1" fmla="*/ 1295400 h 1276"/>
                <a:gd name="T2" fmla="*/ 1306513 w 994"/>
                <a:gd name="T3" fmla="*/ 2025650 h 1276"/>
                <a:gd name="T4" fmla="*/ 0 w 994"/>
                <a:gd name="T5" fmla="*/ 0 h 1276"/>
                <a:gd name="T6" fmla="*/ 1577975 w 994"/>
                <a:gd name="T7" fmla="*/ 1295400 h 1276"/>
                <a:gd name="T8" fmla="*/ 0 60000 65536"/>
                <a:gd name="T9" fmla="*/ 0 60000 65536"/>
                <a:gd name="T10" fmla="*/ 0 60000 65536"/>
                <a:gd name="T11" fmla="*/ 0 60000 65536"/>
                <a:gd name="T12" fmla="*/ 0 w 994"/>
                <a:gd name="T13" fmla="*/ 0 h 1276"/>
                <a:gd name="T14" fmla="*/ 994 w 994"/>
                <a:gd name="T15" fmla="*/ 1276 h 1276"/>
              </a:gdLst>
              <a:ahLst/>
              <a:cxnLst>
                <a:cxn ang="T8">
                  <a:pos x="T0" y="T1"/>
                </a:cxn>
                <a:cxn ang="T9">
                  <a:pos x="T2" y="T3"/>
                </a:cxn>
                <a:cxn ang="T10">
                  <a:pos x="T4" y="T5"/>
                </a:cxn>
                <a:cxn ang="T11">
                  <a:pos x="T6" y="T7"/>
                </a:cxn>
              </a:cxnLst>
              <a:rect l="T12" t="T13" r="T14" b="T15"/>
              <a:pathLst>
                <a:path w="994" h="1276">
                  <a:moveTo>
                    <a:pt x="994" y="816"/>
                  </a:moveTo>
                  <a:lnTo>
                    <a:pt x="823" y="1276"/>
                  </a:lnTo>
                  <a:lnTo>
                    <a:pt x="0" y="0"/>
                  </a:lnTo>
                  <a:lnTo>
                    <a:pt x="994" y="816"/>
                  </a:lnTo>
                  <a:close/>
                </a:path>
              </a:pathLst>
            </a:custGeom>
            <a:solidFill>
              <a:srgbClr val="4CBAC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9314" name="Freeform 84"/>
            <p:cNvSpPr>
              <a:spLocks noChangeArrowheads="1"/>
            </p:cNvSpPr>
            <p:nvPr/>
          </p:nvSpPr>
          <p:spPr bwMode="auto">
            <a:xfrm>
              <a:off x="1908175" y="1516063"/>
              <a:ext cx="1036638" cy="1752600"/>
            </a:xfrm>
            <a:custGeom>
              <a:avLst/>
              <a:gdLst>
                <a:gd name="T0" fmla="*/ 1036638 w 653"/>
                <a:gd name="T1" fmla="*/ 519113 h 1104"/>
                <a:gd name="T2" fmla="*/ 31750 w 653"/>
                <a:gd name="T3" fmla="*/ 1752600 h 1104"/>
                <a:gd name="T4" fmla="*/ 0 w 653"/>
                <a:gd name="T5" fmla="*/ 0 h 1104"/>
                <a:gd name="T6" fmla="*/ 1036638 w 653"/>
                <a:gd name="T7" fmla="*/ 519113 h 1104"/>
                <a:gd name="T8" fmla="*/ 0 60000 65536"/>
                <a:gd name="T9" fmla="*/ 0 60000 65536"/>
                <a:gd name="T10" fmla="*/ 0 60000 65536"/>
                <a:gd name="T11" fmla="*/ 0 60000 65536"/>
                <a:gd name="T12" fmla="*/ 0 w 653"/>
                <a:gd name="T13" fmla="*/ 0 h 1104"/>
                <a:gd name="T14" fmla="*/ 653 w 653"/>
                <a:gd name="T15" fmla="*/ 1104 h 1104"/>
              </a:gdLst>
              <a:ahLst/>
              <a:cxnLst>
                <a:cxn ang="T8">
                  <a:pos x="T0" y="T1"/>
                </a:cxn>
                <a:cxn ang="T9">
                  <a:pos x="T2" y="T3"/>
                </a:cxn>
                <a:cxn ang="T10">
                  <a:pos x="T4" y="T5"/>
                </a:cxn>
                <a:cxn ang="T11">
                  <a:pos x="T6" y="T7"/>
                </a:cxn>
              </a:cxnLst>
              <a:rect l="T12" t="T13" r="T14" b="T15"/>
              <a:pathLst>
                <a:path w="653" h="1104">
                  <a:moveTo>
                    <a:pt x="653" y="327"/>
                  </a:moveTo>
                  <a:lnTo>
                    <a:pt x="20" y="1104"/>
                  </a:lnTo>
                  <a:lnTo>
                    <a:pt x="0" y="0"/>
                  </a:lnTo>
                  <a:lnTo>
                    <a:pt x="653" y="327"/>
                  </a:lnTo>
                  <a:close/>
                </a:path>
              </a:pathLst>
            </a:custGeom>
            <a:solidFill>
              <a:srgbClr val="27AB7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9315" name="Freeform 85"/>
            <p:cNvSpPr>
              <a:spLocks noChangeArrowheads="1"/>
            </p:cNvSpPr>
            <p:nvPr/>
          </p:nvSpPr>
          <p:spPr bwMode="auto">
            <a:xfrm>
              <a:off x="1908175" y="6350"/>
              <a:ext cx="1035050" cy="2027237"/>
            </a:xfrm>
            <a:custGeom>
              <a:avLst/>
              <a:gdLst>
                <a:gd name="T0" fmla="*/ 0 w 652"/>
                <a:gd name="T1" fmla="*/ 1509712 h 1277"/>
                <a:gd name="T2" fmla="*/ 538163 w 652"/>
                <a:gd name="T3" fmla="*/ 0 h 1277"/>
                <a:gd name="T4" fmla="*/ 1035050 w 652"/>
                <a:gd name="T5" fmla="*/ 2027237 h 1277"/>
                <a:gd name="T6" fmla="*/ 0 w 652"/>
                <a:gd name="T7" fmla="*/ 1509712 h 1277"/>
                <a:gd name="T8" fmla="*/ 0 60000 65536"/>
                <a:gd name="T9" fmla="*/ 0 60000 65536"/>
                <a:gd name="T10" fmla="*/ 0 60000 65536"/>
                <a:gd name="T11" fmla="*/ 0 60000 65536"/>
                <a:gd name="T12" fmla="*/ 0 w 652"/>
                <a:gd name="T13" fmla="*/ 0 h 1277"/>
                <a:gd name="T14" fmla="*/ 652 w 652"/>
                <a:gd name="T15" fmla="*/ 1277 h 1277"/>
              </a:gdLst>
              <a:ahLst/>
              <a:cxnLst>
                <a:cxn ang="T8">
                  <a:pos x="T0" y="T1"/>
                </a:cxn>
                <a:cxn ang="T9">
                  <a:pos x="T2" y="T3"/>
                </a:cxn>
                <a:cxn ang="T10">
                  <a:pos x="T4" y="T5"/>
                </a:cxn>
                <a:cxn ang="T11">
                  <a:pos x="T6" y="T7"/>
                </a:cxn>
              </a:cxnLst>
              <a:rect l="T12" t="T13" r="T14" b="T15"/>
              <a:pathLst>
                <a:path w="652" h="1277">
                  <a:moveTo>
                    <a:pt x="0" y="951"/>
                  </a:moveTo>
                  <a:lnTo>
                    <a:pt x="339" y="0"/>
                  </a:lnTo>
                  <a:lnTo>
                    <a:pt x="652" y="1277"/>
                  </a:lnTo>
                  <a:lnTo>
                    <a:pt x="0" y="951"/>
                  </a:lnTo>
                  <a:close/>
                </a:path>
              </a:pathLst>
            </a:custGeom>
            <a:solidFill>
              <a:srgbClr val="65BA9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9316" name="Freeform 86"/>
            <p:cNvSpPr>
              <a:spLocks noChangeArrowheads="1"/>
            </p:cNvSpPr>
            <p:nvPr/>
          </p:nvSpPr>
          <p:spPr bwMode="auto">
            <a:xfrm>
              <a:off x="2446338" y="4763"/>
              <a:ext cx="1582738" cy="2736850"/>
            </a:xfrm>
            <a:custGeom>
              <a:avLst/>
              <a:gdLst>
                <a:gd name="T0" fmla="*/ 498475 w 997"/>
                <a:gd name="T1" fmla="*/ 2030413 h 1724"/>
                <a:gd name="T2" fmla="*/ 496888 w 997"/>
                <a:gd name="T3" fmla="*/ 2028825 h 1724"/>
                <a:gd name="T4" fmla="*/ 0 w 997"/>
                <a:gd name="T5" fmla="*/ 1588 h 1724"/>
                <a:gd name="T6" fmla="*/ 3175 w 997"/>
                <a:gd name="T7" fmla="*/ 0 h 1724"/>
                <a:gd name="T8" fmla="*/ 1582738 w 997"/>
                <a:gd name="T9" fmla="*/ 2736850 h 1724"/>
                <a:gd name="T10" fmla="*/ 498475 w 997"/>
                <a:gd name="T11" fmla="*/ 2030413 h 1724"/>
                <a:gd name="T12" fmla="*/ 0 60000 65536"/>
                <a:gd name="T13" fmla="*/ 0 60000 65536"/>
                <a:gd name="T14" fmla="*/ 0 60000 65536"/>
                <a:gd name="T15" fmla="*/ 0 60000 65536"/>
                <a:gd name="T16" fmla="*/ 0 60000 65536"/>
                <a:gd name="T17" fmla="*/ 0 60000 65536"/>
                <a:gd name="T18" fmla="*/ 0 w 997"/>
                <a:gd name="T19" fmla="*/ 0 h 1724"/>
                <a:gd name="T20" fmla="*/ 997 w 997"/>
                <a:gd name="T21" fmla="*/ 1724 h 1724"/>
              </a:gdLst>
              <a:ahLst/>
              <a:cxnLst>
                <a:cxn ang="T12">
                  <a:pos x="T0" y="T1"/>
                </a:cxn>
                <a:cxn ang="T13">
                  <a:pos x="T2" y="T3"/>
                </a:cxn>
                <a:cxn ang="T14">
                  <a:pos x="T4" y="T5"/>
                </a:cxn>
                <a:cxn ang="T15">
                  <a:pos x="T6" y="T7"/>
                </a:cxn>
                <a:cxn ang="T16">
                  <a:pos x="T8" y="T9"/>
                </a:cxn>
                <a:cxn ang="T17">
                  <a:pos x="T10" y="T11"/>
                </a:cxn>
              </a:cxnLst>
              <a:rect l="T18" t="T19" r="T20" b="T21"/>
              <a:pathLst>
                <a:path w="997" h="1724">
                  <a:moveTo>
                    <a:pt x="314" y="1279"/>
                  </a:moveTo>
                  <a:lnTo>
                    <a:pt x="313" y="1278"/>
                  </a:lnTo>
                  <a:lnTo>
                    <a:pt x="0" y="1"/>
                  </a:lnTo>
                  <a:lnTo>
                    <a:pt x="2" y="0"/>
                  </a:lnTo>
                  <a:lnTo>
                    <a:pt x="997" y="1724"/>
                  </a:lnTo>
                  <a:lnTo>
                    <a:pt x="314" y="1279"/>
                  </a:lnTo>
                  <a:close/>
                </a:path>
              </a:pathLst>
            </a:custGeom>
            <a:solidFill>
              <a:srgbClr val="F4E67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9317" name="Freeform 87"/>
            <p:cNvSpPr>
              <a:spLocks noChangeArrowheads="1"/>
            </p:cNvSpPr>
            <p:nvPr/>
          </p:nvSpPr>
          <p:spPr bwMode="auto">
            <a:xfrm>
              <a:off x="2449513" y="0"/>
              <a:ext cx="2306638" cy="2741612"/>
            </a:xfrm>
            <a:custGeom>
              <a:avLst/>
              <a:gdLst>
                <a:gd name="T0" fmla="*/ 2306638 w 1453"/>
                <a:gd name="T1" fmla="*/ 2205037 h 1727"/>
                <a:gd name="T2" fmla="*/ 1579563 w 1453"/>
                <a:gd name="T3" fmla="*/ 2741612 h 1727"/>
                <a:gd name="T4" fmla="*/ 0 w 1453"/>
                <a:gd name="T5" fmla="*/ 4762 h 1727"/>
                <a:gd name="T6" fmla="*/ 12700 w 1453"/>
                <a:gd name="T7" fmla="*/ 0 h 1727"/>
                <a:gd name="T8" fmla="*/ 2306638 w 1453"/>
                <a:gd name="T9" fmla="*/ 1570037 h 1727"/>
                <a:gd name="T10" fmla="*/ 2306638 w 1453"/>
                <a:gd name="T11" fmla="*/ 2205037 h 1727"/>
                <a:gd name="T12" fmla="*/ 0 60000 65536"/>
                <a:gd name="T13" fmla="*/ 0 60000 65536"/>
                <a:gd name="T14" fmla="*/ 0 60000 65536"/>
                <a:gd name="T15" fmla="*/ 0 60000 65536"/>
                <a:gd name="T16" fmla="*/ 0 60000 65536"/>
                <a:gd name="T17" fmla="*/ 0 60000 65536"/>
                <a:gd name="T18" fmla="*/ 0 w 1453"/>
                <a:gd name="T19" fmla="*/ 0 h 1727"/>
                <a:gd name="T20" fmla="*/ 1453 w 1453"/>
                <a:gd name="T21" fmla="*/ 1727 h 1727"/>
              </a:gdLst>
              <a:ahLst/>
              <a:cxnLst>
                <a:cxn ang="T12">
                  <a:pos x="T0" y="T1"/>
                </a:cxn>
                <a:cxn ang="T13">
                  <a:pos x="T2" y="T3"/>
                </a:cxn>
                <a:cxn ang="T14">
                  <a:pos x="T4" y="T5"/>
                </a:cxn>
                <a:cxn ang="T15">
                  <a:pos x="T6" y="T7"/>
                </a:cxn>
                <a:cxn ang="T16">
                  <a:pos x="T8" y="T9"/>
                </a:cxn>
                <a:cxn ang="T17">
                  <a:pos x="T10" y="T11"/>
                </a:cxn>
              </a:cxnLst>
              <a:rect l="T18" t="T19" r="T20" b="T21"/>
              <a:pathLst>
                <a:path w="1453" h="1727">
                  <a:moveTo>
                    <a:pt x="1453" y="1389"/>
                  </a:moveTo>
                  <a:lnTo>
                    <a:pt x="995" y="1727"/>
                  </a:lnTo>
                  <a:lnTo>
                    <a:pt x="0" y="3"/>
                  </a:lnTo>
                  <a:lnTo>
                    <a:pt x="8" y="0"/>
                  </a:lnTo>
                  <a:lnTo>
                    <a:pt x="1453" y="989"/>
                  </a:lnTo>
                  <a:lnTo>
                    <a:pt x="1453" y="1389"/>
                  </a:lnTo>
                  <a:close/>
                </a:path>
              </a:pathLst>
            </a:custGeom>
            <a:solidFill>
              <a:srgbClr val="E58A2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9318" name="Freeform 88"/>
            <p:cNvSpPr>
              <a:spLocks noChangeArrowheads="1"/>
            </p:cNvSpPr>
            <p:nvPr/>
          </p:nvSpPr>
          <p:spPr bwMode="auto">
            <a:xfrm>
              <a:off x="2462213" y="0"/>
              <a:ext cx="2293938" cy="1570037"/>
            </a:xfrm>
            <a:custGeom>
              <a:avLst/>
              <a:gdLst>
                <a:gd name="T0" fmla="*/ 2293938 w 1445"/>
                <a:gd name="T1" fmla="*/ 1570037 h 989"/>
                <a:gd name="T2" fmla="*/ 0 w 1445"/>
                <a:gd name="T3" fmla="*/ 0 h 989"/>
                <a:gd name="T4" fmla="*/ 2293938 w 1445"/>
                <a:gd name="T5" fmla="*/ 415925 h 989"/>
                <a:gd name="T6" fmla="*/ 2293938 w 1445"/>
                <a:gd name="T7" fmla="*/ 1570037 h 989"/>
                <a:gd name="T8" fmla="*/ 0 60000 65536"/>
                <a:gd name="T9" fmla="*/ 0 60000 65536"/>
                <a:gd name="T10" fmla="*/ 0 60000 65536"/>
                <a:gd name="T11" fmla="*/ 0 60000 65536"/>
                <a:gd name="T12" fmla="*/ 0 w 1445"/>
                <a:gd name="T13" fmla="*/ 0 h 989"/>
                <a:gd name="T14" fmla="*/ 1445 w 1445"/>
                <a:gd name="T15" fmla="*/ 989 h 989"/>
              </a:gdLst>
              <a:ahLst/>
              <a:cxnLst>
                <a:cxn ang="T8">
                  <a:pos x="T0" y="T1"/>
                </a:cxn>
                <a:cxn ang="T9">
                  <a:pos x="T2" y="T3"/>
                </a:cxn>
                <a:cxn ang="T10">
                  <a:pos x="T4" y="T5"/>
                </a:cxn>
                <a:cxn ang="T11">
                  <a:pos x="T6" y="T7"/>
                </a:cxn>
              </a:cxnLst>
              <a:rect l="T12" t="T13" r="T14" b="T15"/>
              <a:pathLst>
                <a:path w="1445" h="989">
                  <a:moveTo>
                    <a:pt x="1445" y="989"/>
                  </a:moveTo>
                  <a:lnTo>
                    <a:pt x="0" y="0"/>
                  </a:lnTo>
                  <a:lnTo>
                    <a:pt x="1445" y="262"/>
                  </a:lnTo>
                  <a:lnTo>
                    <a:pt x="1445" y="989"/>
                  </a:lnTo>
                  <a:close/>
                </a:path>
              </a:pathLst>
            </a:custGeom>
            <a:solidFill>
              <a:srgbClr val="E25D2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9319" name="Freeform 89"/>
            <p:cNvSpPr>
              <a:spLocks noChangeArrowheads="1"/>
            </p:cNvSpPr>
            <p:nvPr/>
          </p:nvSpPr>
          <p:spPr bwMode="auto">
            <a:xfrm>
              <a:off x="4029075" y="2205038"/>
              <a:ext cx="727075" cy="2365375"/>
            </a:xfrm>
            <a:custGeom>
              <a:avLst/>
              <a:gdLst>
                <a:gd name="T0" fmla="*/ 727075 w 458"/>
                <a:gd name="T1" fmla="*/ 0 h 1490"/>
                <a:gd name="T2" fmla="*/ 0 w 458"/>
                <a:gd name="T3" fmla="*/ 536575 h 1490"/>
                <a:gd name="T4" fmla="*/ 727075 w 458"/>
                <a:gd name="T5" fmla="*/ 2365375 h 1490"/>
                <a:gd name="T6" fmla="*/ 727075 w 458"/>
                <a:gd name="T7" fmla="*/ 0 h 1490"/>
                <a:gd name="T8" fmla="*/ 0 60000 65536"/>
                <a:gd name="T9" fmla="*/ 0 60000 65536"/>
                <a:gd name="T10" fmla="*/ 0 60000 65536"/>
                <a:gd name="T11" fmla="*/ 0 60000 65536"/>
                <a:gd name="T12" fmla="*/ 0 w 458"/>
                <a:gd name="T13" fmla="*/ 0 h 1490"/>
                <a:gd name="T14" fmla="*/ 458 w 458"/>
                <a:gd name="T15" fmla="*/ 1490 h 1490"/>
              </a:gdLst>
              <a:ahLst/>
              <a:cxnLst>
                <a:cxn ang="T8">
                  <a:pos x="T0" y="T1"/>
                </a:cxn>
                <a:cxn ang="T9">
                  <a:pos x="T2" y="T3"/>
                </a:cxn>
                <a:cxn ang="T10">
                  <a:pos x="T4" y="T5"/>
                </a:cxn>
                <a:cxn ang="T11">
                  <a:pos x="T6" y="T7"/>
                </a:cxn>
              </a:cxnLst>
              <a:rect l="T12" t="T13" r="T14" b="T15"/>
              <a:pathLst>
                <a:path w="458" h="1490">
                  <a:moveTo>
                    <a:pt x="458" y="0"/>
                  </a:moveTo>
                  <a:lnTo>
                    <a:pt x="0" y="338"/>
                  </a:lnTo>
                  <a:lnTo>
                    <a:pt x="458" y="1490"/>
                  </a:lnTo>
                  <a:lnTo>
                    <a:pt x="458" y="0"/>
                  </a:lnTo>
                  <a:close/>
                </a:path>
              </a:pathLst>
            </a:custGeom>
            <a:solidFill>
              <a:srgbClr val="F4C51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9320" name="Freeform 90"/>
            <p:cNvSpPr>
              <a:spLocks noChangeArrowheads="1"/>
            </p:cNvSpPr>
            <p:nvPr/>
          </p:nvSpPr>
          <p:spPr bwMode="auto">
            <a:xfrm>
              <a:off x="2944813" y="2035175"/>
              <a:ext cx="1811338" cy="2535237"/>
            </a:xfrm>
            <a:custGeom>
              <a:avLst/>
              <a:gdLst>
                <a:gd name="T0" fmla="*/ 815975 w 1141"/>
                <a:gd name="T1" fmla="*/ 2535237 h 1597"/>
                <a:gd name="T2" fmla="*/ 1811338 w 1141"/>
                <a:gd name="T3" fmla="*/ 2535237 h 1597"/>
                <a:gd name="T4" fmla="*/ 1811338 w 1141"/>
                <a:gd name="T5" fmla="*/ 2535237 h 1597"/>
                <a:gd name="T6" fmla="*/ 1084263 w 1141"/>
                <a:gd name="T7" fmla="*/ 706437 h 1597"/>
                <a:gd name="T8" fmla="*/ 0 w 1141"/>
                <a:gd name="T9" fmla="*/ 0 h 1597"/>
                <a:gd name="T10" fmla="*/ 815975 w 1141"/>
                <a:gd name="T11" fmla="*/ 2535237 h 1597"/>
                <a:gd name="T12" fmla="*/ 0 60000 65536"/>
                <a:gd name="T13" fmla="*/ 0 60000 65536"/>
                <a:gd name="T14" fmla="*/ 0 60000 65536"/>
                <a:gd name="T15" fmla="*/ 0 60000 65536"/>
                <a:gd name="T16" fmla="*/ 0 60000 65536"/>
                <a:gd name="T17" fmla="*/ 0 60000 65536"/>
                <a:gd name="T18" fmla="*/ 0 w 1141"/>
                <a:gd name="T19" fmla="*/ 0 h 1597"/>
                <a:gd name="T20" fmla="*/ 1141 w 1141"/>
                <a:gd name="T21" fmla="*/ 1597 h 1597"/>
              </a:gdLst>
              <a:ahLst/>
              <a:cxnLst>
                <a:cxn ang="T12">
                  <a:pos x="T0" y="T1"/>
                </a:cxn>
                <a:cxn ang="T13">
                  <a:pos x="T2" y="T3"/>
                </a:cxn>
                <a:cxn ang="T14">
                  <a:pos x="T4" y="T5"/>
                </a:cxn>
                <a:cxn ang="T15">
                  <a:pos x="T6" y="T7"/>
                </a:cxn>
                <a:cxn ang="T16">
                  <a:pos x="T8" y="T9"/>
                </a:cxn>
                <a:cxn ang="T17">
                  <a:pos x="T10" y="T11"/>
                </a:cxn>
              </a:cxnLst>
              <a:rect l="T18" t="T19" r="T20" b="T21"/>
              <a:pathLst>
                <a:path w="1141" h="1597">
                  <a:moveTo>
                    <a:pt x="514" y="1597"/>
                  </a:moveTo>
                  <a:lnTo>
                    <a:pt x="1141" y="1597"/>
                  </a:lnTo>
                  <a:lnTo>
                    <a:pt x="683" y="445"/>
                  </a:lnTo>
                  <a:lnTo>
                    <a:pt x="0" y="0"/>
                  </a:lnTo>
                  <a:lnTo>
                    <a:pt x="514" y="1597"/>
                  </a:lnTo>
                  <a:close/>
                </a:path>
              </a:pathLst>
            </a:custGeom>
            <a:solidFill>
              <a:srgbClr val="E7AC2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9321" name="Freeform 91"/>
            <p:cNvSpPr>
              <a:spLocks noChangeArrowheads="1"/>
            </p:cNvSpPr>
            <p:nvPr/>
          </p:nvSpPr>
          <p:spPr bwMode="auto">
            <a:xfrm>
              <a:off x="1939925" y="2035175"/>
              <a:ext cx="1820863" cy="2535237"/>
            </a:xfrm>
            <a:custGeom>
              <a:avLst/>
              <a:gdLst>
                <a:gd name="T0" fmla="*/ 1223963 w 1147"/>
                <a:gd name="T1" fmla="*/ 2535237 h 1597"/>
                <a:gd name="T2" fmla="*/ 0 w 1147"/>
                <a:gd name="T3" fmla="*/ 1233487 h 1597"/>
                <a:gd name="T4" fmla="*/ 1004888 w 1147"/>
                <a:gd name="T5" fmla="*/ 0 h 1597"/>
                <a:gd name="T6" fmla="*/ 1820863 w 1147"/>
                <a:gd name="T7" fmla="*/ 2535237 h 1597"/>
                <a:gd name="T8" fmla="*/ 1223963 w 1147"/>
                <a:gd name="T9" fmla="*/ 2535237 h 1597"/>
                <a:gd name="T10" fmla="*/ 0 60000 65536"/>
                <a:gd name="T11" fmla="*/ 0 60000 65536"/>
                <a:gd name="T12" fmla="*/ 0 60000 65536"/>
                <a:gd name="T13" fmla="*/ 0 60000 65536"/>
                <a:gd name="T14" fmla="*/ 0 60000 65536"/>
                <a:gd name="T15" fmla="*/ 0 w 1147"/>
                <a:gd name="T16" fmla="*/ 0 h 1597"/>
                <a:gd name="T17" fmla="*/ 1147 w 1147"/>
                <a:gd name="T18" fmla="*/ 1597 h 1597"/>
              </a:gdLst>
              <a:ahLst/>
              <a:cxnLst>
                <a:cxn ang="T10">
                  <a:pos x="T0" y="T1"/>
                </a:cxn>
                <a:cxn ang="T11">
                  <a:pos x="T2" y="T3"/>
                </a:cxn>
                <a:cxn ang="T12">
                  <a:pos x="T4" y="T5"/>
                </a:cxn>
                <a:cxn ang="T13">
                  <a:pos x="T6" y="T7"/>
                </a:cxn>
                <a:cxn ang="T14">
                  <a:pos x="T8" y="T9"/>
                </a:cxn>
              </a:cxnLst>
              <a:rect l="T15" t="T16" r="T17" b="T18"/>
              <a:pathLst>
                <a:path w="1147" h="1597">
                  <a:moveTo>
                    <a:pt x="771" y="1597"/>
                  </a:moveTo>
                  <a:lnTo>
                    <a:pt x="0" y="777"/>
                  </a:lnTo>
                  <a:lnTo>
                    <a:pt x="633" y="0"/>
                  </a:lnTo>
                  <a:lnTo>
                    <a:pt x="1147" y="1597"/>
                  </a:lnTo>
                  <a:lnTo>
                    <a:pt x="771" y="1597"/>
                  </a:lnTo>
                  <a:close/>
                </a:path>
              </a:pathLst>
            </a:custGeom>
            <a:solidFill>
              <a:srgbClr val="E9DB2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9322" name="Freeform 92"/>
            <p:cNvSpPr>
              <a:spLocks noChangeArrowheads="1"/>
            </p:cNvSpPr>
            <p:nvPr/>
          </p:nvSpPr>
          <p:spPr bwMode="auto">
            <a:xfrm>
              <a:off x="1939925" y="3268663"/>
              <a:ext cx="1223963" cy="1301750"/>
            </a:xfrm>
            <a:custGeom>
              <a:avLst/>
              <a:gdLst>
                <a:gd name="T0" fmla="*/ 354013 w 771"/>
                <a:gd name="T1" fmla="*/ 1301750 h 820"/>
                <a:gd name="T2" fmla="*/ 1223963 w 771"/>
                <a:gd name="T3" fmla="*/ 1301750 h 820"/>
                <a:gd name="T4" fmla="*/ 0 w 771"/>
                <a:gd name="T5" fmla="*/ 0 h 820"/>
                <a:gd name="T6" fmla="*/ 354013 w 771"/>
                <a:gd name="T7" fmla="*/ 1301750 h 820"/>
                <a:gd name="T8" fmla="*/ 0 60000 65536"/>
                <a:gd name="T9" fmla="*/ 0 60000 65536"/>
                <a:gd name="T10" fmla="*/ 0 60000 65536"/>
                <a:gd name="T11" fmla="*/ 0 60000 65536"/>
                <a:gd name="T12" fmla="*/ 0 w 771"/>
                <a:gd name="T13" fmla="*/ 0 h 820"/>
                <a:gd name="T14" fmla="*/ 771 w 771"/>
                <a:gd name="T15" fmla="*/ 820 h 820"/>
              </a:gdLst>
              <a:ahLst/>
              <a:cxnLst>
                <a:cxn ang="T8">
                  <a:pos x="T0" y="T1"/>
                </a:cxn>
                <a:cxn ang="T9">
                  <a:pos x="T2" y="T3"/>
                </a:cxn>
                <a:cxn ang="T10">
                  <a:pos x="T4" y="T5"/>
                </a:cxn>
                <a:cxn ang="T11">
                  <a:pos x="T6" y="T7"/>
                </a:cxn>
              </a:cxnLst>
              <a:rect l="T12" t="T13" r="T14" b="T15"/>
              <a:pathLst>
                <a:path w="771" h="820">
                  <a:moveTo>
                    <a:pt x="223" y="820"/>
                  </a:moveTo>
                  <a:lnTo>
                    <a:pt x="771" y="820"/>
                  </a:lnTo>
                  <a:lnTo>
                    <a:pt x="0" y="0"/>
                  </a:lnTo>
                  <a:lnTo>
                    <a:pt x="223" y="820"/>
                  </a:lnTo>
                  <a:close/>
                </a:path>
              </a:pathLst>
            </a:custGeom>
            <a:solidFill>
              <a:srgbClr val="B2CB3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9323" name="Freeform 93"/>
            <p:cNvSpPr>
              <a:spLocks noChangeArrowheads="1"/>
            </p:cNvSpPr>
            <p:nvPr/>
          </p:nvSpPr>
          <p:spPr bwMode="auto">
            <a:xfrm>
              <a:off x="1279525" y="2246313"/>
              <a:ext cx="658813" cy="2324100"/>
            </a:xfrm>
            <a:custGeom>
              <a:avLst/>
              <a:gdLst>
                <a:gd name="T0" fmla="*/ 0 w 415"/>
                <a:gd name="T1" fmla="*/ 2324100 h 1464"/>
                <a:gd name="T2" fmla="*/ 658813 w 415"/>
                <a:gd name="T3" fmla="*/ 1022350 h 1464"/>
                <a:gd name="T4" fmla="*/ 357188 w 415"/>
                <a:gd name="T5" fmla="*/ 0 h 1464"/>
                <a:gd name="T6" fmla="*/ 0 w 415"/>
                <a:gd name="T7" fmla="*/ 2324100 h 1464"/>
                <a:gd name="T8" fmla="*/ 0 60000 65536"/>
                <a:gd name="T9" fmla="*/ 0 60000 65536"/>
                <a:gd name="T10" fmla="*/ 0 60000 65536"/>
                <a:gd name="T11" fmla="*/ 0 60000 65536"/>
                <a:gd name="T12" fmla="*/ 0 w 415"/>
                <a:gd name="T13" fmla="*/ 0 h 1464"/>
                <a:gd name="T14" fmla="*/ 415 w 415"/>
                <a:gd name="T15" fmla="*/ 1464 h 1464"/>
              </a:gdLst>
              <a:ahLst/>
              <a:cxnLst>
                <a:cxn ang="T8">
                  <a:pos x="T0" y="T1"/>
                </a:cxn>
                <a:cxn ang="T9">
                  <a:pos x="T2" y="T3"/>
                </a:cxn>
                <a:cxn ang="T10">
                  <a:pos x="T4" y="T5"/>
                </a:cxn>
                <a:cxn ang="T11">
                  <a:pos x="T6" y="T7"/>
                </a:cxn>
              </a:cxnLst>
              <a:rect l="T12" t="T13" r="T14" b="T15"/>
              <a:pathLst>
                <a:path w="415" h="1464">
                  <a:moveTo>
                    <a:pt x="0" y="1464"/>
                  </a:moveTo>
                  <a:lnTo>
                    <a:pt x="415" y="644"/>
                  </a:lnTo>
                  <a:lnTo>
                    <a:pt x="225" y="0"/>
                  </a:lnTo>
                  <a:lnTo>
                    <a:pt x="0" y="1464"/>
                  </a:lnTo>
                  <a:close/>
                </a:path>
              </a:pathLst>
            </a:custGeom>
            <a:solidFill>
              <a:srgbClr val="14885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9324" name="Freeform 94"/>
            <p:cNvSpPr>
              <a:spLocks noChangeArrowheads="1"/>
            </p:cNvSpPr>
            <p:nvPr/>
          </p:nvSpPr>
          <p:spPr bwMode="auto">
            <a:xfrm>
              <a:off x="1636713" y="1516063"/>
              <a:ext cx="303213" cy="1752600"/>
            </a:xfrm>
            <a:custGeom>
              <a:avLst/>
              <a:gdLst>
                <a:gd name="T0" fmla="*/ 301625 w 191"/>
                <a:gd name="T1" fmla="*/ 1752600 h 1104"/>
                <a:gd name="T2" fmla="*/ 303213 w 191"/>
                <a:gd name="T3" fmla="*/ 1752600 h 1104"/>
                <a:gd name="T4" fmla="*/ 271463 w 191"/>
                <a:gd name="T5" fmla="*/ 0 h 1104"/>
                <a:gd name="T6" fmla="*/ 0 w 191"/>
                <a:gd name="T7" fmla="*/ 730250 h 1104"/>
                <a:gd name="T8" fmla="*/ 301625 w 191"/>
                <a:gd name="T9" fmla="*/ 1752600 h 1104"/>
                <a:gd name="T10" fmla="*/ 0 60000 65536"/>
                <a:gd name="T11" fmla="*/ 0 60000 65536"/>
                <a:gd name="T12" fmla="*/ 0 60000 65536"/>
                <a:gd name="T13" fmla="*/ 0 60000 65536"/>
                <a:gd name="T14" fmla="*/ 0 60000 65536"/>
                <a:gd name="T15" fmla="*/ 0 w 191"/>
                <a:gd name="T16" fmla="*/ 0 h 1104"/>
                <a:gd name="T17" fmla="*/ 191 w 191"/>
                <a:gd name="T18" fmla="*/ 1104 h 1104"/>
              </a:gdLst>
              <a:ahLst/>
              <a:cxnLst>
                <a:cxn ang="T10">
                  <a:pos x="T0" y="T1"/>
                </a:cxn>
                <a:cxn ang="T11">
                  <a:pos x="T2" y="T3"/>
                </a:cxn>
                <a:cxn ang="T12">
                  <a:pos x="T4" y="T5"/>
                </a:cxn>
                <a:cxn ang="T13">
                  <a:pos x="T6" y="T7"/>
                </a:cxn>
                <a:cxn ang="T14">
                  <a:pos x="T8" y="T9"/>
                </a:cxn>
              </a:cxnLst>
              <a:rect l="T15" t="T16" r="T17" b="T18"/>
              <a:pathLst>
                <a:path w="191" h="1104">
                  <a:moveTo>
                    <a:pt x="190" y="1104"/>
                  </a:moveTo>
                  <a:lnTo>
                    <a:pt x="191" y="1104"/>
                  </a:lnTo>
                  <a:lnTo>
                    <a:pt x="171" y="0"/>
                  </a:lnTo>
                  <a:lnTo>
                    <a:pt x="0" y="460"/>
                  </a:lnTo>
                  <a:lnTo>
                    <a:pt x="190" y="1104"/>
                  </a:lnTo>
                  <a:close/>
                </a:path>
              </a:pathLst>
            </a:custGeom>
            <a:solidFill>
              <a:srgbClr val="24624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9325" name="Oval 104"/>
            <p:cNvSpPr>
              <a:spLocks noChangeArrowheads="1"/>
            </p:cNvSpPr>
            <p:nvPr/>
          </p:nvSpPr>
          <p:spPr bwMode="auto">
            <a:xfrm>
              <a:off x="133350" y="3565525"/>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000000"/>
                </a:solidFill>
                <a:latin typeface="Calibri" panose="020F0502020204030204" pitchFamily="34" charset="0"/>
                <a:sym typeface="宋体" panose="02010600030101010101" pitchFamily="2" charset="-122"/>
              </a:endParaRPr>
            </a:p>
          </p:txBody>
        </p:sp>
        <p:sp>
          <p:nvSpPr>
            <p:cNvPr id="9326" name="Oval 105"/>
            <p:cNvSpPr>
              <a:spLocks noChangeArrowheads="1"/>
            </p:cNvSpPr>
            <p:nvPr/>
          </p:nvSpPr>
          <p:spPr bwMode="auto">
            <a:xfrm>
              <a:off x="171450" y="4113213"/>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000000"/>
                </a:solidFill>
                <a:latin typeface="Calibri" panose="020F0502020204030204" pitchFamily="34" charset="0"/>
                <a:sym typeface="宋体" panose="02010600030101010101" pitchFamily="2" charset="-122"/>
              </a:endParaRPr>
            </a:p>
          </p:txBody>
        </p:sp>
        <p:sp>
          <p:nvSpPr>
            <p:cNvPr id="9327" name="Oval 106"/>
            <p:cNvSpPr>
              <a:spLocks noChangeArrowheads="1"/>
            </p:cNvSpPr>
            <p:nvPr/>
          </p:nvSpPr>
          <p:spPr bwMode="auto">
            <a:xfrm>
              <a:off x="654050" y="2611438"/>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000000"/>
                </a:solidFill>
                <a:latin typeface="Calibri" panose="020F0502020204030204" pitchFamily="34" charset="0"/>
                <a:sym typeface="宋体" panose="02010600030101010101" pitchFamily="2" charset="-122"/>
              </a:endParaRPr>
            </a:p>
          </p:txBody>
        </p:sp>
        <p:sp>
          <p:nvSpPr>
            <p:cNvPr id="9328" name="Oval 107"/>
            <p:cNvSpPr>
              <a:spLocks noChangeArrowheads="1"/>
            </p:cNvSpPr>
            <p:nvPr/>
          </p:nvSpPr>
          <p:spPr bwMode="auto">
            <a:xfrm>
              <a:off x="1711325" y="2390775"/>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000000"/>
                </a:solidFill>
                <a:latin typeface="Calibri" panose="020F0502020204030204" pitchFamily="34" charset="0"/>
                <a:sym typeface="宋体" panose="02010600030101010101" pitchFamily="2" charset="-122"/>
              </a:endParaRPr>
            </a:p>
          </p:txBody>
        </p:sp>
        <p:sp>
          <p:nvSpPr>
            <p:cNvPr id="9329" name="Oval 108"/>
            <p:cNvSpPr>
              <a:spLocks noChangeArrowheads="1"/>
            </p:cNvSpPr>
            <p:nvPr/>
          </p:nvSpPr>
          <p:spPr bwMode="auto">
            <a:xfrm>
              <a:off x="1990725" y="1717675"/>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000000"/>
                </a:solidFill>
                <a:latin typeface="Calibri" panose="020F0502020204030204" pitchFamily="34" charset="0"/>
                <a:sym typeface="宋体" panose="02010600030101010101" pitchFamily="2" charset="-122"/>
              </a:endParaRPr>
            </a:p>
          </p:txBody>
        </p:sp>
        <p:sp>
          <p:nvSpPr>
            <p:cNvPr id="9330" name="Oval 109"/>
            <p:cNvSpPr>
              <a:spLocks noChangeArrowheads="1"/>
            </p:cNvSpPr>
            <p:nvPr/>
          </p:nvSpPr>
          <p:spPr bwMode="auto">
            <a:xfrm>
              <a:off x="2003425" y="3325813"/>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000000"/>
                </a:solidFill>
                <a:latin typeface="Calibri" panose="020F0502020204030204" pitchFamily="34" charset="0"/>
                <a:sym typeface="宋体" panose="02010600030101010101" pitchFamily="2" charset="-122"/>
              </a:endParaRPr>
            </a:p>
          </p:txBody>
        </p:sp>
        <p:sp>
          <p:nvSpPr>
            <p:cNvPr id="9331" name="Oval 110"/>
            <p:cNvSpPr>
              <a:spLocks noChangeArrowheads="1"/>
            </p:cNvSpPr>
            <p:nvPr/>
          </p:nvSpPr>
          <p:spPr bwMode="auto">
            <a:xfrm>
              <a:off x="2979738" y="2205038"/>
              <a:ext cx="58738" cy="79375"/>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000000"/>
                </a:solidFill>
                <a:latin typeface="Calibri" panose="020F0502020204030204" pitchFamily="34" charset="0"/>
                <a:sym typeface="宋体" panose="02010600030101010101" pitchFamily="2" charset="-122"/>
              </a:endParaRPr>
            </a:p>
          </p:txBody>
        </p:sp>
        <p:sp>
          <p:nvSpPr>
            <p:cNvPr id="2" name="Oval 111"/>
            <p:cNvSpPr>
              <a:spLocks noChangeArrowheads="1"/>
            </p:cNvSpPr>
            <p:nvPr/>
          </p:nvSpPr>
          <p:spPr bwMode="auto">
            <a:xfrm>
              <a:off x="4024313" y="2819400"/>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000000"/>
                </a:solidFill>
                <a:latin typeface="Calibri" panose="020F0502020204030204" pitchFamily="34" charset="0"/>
                <a:sym typeface="宋体" panose="02010600030101010101" pitchFamily="2" charset="-122"/>
              </a:endParaRPr>
            </a:p>
          </p:txBody>
        </p:sp>
      </p:grpSp>
      <p:sp>
        <p:nvSpPr>
          <p:cNvPr id="9219" name="文本框 2"/>
          <p:cNvSpPr>
            <a:spLocks noChangeArrowheads="1"/>
          </p:cNvSpPr>
          <p:nvPr/>
        </p:nvSpPr>
        <p:spPr bwMode="auto">
          <a:xfrm>
            <a:off x="1352550" y="506413"/>
            <a:ext cx="4884738"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800" b="1" dirty="0">
                <a:solidFill>
                  <a:srgbClr val="000000"/>
                </a:solidFill>
                <a:latin typeface="Calibri" panose="020F0502020204030204" pitchFamily="34" charset="0"/>
                <a:cs typeface="Calibri" panose="020F0502020204030204" pitchFamily="34" charset="0"/>
                <a:sym typeface="Calibri" panose="020F0502020204030204" pitchFamily="34" charset="0"/>
              </a:rPr>
              <a:t>项目立意</a:t>
            </a:r>
            <a:endParaRPr lang="zh-CN" altLang="en-US" sz="2800" b="1" dirty="0">
              <a:solidFill>
                <a:srgbClr val="000000"/>
              </a:solidFill>
              <a:latin typeface="Calibri" panose="020F0502020204030204" pitchFamily="34" charset="0"/>
              <a:sym typeface="宋体" panose="02010600030101010101" pitchFamily="2" charset="-122"/>
            </a:endParaRPr>
          </a:p>
        </p:txBody>
      </p:sp>
      <p:sp>
        <p:nvSpPr>
          <p:cNvPr id="9262" name="Freeform 5"/>
          <p:cNvSpPr>
            <a:spLocks noChangeArrowheads="1"/>
          </p:cNvSpPr>
          <p:nvPr/>
        </p:nvSpPr>
        <p:spPr bwMode="auto">
          <a:xfrm>
            <a:off x="495300" y="2381250"/>
            <a:ext cx="5207000" cy="3536950"/>
          </a:xfrm>
          <a:custGeom>
            <a:avLst/>
            <a:gdLst>
              <a:gd name="T0" fmla="*/ 335240 w 6042"/>
              <a:gd name="T1" fmla="*/ 1174671 h 4101"/>
              <a:gd name="T2" fmla="*/ 671343 w 6042"/>
              <a:gd name="T3" fmla="*/ 671857 h 4101"/>
              <a:gd name="T4" fmla="*/ 1173773 w 6042"/>
              <a:gd name="T5" fmla="*/ 335497 h 4101"/>
              <a:gd name="T6" fmla="*/ 1762382 w 6042"/>
              <a:gd name="T7" fmla="*/ 217340 h 4101"/>
              <a:gd name="T8" fmla="*/ 3908266 w 6042"/>
              <a:gd name="T9" fmla="*/ 217340 h 4101"/>
              <a:gd name="T10" fmla="*/ 3908266 w 6042"/>
              <a:gd name="T11" fmla="*/ 0 h 4101"/>
              <a:gd name="T12" fmla="*/ 1762382 w 6042"/>
              <a:gd name="T13" fmla="*/ 0 h 4101"/>
              <a:gd name="T14" fmla="*/ 1091040 w 6042"/>
              <a:gd name="T15" fmla="*/ 135406 h 4101"/>
              <a:gd name="T16" fmla="*/ 517942 w 6042"/>
              <a:gd name="T17" fmla="*/ 518339 h 4101"/>
              <a:gd name="T18" fmla="*/ 134441 w 6042"/>
              <a:gd name="T19" fmla="*/ 1091875 h 4101"/>
              <a:gd name="T20" fmla="*/ 0 w 6042"/>
              <a:gd name="T21" fmla="*/ 1768906 h 4101"/>
              <a:gd name="T22" fmla="*/ 0 w 6042"/>
              <a:gd name="T23" fmla="*/ 1768906 h 4101"/>
              <a:gd name="T24" fmla="*/ 134441 w 6042"/>
              <a:gd name="T25" fmla="*/ 2445075 h 4101"/>
              <a:gd name="T26" fmla="*/ 517942 w 6042"/>
              <a:gd name="T27" fmla="*/ 3018611 h 4101"/>
              <a:gd name="T28" fmla="*/ 1091040 w 6042"/>
              <a:gd name="T29" fmla="*/ 3402406 h 4101"/>
              <a:gd name="T30" fmla="*/ 1762382 w 6042"/>
              <a:gd name="T31" fmla="*/ 3536950 h 4101"/>
              <a:gd name="T32" fmla="*/ 5207000 w 6042"/>
              <a:gd name="T33" fmla="*/ 3536950 h 4101"/>
              <a:gd name="T34" fmla="*/ 5207000 w 6042"/>
              <a:gd name="T35" fmla="*/ 3320472 h 4101"/>
              <a:gd name="T36" fmla="*/ 1762382 w 6042"/>
              <a:gd name="T37" fmla="*/ 3319610 h 4101"/>
              <a:gd name="T38" fmla="*/ 1173773 w 6042"/>
              <a:gd name="T39" fmla="*/ 3201453 h 4101"/>
              <a:gd name="T40" fmla="*/ 671343 w 6042"/>
              <a:gd name="T41" fmla="*/ 2865093 h 4101"/>
              <a:gd name="T42" fmla="*/ 335240 w 6042"/>
              <a:gd name="T43" fmla="*/ 2362279 h 4101"/>
              <a:gd name="T44" fmla="*/ 216312 w 6042"/>
              <a:gd name="T45" fmla="*/ 1768906 h 4101"/>
              <a:gd name="T46" fmla="*/ 216312 w 6042"/>
              <a:gd name="T47" fmla="*/ 1768906 h 4101"/>
              <a:gd name="T48" fmla="*/ 335240 w 6042"/>
              <a:gd name="T49" fmla="*/ 1174671 h 4101"/>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6042"/>
              <a:gd name="T76" fmla="*/ 0 h 4101"/>
              <a:gd name="T77" fmla="*/ 6042 w 6042"/>
              <a:gd name="T78" fmla="*/ 4101 h 4101"/>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6042" h="4101">
                <a:moveTo>
                  <a:pt x="389" y="1362"/>
                </a:moveTo>
                <a:cubicBezTo>
                  <a:pt x="480" y="1143"/>
                  <a:pt x="613" y="945"/>
                  <a:pt x="779" y="779"/>
                </a:cubicBezTo>
                <a:cubicBezTo>
                  <a:pt x="945" y="614"/>
                  <a:pt x="1142" y="480"/>
                  <a:pt x="1362" y="389"/>
                </a:cubicBezTo>
                <a:cubicBezTo>
                  <a:pt x="1573" y="301"/>
                  <a:pt x="1803" y="253"/>
                  <a:pt x="2045" y="252"/>
                </a:cubicBezTo>
                <a:cubicBezTo>
                  <a:pt x="2047" y="252"/>
                  <a:pt x="4534" y="252"/>
                  <a:pt x="4535" y="252"/>
                </a:cubicBezTo>
                <a:cubicBezTo>
                  <a:pt x="4535" y="0"/>
                  <a:pt x="4535" y="0"/>
                  <a:pt x="4535" y="0"/>
                </a:cubicBezTo>
                <a:cubicBezTo>
                  <a:pt x="4534" y="0"/>
                  <a:pt x="2047" y="0"/>
                  <a:pt x="2045" y="0"/>
                </a:cubicBezTo>
                <a:cubicBezTo>
                  <a:pt x="1769" y="1"/>
                  <a:pt x="1506" y="56"/>
                  <a:pt x="1266" y="157"/>
                </a:cubicBezTo>
                <a:cubicBezTo>
                  <a:pt x="1015" y="261"/>
                  <a:pt x="790" y="412"/>
                  <a:pt x="601" y="601"/>
                </a:cubicBezTo>
                <a:cubicBezTo>
                  <a:pt x="412" y="790"/>
                  <a:pt x="260" y="1016"/>
                  <a:pt x="156" y="1266"/>
                </a:cubicBezTo>
                <a:cubicBezTo>
                  <a:pt x="56" y="1508"/>
                  <a:pt x="0" y="1773"/>
                  <a:pt x="0" y="2051"/>
                </a:cubicBezTo>
                <a:cubicBezTo>
                  <a:pt x="0" y="2051"/>
                  <a:pt x="0" y="2051"/>
                  <a:pt x="0" y="2051"/>
                </a:cubicBezTo>
                <a:cubicBezTo>
                  <a:pt x="0" y="2329"/>
                  <a:pt x="56" y="2593"/>
                  <a:pt x="156" y="2835"/>
                </a:cubicBezTo>
                <a:cubicBezTo>
                  <a:pt x="260" y="3086"/>
                  <a:pt x="412" y="3311"/>
                  <a:pt x="601" y="3500"/>
                </a:cubicBezTo>
                <a:cubicBezTo>
                  <a:pt x="790" y="3689"/>
                  <a:pt x="1015" y="3841"/>
                  <a:pt x="1266" y="3945"/>
                </a:cubicBezTo>
                <a:cubicBezTo>
                  <a:pt x="1506" y="4045"/>
                  <a:pt x="1769" y="4100"/>
                  <a:pt x="2045" y="4101"/>
                </a:cubicBezTo>
                <a:cubicBezTo>
                  <a:pt x="2047" y="4101"/>
                  <a:pt x="6040" y="4101"/>
                  <a:pt x="6042" y="4101"/>
                </a:cubicBezTo>
                <a:cubicBezTo>
                  <a:pt x="6042" y="3850"/>
                  <a:pt x="6042" y="3850"/>
                  <a:pt x="6042" y="3850"/>
                </a:cubicBezTo>
                <a:cubicBezTo>
                  <a:pt x="6040" y="3850"/>
                  <a:pt x="2047" y="3849"/>
                  <a:pt x="2045" y="3849"/>
                </a:cubicBezTo>
                <a:cubicBezTo>
                  <a:pt x="1803" y="3849"/>
                  <a:pt x="1573" y="3800"/>
                  <a:pt x="1362" y="3712"/>
                </a:cubicBezTo>
                <a:cubicBezTo>
                  <a:pt x="1142" y="3621"/>
                  <a:pt x="945" y="3488"/>
                  <a:pt x="779" y="3322"/>
                </a:cubicBezTo>
                <a:cubicBezTo>
                  <a:pt x="613" y="3156"/>
                  <a:pt x="480" y="2959"/>
                  <a:pt x="389" y="2739"/>
                </a:cubicBezTo>
                <a:cubicBezTo>
                  <a:pt x="301" y="2527"/>
                  <a:pt x="251" y="2294"/>
                  <a:pt x="251" y="2051"/>
                </a:cubicBezTo>
                <a:cubicBezTo>
                  <a:pt x="251" y="2051"/>
                  <a:pt x="251" y="2051"/>
                  <a:pt x="251" y="2051"/>
                </a:cubicBezTo>
                <a:cubicBezTo>
                  <a:pt x="251" y="1807"/>
                  <a:pt x="301" y="1574"/>
                  <a:pt x="389" y="1362"/>
                </a:cubicBezTo>
                <a:close/>
              </a:path>
            </a:pathLst>
          </a:custGeom>
          <a:solidFill>
            <a:srgbClr val="085C9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9263" name="Freeform 6"/>
          <p:cNvSpPr>
            <a:spLocks noChangeArrowheads="1"/>
          </p:cNvSpPr>
          <p:nvPr/>
        </p:nvSpPr>
        <p:spPr bwMode="auto">
          <a:xfrm>
            <a:off x="749300" y="2635250"/>
            <a:ext cx="4953000" cy="3025775"/>
          </a:xfrm>
          <a:custGeom>
            <a:avLst/>
            <a:gdLst>
              <a:gd name="T0" fmla="*/ 315489 w 5746"/>
              <a:gd name="T1" fmla="*/ 1017502 h 3509"/>
              <a:gd name="T2" fmla="*/ 596498 w 5746"/>
              <a:gd name="T3" fmla="*/ 596705 h 3509"/>
              <a:gd name="T4" fmla="*/ 1016287 w 5746"/>
              <a:gd name="T5" fmla="*/ 316460 h 3509"/>
              <a:gd name="T6" fmla="*/ 1507622 w 5746"/>
              <a:gd name="T7" fmla="*/ 217297 h 3509"/>
              <a:gd name="T8" fmla="*/ 1904138 w 5746"/>
              <a:gd name="T9" fmla="*/ 217297 h 3509"/>
              <a:gd name="T10" fmla="*/ 1904138 w 5746"/>
              <a:gd name="T11" fmla="*/ 0 h 3509"/>
              <a:gd name="T12" fmla="*/ 1507622 w 5746"/>
              <a:gd name="T13" fmla="*/ 0 h 3509"/>
              <a:gd name="T14" fmla="*/ 933536 w 5746"/>
              <a:gd name="T15" fmla="*/ 115547 h 3509"/>
              <a:gd name="T16" fmla="*/ 443063 w 5746"/>
              <a:gd name="T17" fmla="*/ 444079 h 3509"/>
              <a:gd name="T18" fmla="*/ 115507 w 5746"/>
              <a:gd name="T19" fmla="*/ 933860 h 3509"/>
              <a:gd name="T20" fmla="*/ 0 w 5746"/>
              <a:gd name="T21" fmla="*/ 1513319 h 3509"/>
              <a:gd name="T22" fmla="*/ 0 w 5746"/>
              <a:gd name="T23" fmla="*/ 1513319 h 3509"/>
              <a:gd name="T24" fmla="*/ 115507 w 5746"/>
              <a:gd name="T25" fmla="*/ 2091915 h 3509"/>
              <a:gd name="T26" fmla="*/ 443063 w 5746"/>
              <a:gd name="T27" fmla="*/ 2582558 h 3509"/>
              <a:gd name="T28" fmla="*/ 933536 w 5746"/>
              <a:gd name="T29" fmla="*/ 2910228 h 3509"/>
              <a:gd name="T30" fmla="*/ 1507622 w 5746"/>
              <a:gd name="T31" fmla="*/ 3025775 h 3509"/>
              <a:gd name="T32" fmla="*/ 4953000 w 5746"/>
              <a:gd name="T33" fmla="*/ 3025775 h 3509"/>
              <a:gd name="T34" fmla="*/ 4953000 w 5746"/>
              <a:gd name="T35" fmla="*/ 2808478 h 3509"/>
              <a:gd name="T36" fmla="*/ 1507622 w 5746"/>
              <a:gd name="T37" fmla="*/ 2808478 h 3509"/>
              <a:gd name="T38" fmla="*/ 1016287 w 5746"/>
              <a:gd name="T39" fmla="*/ 2710177 h 3509"/>
              <a:gd name="T40" fmla="*/ 596498 w 5746"/>
              <a:gd name="T41" fmla="*/ 2429070 h 3509"/>
              <a:gd name="T42" fmla="*/ 315489 w 5746"/>
              <a:gd name="T43" fmla="*/ 2009135 h 3509"/>
              <a:gd name="T44" fmla="*/ 217222 w 5746"/>
              <a:gd name="T45" fmla="*/ 1513319 h 3509"/>
              <a:gd name="T46" fmla="*/ 217222 w 5746"/>
              <a:gd name="T47" fmla="*/ 1513319 h 3509"/>
              <a:gd name="T48" fmla="*/ 315489 w 5746"/>
              <a:gd name="T49" fmla="*/ 1017502 h 3509"/>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5746"/>
              <a:gd name="T76" fmla="*/ 0 h 3509"/>
              <a:gd name="T77" fmla="*/ 5746 w 5746"/>
              <a:gd name="T78" fmla="*/ 3509 h 3509"/>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5746" h="3509">
                <a:moveTo>
                  <a:pt x="366" y="1180"/>
                </a:moveTo>
                <a:cubicBezTo>
                  <a:pt x="442" y="996"/>
                  <a:pt x="554" y="831"/>
                  <a:pt x="692" y="692"/>
                </a:cubicBezTo>
                <a:cubicBezTo>
                  <a:pt x="831" y="554"/>
                  <a:pt x="996" y="443"/>
                  <a:pt x="1179" y="367"/>
                </a:cubicBezTo>
                <a:cubicBezTo>
                  <a:pt x="1355" y="293"/>
                  <a:pt x="1547" y="253"/>
                  <a:pt x="1749" y="252"/>
                </a:cubicBezTo>
                <a:cubicBezTo>
                  <a:pt x="1751" y="252"/>
                  <a:pt x="2207" y="252"/>
                  <a:pt x="2209" y="252"/>
                </a:cubicBezTo>
                <a:cubicBezTo>
                  <a:pt x="2209" y="0"/>
                  <a:pt x="2209" y="0"/>
                  <a:pt x="2209" y="0"/>
                </a:cubicBezTo>
                <a:cubicBezTo>
                  <a:pt x="2207" y="0"/>
                  <a:pt x="1751" y="0"/>
                  <a:pt x="1749" y="0"/>
                </a:cubicBezTo>
                <a:cubicBezTo>
                  <a:pt x="1513" y="1"/>
                  <a:pt x="1289" y="49"/>
                  <a:pt x="1083" y="134"/>
                </a:cubicBezTo>
                <a:cubicBezTo>
                  <a:pt x="869" y="223"/>
                  <a:pt x="676" y="353"/>
                  <a:pt x="514" y="515"/>
                </a:cubicBezTo>
                <a:cubicBezTo>
                  <a:pt x="353" y="676"/>
                  <a:pt x="223" y="869"/>
                  <a:pt x="134" y="1083"/>
                </a:cubicBezTo>
                <a:cubicBezTo>
                  <a:pt x="48" y="1290"/>
                  <a:pt x="0" y="1517"/>
                  <a:pt x="0" y="1755"/>
                </a:cubicBezTo>
                <a:cubicBezTo>
                  <a:pt x="0" y="1755"/>
                  <a:pt x="0" y="1755"/>
                  <a:pt x="0" y="1755"/>
                </a:cubicBezTo>
                <a:cubicBezTo>
                  <a:pt x="0" y="1992"/>
                  <a:pt x="48" y="2219"/>
                  <a:pt x="134" y="2426"/>
                </a:cubicBezTo>
                <a:cubicBezTo>
                  <a:pt x="223" y="2640"/>
                  <a:pt x="353" y="2833"/>
                  <a:pt x="514" y="2995"/>
                </a:cubicBezTo>
                <a:cubicBezTo>
                  <a:pt x="676" y="3156"/>
                  <a:pt x="869" y="3286"/>
                  <a:pt x="1083" y="3375"/>
                </a:cubicBezTo>
                <a:cubicBezTo>
                  <a:pt x="1289" y="3461"/>
                  <a:pt x="1513" y="3508"/>
                  <a:pt x="1749" y="3509"/>
                </a:cubicBezTo>
                <a:cubicBezTo>
                  <a:pt x="1751" y="3509"/>
                  <a:pt x="5744" y="3509"/>
                  <a:pt x="5746" y="3509"/>
                </a:cubicBezTo>
                <a:cubicBezTo>
                  <a:pt x="5746" y="3257"/>
                  <a:pt x="5746" y="3257"/>
                  <a:pt x="5746" y="3257"/>
                </a:cubicBezTo>
                <a:cubicBezTo>
                  <a:pt x="5744" y="3257"/>
                  <a:pt x="1751" y="3257"/>
                  <a:pt x="1749" y="3257"/>
                </a:cubicBezTo>
                <a:cubicBezTo>
                  <a:pt x="1547" y="3257"/>
                  <a:pt x="1355" y="3216"/>
                  <a:pt x="1179" y="3143"/>
                </a:cubicBezTo>
                <a:cubicBezTo>
                  <a:pt x="996" y="3067"/>
                  <a:pt x="831" y="2955"/>
                  <a:pt x="692" y="2817"/>
                </a:cubicBezTo>
                <a:cubicBezTo>
                  <a:pt x="554" y="2678"/>
                  <a:pt x="442" y="2513"/>
                  <a:pt x="366" y="2330"/>
                </a:cubicBezTo>
                <a:cubicBezTo>
                  <a:pt x="292" y="2153"/>
                  <a:pt x="252" y="1958"/>
                  <a:pt x="252" y="1755"/>
                </a:cubicBezTo>
                <a:cubicBezTo>
                  <a:pt x="252" y="1755"/>
                  <a:pt x="252" y="1755"/>
                  <a:pt x="252" y="1755"/>
                </a:cubicBezTo>
                <a:cubicBezTo>
                  <a:pt x="252" y="1551"/>
                  <a:pt x="292" y="1357"/>
                  <a:pt x="366" y="1180"/>
                </a:cubicBezTo>
                <a:close/>
              </a:path>
            </a:pathLst>
          </a:custGeom>
          <a:solidFill>
            <a:srgbClr val="E25D2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9264" name="Freeform 7"/>
          <p:cNvSpPr>
            <a:spLocks noChangeArrowheads="1"/>
          </p:cNvSpPr>
          <p:nvPr/>
        </p:nvSpPr>
        <p:spPr bwMode="auto">
          <a:xfrm>
            <a:off x="1004888" y="2890838"/>
            <a:ext cx="4697412" cy="2514600"/>
          </a:xfrm>
          <a:custGeom>
            <a:avLst/>
            <a:gdLst>
              <a:gd name="T0" fmla="*/ 296497 w 5450"/>
              <a:gd name="T1" fmla="*/ 859464 h 2917"/>
              <a:gd name="T2" fmla="*/ 522318 w 5450"/>
              <a:gd name="T3" fmla="*/ 522402 h 2917"/>
              <a:gd name="T4" fmla="*/ 859325 w 5450"/>
              <a:gd name="T5" fmla="*/ 296545 h 2917"/>
              <a:gd name="T6" fmla="*/ 1252356 w 5450"/>
              <a:gd name="T7" fmla="*/ 217237 h 2917"/>
              <a:gd name="T8" fmla="*/ 4398329 w 5450"/>
              <a:gd name="T9" fmla="*/ 217237 h 2917"/>
              <a:gd name="T10" fmla="*/ 4398329 w 5450"/>
              <a:gd name="T11" fmla="*/ 0 h 2917"/>
              <a:gd name="T12" fmla="*/ 1252356 w 5450"/>
              <a:gd name="T13" fmla="*/ 862 h 2917"/>
              <a:gd name="T14" fmla="*/ 775719 w 5450"/>
              <a:gd name="T15" fmla="*/ 95688 h 2917"/>
              <a:gd name="T16" fmla="*/ 368898 w 5450"/>
              <a:gd name="T17" fmla="*/ 368957 h 2917"/>
              <a:gd name="T18" fmla="*/ 95672 w 5450"/>
              <a:gd name="T19" fmla="*/ 776707 h 2917"/>
              <a:gd name="T20" fmla="*/ 0 w 5450"/>
              <a:gd name="T21" fmla="*/ 1257731 h 2917"/>
              <a:gd name="T22" fmla="*/ 0 w 5450"/>
              <a:gd name="T23" fmla="*/ 1257731 h 2917"/>
              <a:gd name="T24" fmla="*/ 95672 w 5450"/>
              <a:gd name="T25" fmla="*/ 1738755 h 2917"/>
              <a:gd name="T26" fmla="*/ 368898 w 5450"/>
              <a:gd name="T27" fmla="*/ 2145643 h 2917"/>
              <a:gd name="T28" fmla="*/ 775719 w 5450"/>
              <a:gd name="T29" fmla="*/ 2418912 h 2917"/>
              <a:gd name="T30" fmla="*/ 1252356 w 5450"/>
              <a:gd name="T31" fmla="*/ 2514600 h 2917"/>
              <a:gd name="T32" fmla="*/ 4697412 w 5450"/>
              <a:gd name="T33" fmla="*/ 2514600 h 2917"/>
              <a:gd name="T34" fmla="*/ 4697412 w 5450"/>
              <a:gd name="T35" fmla="*/ 2297363 h 2917"/>
              <a:gd name="T36" fmla="*/ 1252356 w 5450"/>
              <a:gd name="T37" fmla="*/ 2297363 h 2917"/>
              <a:gd name="T38" fmla="*/ 859325 w 5450"/>
              <a:gd name="T39" fmla="*/ 2218055 h 2917"/>
              <a:gd name="T40" fmla="*/ 522318 w 5450"/>
              <a:gd name="T41" fmla="*/ 1993060 h 2917"/>
              <a:gd name="T42" fmla="*/ 296497 w 5450"/>
              <a:gd name="T43" fmla="*/ 1655136 h 2917"/>
              <a:gd name="T44" fmla="*/ 217201 w 5450"/>
              <a:gd name="T45" fmla="*/ 1257731 h 2917"/>
              <a:gd name="T46" fmla="*/ 217201 w 5450"/>
              <a:gd name="T47" fmla="*/ 1257731 h 2917"/>
              <a:gd name="T48" fmla="*/ 296497 w 5450"/>
              <a:gd name="T49" fmla="*/ 859464 h 291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5450"/>
              <a:gd name="T76" fmla="*/ 0 h 2917"/>
              <a:gd name="T77" fmla="*/ 5450 w 5450"/>
              <a:gd name="T78" fmla="*/ 2917 h 2917"/>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5450" h="2917">
                <a:moveTo>
                  <a:pt x="344" y="997"/>
                </a:moveTo>
                <a:cubicBezTo>
                  <a:pt x="405" y="850"/>
                  <a:pt x="494" y="717"/>
                  <a:pt x="606" y="606"/>
                </a:cubicBezTo>
                <a:cubicBezTo>
                  <a:pt x="717" y="495"/>
                  <a:pt x="849" y="406"/>
                  <a:pt x="997" y="344"/>
                </a:cubicBezTo>
                <a:cubicBezTo>
                  <a:pt x="1138" y="286"/>
                  <a:pt x="1292" y="253"/>
                  <a:pt x="1453" y="252"/>
                </a:cubicBezTo>
                <a:cubicBezTo>
                  <a:pt x="1455" y="252"/>
                  <a:pt x="5101" y="252"/>
                  <a:pt x="5103" y="252"/>
                </a:cubicBezTo>
                <a:cubicBezTo>
                  <a:pt x="5103" y="0"/>
                  <a:pt x="5103" y="0"/>
                  <a:pt x="5103" y="0"/>
                </a:cubicBezTo>
                <a:cubicBezTo>
                  <a:pt x="5101" y="0"/>
                  <a:pt x="1455" y="1"/>
                  <a:pt x="1453" y="1"/>
                </a:cubicBezTo>
                <a:cubicBezTo>
                  <a:pt x="1257" y="1"/>
                  <a:pt x="1071" y="41"/>
                  <a:pt x="900" y="111"/>
                </a:cubicBezTo>
                <a:cubicBezTo>
                  <a:pt x="722" y="186"/>
                  <a:pt x="562" y="294"/>
                  <a:pt x="428" y="428"/>
                </a:cubicBezTo>
                <a:cubicBezTo>
                  <a:pt x="293" y="562"/>
                  <a:pt x="185" y="723"/>
                  <a:pt x="111" y="901"/>
                </a:cubicBezTo>
                <a:cubicBezTo>
                  <a:pt x="40" y="1073"/>
                  <a:pt x="0" y="1261"/>
                  <a:pt x="0" y="1459"/>
                </a:cubicBezTo>
                <a:cubicBezTo>
                  <a:pt x="0" y="1459"/>
                  <a:pt x="0" y="1459"/>
                  <a:pt x="0" y="1459"/>
                </a:cubicBezTo>
                <a:cubicBezTo>
                  <a:pt x="0" y="1656"/>
                  <a:pt x="40" y="1845"/>
                  <a:pt x="111" y="2017"/>
                </a:cubicBezTo>
                <a:cubicBezTo>
                  <a:pt x="185" y="2195"/>
                  <a:pt x="293" y="2355"/>
                  <a:pt x="428" y="2489"/>
                </a:cubicBezTo>
                <a:cubicBezTo>
                  <a:pt x="562" y="2624"/>
                  <a:pt x="722" y="2732"/>
                  <a:pt x="900" y="2806"/>
                </a:cubicBezTo>
                <a:cubicBezTo>
                  <a:pt x="1071" y="2877"/>
                  <a:pt x="1257" y="2916"/>
                  <a:pt x="1453" y="2917"/>
                </a:cubicBezTo>
                <a:cubicBezTo>
                  <a:pt x="1455" y="2917"/>
                  <a:pt x="5448" y="2917"/>
                  <a:pt x="5450" y="2917"/>
                </a:cubicBezTo>
                <a:cubicBezTo>
                  <a:pt x="5450" y="2665"/>
                  <a:pt x="5450" y="2665"/>
                  <a:pt x="5450" y="2665"/>
                </a:cubicBezTo>
                <a:cubicBezTo>
                  <a:pt x="5448" y="2665"/>
                  <a:pt x="1455" y="2665"/>
                  <a:pt x="1453" y="2665"/>
                </a:cubicBezTo>
                <a:cubicBezTo>
                  <a:pt x="1292" y="2665"/>
                  <a:pt x="1138" y="2632"/>
                  <a:pt x="997" y="2573"/>
                </a:cubicBezTo>
                <a:cubicBezTo>
                  <a:pt x="849" y="2512"/>
                  <a:pt x="717" y="2423"/>
                  <a:pt x="606" y="2312"/>
                </a:cubicBezTo>
                <a:cubicBezTo>
                  <a:pt x="494" y="2200"/>
                  <a:pt x="405" y="2068"/>
                  <a:pt x="344" y="1920"/>
                </a:cubicBezTo>
                <a:cubicBezTo>
                  <a:pt x="285" y="1778"/>
                  <a:pt x="252" y="1622"/>
                  <a:pt x="252" y="1459"/>
                </a:cubicBezTo>
                <a:cubicBezTo>
                  <a:pt x="252" y="1459"/>
                  <a:pt x="252" y="1459"/>
                  <a:pt x="252" y="1459"/>
                </a:cubicBezTo>
                <a:cubicBezTo>
                  <a:pt x="252" y="1295"/>
                  <a:pt x="285" y="1139"/>
                  <a:pt x="344" y="997"/>
                </a:cubicBezTo>
                <a:close/>
              </a:path>
            </a:pathLst>
          </a:custGeom>
          <a:solidFill>
            <a:srgbClr val="5BBFB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9265" name="Freeform 8"/>
          <p:cNvSpPr>
            <a:spLocks noChangeArrowheads="1"/>
          </p:cNvSpPr>
          <p:nvPr/>
        </p:nvSpPr>
        <p:spPr bwMode="auto">
          <a:xfrm>
            <a:off x="1260475" y="3146425"/>
            <a:ext cx="4441825" cy="2003425"/>
          </a:xfrm>
          <a:custGeom>
            <a:avLst/>
            <a:gdLst>
              <a:gd name="T0" fmla="*/ 276645 w 5154"/>
              <a:gd name="T1" fmla="*/ 701414 h 2325"/>
              <a:gd name="T2" fmla="*/ 447285 w 5154"/>
              <a:gd name="T3" fmla="*/ 447216 h 2325"/>
              <a:gd name="T4" fmla="*/ 701522 w 5154"/>
              <a:gd name="T5" fmla="*/ 277464 h 2325"/>
              <a:gd name="T6" fmla="*/ 997127 w 5154"/>
              <a:gd name="T7" fmla="*/ 217145 h 2325"/>
              <a:gd name="T8" fmla="*/ 2688881 w 5154"/>
              <a:gd name="T9" fmla="*/ 217145 h 2325"/>
              <a:gd name="T10" fmla="*/ 2688881 w 5154"/>
              <a:gd name="T11" fmla="*/ 0 h 2325"/>
              <a:gd name="T12" fmla="*/ 997127 w 5154"/>
              <a:gd name="T13" fmla="*/ 862 h 2325"/>
              <a:gd name="T14" fmla="*/ 618787 w 5154"/>
              <a:gd name="T15" fmla="*/ 76690 h 2325"/>
              <a:gd name="T16" fmla="*/ 293881 w 5154"/>
              <a:gd name="T17" fmla="*/ 293836 h 2325"/>
              <a:gd name="T18" fmla="*/ 76702 w 5154"/>
              <a:gd name="T19" fmla="*/ 618692 h 2325"/>
              <a:gd name="T20" fmla="*/ 0 w 5154"/>
              <a:gd name="T21" fmla="*/ 1002143 h 2325"/>
              <a:gd name="T22" fmla="*/ 0 w 5154"/>
              <a:gd name="T23" fmla="*/ 1002143 h 2325"/>
              <a:gd name="T24" fmla="*/ 76702 w 5154"/>
              <a:gd name="T25" fmla="*/ 1384733 h 2325"/>
              <a:gd name="T26" fmla="*/ 293881 w 5154"/>
              <a:gd name="T27" fmla="*/ 1709589 h 2325"/>
              <a:gd name="T28" fmla="*/ 618787 w 5154"/>
              <a:gd name="T29" fmla="*/ 1926735 h 2325"/>
              <a:gd name="T30" fmla="*/ 997127 w 5154"/>
              <a:gd name="T31" fmla="*/ 2003425 h 2325"/>
              <a:gd name="T32" fmla="*/ 4441825 w 5154"/>
              <a:gd name="T33" fmla="*/ 2003425 h 2325"/>
              <a:gd name="T34" fmla="*/ 4441825 w 5154"/>
              <a:gd name="T35" fmla="*/ 1786280 h 2325"/>
              <a:gd name="T36" fmla="*/ 997127 w 5154"/>
              <a:gd name="T37" fmla="*/ 1786280 h 2325"/>
              <a:gd name="T38" fmla="*/ 701522 w 5154"/>
              <a:gd name="T39" fmla="*/ 1726823 h 2325"/>
              <a:gd name="T40" fmla="*/ 447285 w 5154"/>
              <a:gd name="T41" fmla="*/ 1556209 h 2325"/>
              <a:gd name="T42" fmla="*/ 276645 w 5154"/>
              <a:gd name="T43" fmla="*/ 1302011 h 2325"/>
              <a:gd name="T44" fmla="*/ 217179 w 5154"/>
              <a:gd name="T45" fmla="*/ 1002143 h 2325"/>
              <a:gd name="T46" fmla="*/ 217179 w 5154"/>
              <a:gd name="T47" fmla="*/ 1002143 h 2325"/>
              <a:gd name="T48" fmla="*/ 276645 w 5154"/>
              <a:gd name="T49" fmla="*/ 701414 h 232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5154"/>
              <a:gd name="T76" fmla="*/ 0 h 2325"/>
              <a:gd name="T77" fmla="*/ 5154 w 5154"/>
              <a:gd name="T78" fmla="*/ 2325 h 232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5154" h="2325">
                <a:moveTo>
                  <a:pt x="321" y="814"/>
                </a:moveTo>
                <a:cubicBezTo>
                  <a:pt x="368" y="703"/>
                  <a:pt x="435" y="603"/>
                  <a:pt x="519" y="519"/>
                </a:cubicBezTo>
                <a:cubicBezTo>
                  <a:pt x="603" y="435"/>
                  <a:pt x="703" y="368"/>
                  <a:pt x="814" y="322"/>
                </a:cubicBezTo>
                <a:cubicBezTo>
                  <a:pt x="920" y="278"/>
                  <a:pt x="1036" y="253"/>
                  <a:pt x="1157" y="252"/>
                </a:cubicBezTo>
                <a:cubicBezTo>
                  <a:pt x="1159" y="252"/>
                  <a:pt x="3119" y="252"/>
                  <a:pt x="3120" y="252"/>
                </a:cubicBezTo>
                <a:cubicBezTo>
                  <a:pt x="3120" y="0"/>
                  <a:pt x="3120" y="0"/>
                  <a:pt x="3120" y="0"/>
                </a:cubicBezTo>
                <a:cubicBezTo>
                  <a:pt x="3119" y="0"/>
                  <a:pt x="1159" y="1"/>
                  <a:pt x="1157" y="1"/>
                </a:cubicBezTo>
                <a:cubicBezTo>
                  <a:pt x="1002" y="2"/>
                  <a:pt x="853" y="33"/>
                  <a:pt x="718" y="89"/>
                </a:cubicBezTo>
                <a:cubicBezTo>
                  <a:pt x="576" y="148"/>
                  <a:pt x="448" y="234"/>
                  <a:pt x="341" y="341"/>
                </a:cubicBezTo>
                <a:cubicBezTo>
                  <a:pt x="234" y="448"/>
                  <a:pt x="148" y="576"/>
                  <a:pt x="89" y="718"/>
                </a:cubicBezTo>
                <a:cubicBezTo>
                  <a:pt x="32" y="855"/>
                  <a:pt x="0" y="1005"/>
                  <a:pt x="0" y="1163"/>
                </a:cubicBezTo>
                <a:cubicBezTo>
                  <a:pt x="0" y="1163"/>
                  <a:pt x="0" y="1163"/>
                  <a:pt x="0" y="1163"/>
                </a:cubicBezTo>
                <a:cubicBezTo>
                  <a:pt x="0" y="1320"/>
                  <a:pt x="32" y="1470"/>
                  <a:pt x="89" y="1607"/>
                </a:cubicBezTo>
                <a:cubicBezTo>
                  <a:pt x="148" y="1749"/>
                  <a:pt x="234" y="1877"/>
                  <a:pt x="341" y="1984"/>
                </a:cubicBezTo>
                <a:cubicBezTo>
                  <a:pt x="448" y="2091"/>
                  <a:pt x="576" y="2177"/>
                  <a:pt x="718" y="2236"/>
                </a:cubicBezTo>
                <a:cubicBezTo>
                  <a:pt x="853" y="2293"/>
                  <a:pt x="1002" y="2324"/>
                  <a:pt x="1157" y="2325"/>
                </a:cubicBezTo>
                <a:cubicBezTo>
                  <a:pt x="1159" y="2325"/>
                  <a:pt x="5152" y="2325"/>
                  <a:pt x="5154" y="2325"/>
                </a:cubicBezTo>
                <a:cubicBezTo>
                  <a:pt x="5154" y="2073"/>
                  <a:pt x="5154" y="2073"/>
                  <a:pt x="5154" y="2073"/>
                </a:cubicBezTo>
                <a:cubicBezTo>
                  <a:pt x="5152" y="2073"/>
                  <a:pt x="1159" y="2073"/>
                  <a:pt x="1157" y="2073"/>
                </a:cubicBezTo>
                <a:cubicBezTo>
                  <a:pt x="1036" y="2073"/>
                  <a:pt x="920" y="2048"/>
                  <a:pt x="814" y="2004"/>
                </a:cubicBezTo>
                <a:cubicBezTo>
                  <a:pt x="703" y="1958"/>
                  <a:pt x="603" y="1890"/>
                  <a:pt x="519" y="1806"/>
                </a:cubicBezTo>
                <a:cubicBezTo>
                  <a:pt x="435" y="1722"/>
                  <a:pt x="368" y="1622"/>
                  <a:pt x="321" y="1511"/>
                </a:cubicBezTo>
                <a:cubicBezTo>
                  <a:pt x="277" y="1403"/>
                  <a:pt x="252" y="1286"/>
                  <a:pt x="252" y="1163"/>
                </a:cubicBezTo>
                <a:cubicBezTo>
                  <a:pt x="252" y="1163"/>
                  <a:pt x="252" y="1163"/>
                  <a:pt x="252" y="1163"/>
                </a:cubicBezTo>
                <a:cubicBezTo>
                  <a:pt x="252" y="1039"/>
                  <a:pt x="277" y="922"/>
                  <a:pt x="321" y="814"/>
                </a:cubicBezTo>
                <a:close/>
              </a:path>
            </a:pathLst>
          </a:custGeom>
          <a:solidFill>
            <a:srgbClr val="27AB7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9266" name="Freeform 9"/>
          <p:cNvSpPr>
            <a:spLocks noChangeArrowheads="1"/>
          </p:cNvSpPr>
          <p:nvPr/>
        </p:nvSpPr>
        <p:spPr bwMode="auto">
          <a:xfrm>
            <a:off x="1514475" y="3402013"/>
            <a:ext cx="4187825" cy="1493837"/>
          </a:xfrm>
          <a:custGeom>
            <a:avLst/>
            <a:gdLst>
              <a:gd name="T0" fmla="*/ 372404 w 4858"/>
              <a:gd name="T1" fmla="*/ 371734 h 1732"/>
              <a:gd name="T2" fmla="*/ 543952 w 4858"/>
              <a:gd name="T3" fmla="*/ 257023 h 1732"/>
              <a:gd name="T4" fmla="*/ 742223 w 4858"/>
              <a:gd name="T5" fmla="*/ 217348 h 1732"/>
              <a:gd name="T6" fmla="*/ 1805127 w 4858"/>
              <a:gd name="T7" fmla="*/ 216486 h 1732"/>
              <a:gd name="T8" fmla="*/ 1805127 w 4858"/>
              <a:gd name="T9" fmla="*/ 0 h 1732"/>
              <a:gd name="T10" fmla="*/ 742223 w 4858"/>
              <a:gd name="T11" fmla="*/ 0 h 1732"/>
              <a:gd name="T12" fmla="*/ 461195 w 4858"/>
              <a:gd name="T13" fmla="*/ 56925 h 1732"/>
              <a:gd name="T14" fmla="*/ 218960 w 4858"/>
              <a:gd name="T15" fmla="*/ 219073 h 1732"/>
              <a:gd name="T16" fmla="*/ 56895 w 4858"/>
              <a:gd name="T17" fmla="*/ 460571 h 1732"/>
              <a:gd name="T18" fmla="*/ 0 w 4858"/>
              <a:gd name="T19" fmla="*/ 746919 h 1732"/>
              <a:gd name="T20" fmla="*/ 0 w 4858"/>
              <a:gd name="T21" fmla="*/ 746919 h 1732"/>
              <a:gd name="T22" fmla="*/ 56895 w 4858"/>
              <a:gd name="T23" fmla="*/ 1032404 h 1732"/>
              <a:gd name="T24" fmla="*/ 218960 w 4858"/>
              <a:gd name="T25" fmla="*/ 1274764 h 1732"/>
              <a:gd name="T26" fmla="*/ 461195 w 4858"/>
              <a:gd name="T27" fmla="*/ 1436912 h 1732"/>
              <a:gd name="T28" fmla="*/ 742223 w 4858"/>
              <a:gd name="T29" fmla="*/ 1492975 h 1732"/>
              <a:gd name="T30" fmla="*/ 4187825 w 4858"/>
              <a:gd name="T31" fmla="*/ 1493837 h 1732"/>
              <a:gd name="T32" fmla="*/ 4187825 w 4858"/>
              <a:gd name="T33" fmla="*/ 1276489 h 1732"/>
              <a:gd name="T34" fmla="*/ 742223 w 4858"/>
              <a:gd name="T35" fmla="*/ 1276489 h 1732"/>
              <a:gd name="T36" fmla="*/ 543952 w 4858"/>
              <a:gd name="T37" fmla="*/ 1235952 h 1732"/>
              <a:gd name="T38" fmla="*/ 372404 w 4858"/>
              <a:gd name="T39" fmla="*/ 1121240 h 1732"/>
              <a:gd name="T40" fmla="*/ 257752 w 4858"/>
              <a:gd name="T41" fmla="*/ 949604 h 1732"/>
              <a:gd name="T42" fmla="*/ 217236 w 4858"/>
              <a:gd name="T43" fmla="*/ 746919 h 1732"/>
              <a:gd name="T44" fmla="*/ 257752 w 4858"/>
              <a:gd name="T45" fmla="*/ 544233 h 1732"/>
              <a:gd name="T46" fmla="*/ 372404 w 4858"/>
              <a:gd name="T47" fmla="*/ 371734 h 1732"/>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4858"/>
              <a:gd name="T73" fmla="*/ 0 h 1732"/>
              <a:gd name="T74" fmla="*/ 4858 w 4858"/>
              <a:gd name="T75" fmla="*/ 1732 h 1732"/>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4858" h="1732">
                <a:moveTo>
                  <a:pt x="432" y="431"/>
                </a:moveTo>
                <a:cubicBezTo>
                  <a:pt x="489" y="375"/>
                  <a:pt x="556" y="329"/>
                  <a:pt x="631" y="298"/>
                </a:cubicBezTo>
                <a:cubicBezTo>
                  <a:pt x="702" y="269"/>
                  <a:pt x="780" y="252"/>
                  <a:pt x="861" y="252"/>
                </a:cubicBezTo>
                <a:cubicBezTo>
                  <a:pt x="863" y="251"/>
                  <a:pt x="2092" y="251"/>
                  <a:pt x="2094" y="251"/>
                </a:cubicBezTo>
                <a:cubicBezTo>
                  <a:pt x="2094" y="0"/>
                  <a:pt x="2094" y="0"/>
                  <a:pt x="2094" y="0"/>
                </a:cubicBezTo>
                <a:cubicBezTo>
                  <a:pt x="2092" y="0"/>
                  <a:pt x="863" y="0"/>
                  <a:pt x="861" y="0"/>
                </a:cubicBezTo>
                <a:cubicBezTo>
                  <a:pt x="746" y="0"/>
                  <a:pt x="636" y="24"/>
                  <a:pt x="535" y="66"/>
                </a:cubicBezTo>
                <a:cubicBezTo>
                  <a:pt x="429" y="110"/>
                  <a:pt x="334" y="174"/>
                  <a:pt x="254" y="254"/>
                </a:cubicBezTo>
                <a:cubicBezTo>
                  <a:pt x="174" y="333"/>
                  <a:pt x="110" y="429"/>
                  <a:pt x="66" y="534"/>
                </a:cubicBezTo>
                <a:cubicBezTo>
                  <a:pt x="24" y="636"/>
                  <a:pt x="0" y="748"/>
                  <a:pt x="0" y="866"/>
                </a:cubicBezTo>
                <a:cubicBezTo>
                  <a:pt x="0" y="866"/>
                  <a:pt x="0" y="866"/>
                  <a:pt x="0" y="866"/>
                </a:cubicBezTo>
                <a:cubicBezTo>
                  <a:pt x="0" y="983"/>
                  <a:pt x="24" y="1095"/>
                  <a:pt x="66" y="1197"/>
                </a:cubicBezTo>
                <a:cubicBezTo>
                  <a:pt x="110" y="1303"/>
                  <a:pt x="174" y="1398"/>
                  <a:pt x="254" y="1478"/>
                </a:cubicBezTo>
                <a:cubicBezTo>
                  <a:pt x="334" y="1558"/>
                  <a:pt x="429" y="1622"/>
                  <a:pt x="535" y="1666"/>
                </a:cubicBezTo>
                <a:cubicBezTo>
                  <a:pt x="636" y="1708"/>
                  <a:pt x="746" y="1731"/>
                  <a:pt x="861" y="1731"/>
                </a:cubicBezTo>
                <a:cubicBezTo>
                  <a:pt x="863" y="1732"/>
                  <a:pt x="4856" y="1732"/>
                  <a:pt x="4858" y="1732"/>
                </a:cubicBezTo>
                <a:cubicBezTo>
                  <a:pt x="4858" y="1480"/>
                  <a:pt x="4858" y="1480"/>
                  <a:pt x="4858" y="1480"/>
                </a:cubicBezTo>
                <a:cubicBezTo>
                  <a:pt x="4856" y="1480"/>
                  <a:pt x="863" y="1480"/>
                  <a:pt x="861" y="1480"/>
                </a:cubicBezTo>
                <a:cubicBezTo>
                  <a:pt x="780" y="1479"/>
                  <a:pt x="702" y="1463"/>
                  <a:pt x="631" y="1433"/>
                </a:cubicBezTo>
                <a:cubicBezTo>
                  <a:pt x="556" y="1402"/>
                  <a:pt x="489" y="1357"/>
                  <a:pt x="432" y="1300"/>
                </a:cubicBezTo>
                <a:cubicBezTo>
                  <a:pt x="375" y="1243"/>
                  <a:pt x="330" y="1176"/>
                  <a:pt x="299" y="1101"/>
                </a:cubicBezTo>
                <a:cubicBezTo>
                  <a:pt x="269" y="1029"/>
                  <a:pt x="252" y="949"/>
                  <a:pt x="252" y="866"/>
                </a:cubicBezTo>
                <a:cubicBezTo>
                  <a:pt x="252" y="782"/>
                  <a:pt x="269" y="703"/>
                  <a:pt x="299" y="631"/>
                </a:cubicBezTo>
                <a:cubicBezTo>
                  <a:pt x="330" y="556"/>
                  <a:pt x="375" y="488"/>
                  <a:pt x="432" y="431"/>
                </a:cubicBezTo>
                <a:close/>
              </a:path>
            </a:pathLst>
          </a:custGeom>
          <a:solidFill>
            <a:srgbClr val="E9DB2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9272" name="矩形 129"/>
          <p:cNvSpPr>
            <a:spLocks noChangeArrowheads="1"/>
          </p:cNvSpPr>
          <p:nvPr/>
        </p:nvSpPr>
        <p:spPr bwMode="auto">
          <a:xfrm>
            <a:off x="2616138" y="4657088"/>
            <a:ext cx="126188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1200" dirty="0">
                <a:solidFill>
                  <a:srgbClr val="F7F7F7"/>
                </a:solidFill>
                <a:latin typeface="微软雅黑" panose="020B0503020204020204" pitchFamily="34" charset="-122"/>
                <a:ea typeface="微软雅黑" panose="020B0503020204020204" pitchFamily="34" charset="-122"/>
                <a:sym typeface="微软雅黑" panose="020B0503020204020204" pitchFamily="34" charset="-122"/>
              </a:rPr>
              <a:t>合理的场景搭建</a:t>
            </a:r>
            <a:endParaRPr lang="zh-CN" altLang="en-US" sz="1200" dirty="0">
              <a:solidFill>
                <a:srgbClr val="F7F7F7"/>
              </a:solidFill>
              <a:latin typeface="Calibri" panose="020F0502020204030204" pitchFamily="34" charset="0"/>
              <a:sym typeface="宋体" panose="02010600030101010101" pitchFamily="2" charset="-122"/>
            </a:endParaRPr>
          </a:p>
        </p:txBody>
      </p:sp>
      <p:sp>
        <p:nvSpPr>
          <p:cNvPr id="9273" name="矩形 134"/>
          <p:cNvSpPr>
            <a:spLocks noChangeArrowheads="1"/>
          </p:cNvSpPr>
          <p:nvPr/>
        </p:nvSpPr>
        <p:spPr bwMode="auto">
          <a:xfrm>
            <a:off x="2613025" y="4914263"/>
            <a:ext cx="142218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1200" dirty="0">
                <a:solidFill>
                  <a:srgbClr val="F7F7F7"/>
                </a:solidFill>
                <a:latin typeface="微软雅黑" panose="020B0503020204020204" pitchFamily="34" charset="-122"/>
                <a:ea typeface="微软雅黑" panose="020B0503020204020204" pitchFamily="34" charset="-122"/>
                <a:sym typeface="微软雅黑" panose="020B0503020204020204" pitchFamily="34" charset="-122"/>
              </a:rPr>
              <a:t>符合游戏设定的</a:t>
            </a:r>
            <a:r>
              <a:rPr lang="en-US" altLang="zh-CN" sz="1200" dirty="0">
                <a:solidFill>
                  <a:srgbClr val="F7F7F7"/>
                </a:solidFill>
                <a:latin typeface="微软雅黑" panose="020B0503020204020204" pitchFamily="34" charset="-122"/>
                <a:ea typeface="微软雅黑" panose="020B0503020204020204" pitchFamily="34" charset="-122"/>
                <a:sym typeface="微软雅黑" panose="020B0503020204020204" pitchFamily="34" charset="-122"/>
              </a:rPr>
              <a:t>UI</a:t>
            </a:r>
            <a:endParaRPr lang="zh-CN" altLang="en-US" sz="1200" dirty="0">
              <a:solidFill>
                <a:srgbClr val="F7F7F7"/>
              </a:solidFill>
              <a:latin typeface="Calibri" panose="020F0502020204030204" pitchFamily="34" charset="0"/>
              <a:sym typeface="宋体" panose="02010600030101010101" pitchFamily="2" charset="-122"/>
            </a:endParaRPr>
          </a:p>
        </p:txBody>
      </p:sp>
      <p:sp>
        <p:nvSpPr>
          <p:cNvPr id="9274" name="矩形 156"/>
          <p:cNvSpPr>
            <a:spLocks noChangeArrowheads="1"/>
          </p:cNvSpPr>
          <p:nvPr/>
        </p:nvSpPr>
        <p:spPr bwMode="auto">
          <a:xfrm>
            <a:off x="2613025" y="5166926"/>
            <a:ext cx="233910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1200" dirty="0">
                <a:solidFill>
                  <a:srgbClr val="F7F7F7"/>
                </a:solidFill>
                <a:latin typeface="微软雅黑" panose="020B0503020204020204" pitchFamily="34" charset="-122"/>
                <a:ea typeface="微软雅黑" panose="020B0503020204020204" pitchFamily="34" charset="-122"/>
                <a:sym typeface="微软雅黑" panose="020B0503020204020204" pitchFamily="34" charset="-122"/>
              </a:rPr>
              <a:t>最大程度减轻异步感的移动方式</a:t>
            </a:r>
            <a:endParaRPr lang="zh-CN" altLang="en-US" sz="1200" dirty="0">
              <a:solidFill>
                <a:srgbClr val="F7F7F7"/>
              </a:solidFill>
              <a:latin typeface="Calibri" panose="020F0502020204030204" pitchFamily="34" charset="0"/>
              <a:sym typeface="宋体" panose="02010600030101010101" pitchFamily="2" charset="-122"/>
            </a:endParaRPr>
          </a:p>
        </p:txBody>
      </p:sp>
      <p:sp>
        <p:nvSpPr>
          <p:cNvPr id="9275" name="矩形 157"/>
          <p:cNvSpPr>
            <a:spLocks noChangeArrowheads="1"/>
          </p:cNvSpPr>
          <p:nvPr/>
        </p:nvSpPr>
        <p:spPr bwMode="auto">
          <a:xfrm>
            <a:off x="2616200" y="5425221"/>
            <a:ext cx="126188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1200" dirty="0">
                <a:solidFill>
                  <a:srgbClr val="F7F7F7"/>
                </a:solidFill>
                <a:latin typeface="微软雅黑" panose="020B0503020204020204" pitchFamily="34" charset="-122"/>
                <a:ea typeface="微软雅黑" panose="020B0503020204020204" pitchFamily="34" charset="-122"/>
                <a:sym typeface="宋体" panose="02010600030101010101" pitchFamily="2" charset="-122"/>
              </a:rPr>
              <a:t>拟真的射击体验</a:t>
            </a:r>
          </a:p>
        </p:txBody>
      </p:sp>
      <p:sp>
        <p:nvSpPr>
          <p:cNvPr id="9276" name="矩形 158"/>
          <p:cNvSpPr>
            <a:spLocks noChangeArrowheads="1"/>
          </p:cNvSpPr>
          <p:nvPr/>
        </p:nvSpPr>
        <p:spPr bwMode="auto">
          <a:xfrm>
            <a:off x="2620963" y="5700713"/>
            <a:ext cx="126188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1200" dirty="0">
                <a:solidFill>
                  <a:srgbClr val="F7F7F7"/>
                </a:solidFill>
                <a:latin typeface="微软雅黑" panose="020B0503020204020204" pitchFamily="34" charset="-122"/>
                <a:ea typeface="微软雅黑" panose="020B0503020204020204" pitchFamily="34" charset="-122"/>
                <a:sym typeface="微软雅黑" panose="020B0503020204020204" pitchFamily="34" charset="-122"/>
              </a:rPr>
              <a:t>合理的场景互动</a:t>
            </a:r>
            <a:endParaRPr lang="zh-CN" altLang="en-US" sz="1200" dirty="0">
              <a:solidFill>
                <a:srgbClr val="F7F7F7"/>
              </a:solidFill>
              <a:latin typeface="Calibri" panose="020F0502020204030204" pitchFamily="34" charset="0"/>
              <a:sym typeface="宋体" panose="02010600030101010101" pitchFamily="2" charset="-122"/>
            </a:endParaRPr>
          </a:p>
        </p:txBody>
      </p:sp>
      <p:sp>
        <p:nvSpPr>
          <p:cNvPr id="9277" name="矩形 159"/>
          <p:cNvSpPr>
            <a:spLocks noChangeArrowheads="1"/>
          </p:cNvSpPr>
          <p:nvPr/>
        </p:nvSpPr>
        <p:spPr bwMode="auto">
          <a:xfrm>
            <a:off x="6334942" y="1516063"/>
            <a:ext cx="3252941" cy="587375"/>
          </a:xfrm>
          <a:prstGeom prst="rect">
            <a:avLst/>
          </a:prstGeom>
          <a:solidFill>
            <a:srgbClr val="27AB7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b="1" dirty="0">
                <a:solidFill>
                  <a:srgbClr val="FFFFFF"/>
                </a:solidFill>
                <a:latin typeface="宋体" panose="02010600030101010101" pitchFamily="2" charset="-122"/>
                <a:sym typeface="宋体" panose="02010600030101010101" pitchFamily="2" charset="-122"/>
              </a:rPr>
              <a:t>如何提高</a:t>
            </a:r>
            <a:r>
              <a:rPr lang="en-US" altLang="zh-CN" b="1" dirty="0">
                <a:solidFill>
                  <a:srgbClr val="FFFFFF"/>
                </a:solidFill>
                <a:latin typeface="宋体" panose="02010600030101010101" pitchFamily="2" charset="-122"/>
                <a:sym typeface="宋体" panose="02010600030101010101" pitchFamily="2" charset="-122"/>
              </a:rPr>
              <a:t>VR</a:t>
            </a:r>
            <a:r>
              <a:rPr lang="zh-CN" altLang="en-US" b="1" dirty="0">
                <a:solidFill>
                  <a:srgbClr val="FFFFFF"/>
                </a:solidFill>
                <a:latin typeface="宋体" panose="02010600030101010101" pitchFamily="2" charset="-122"/>
                <a:sym typeface="宋体" panose="02010600030101010101" pitchFamily="2" charset="-122"/>
              </a:rPr>
              <a:t>游戏的游戏体验？</a:t>
            </a:r>
            <a:endParaRPr lang="zh-CN" altLang="en-US" dirty="0"/>
          </a:p>
        </p:txBody>
      </p:sp>
      <p:sp>
        <p:nvSpPr>
          <p:cNvPr id="9278" name="矩形 160"/>
          <p:cNvSpPr>
            <a:spLocks noChangeArrowheads="1"/>
          </p:cNvSpPr>
          <p:nvPr/>
        </p:nvSpPr>
        <p:spPr bwMode="auto">
          <a:xfrm>
            <a:off x="6334942" y="2381250"/>
            <a:ext cx="4553335" cy="31700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000" dirty="0">
                <a:solidFill>
                  <a:srgbClr val="262626"/>
                </a:solidFill>
                <a:latin typeface="微软雅黑" panose="020B0503020204020204" pitchFamily="34" charset="-122"/>
                <a:ea typeface="微软雅黑" panose="020B0503020204020204" pitchFamily="34" charset="-122"/>
                <a:sym typeface="宋体" panose="02010600030101010101" pitchFamily="2" charset="-122"/>
              </a:rPr>
              <a:t>        在体验了许多市场上现有的</a:t>
            </a:r>
            <a:r>
              <a:rPr lang="en-US" altLang="zh-CN" sz="2000" dirty="0">
                <a:solidFill>
                  <a:srgbClr val="262626"/>
                </a:solidFill>
                <a:latin typeface="微软雅黑" panose="020B0503020204020204" pitchFamily="34" charset="-122"/>
                <a:ea typeface="微软雅黑" panose="020B0503020204020204" pitchFamily="34" charset="-122"/>
                <a:sym typeface="宋体" panose="02010600030101010101" pitchFamily="2" charset="-122"/>
              </a:rPr>
              <a:t>VR</a:t>
            </a:r>
            <a:r>
              <a:rPr lang="zh-CN" altLang="en-US" sz="2000" dirty="0">
                <a:solidFill>
                  <a:srgbClr val="262626"/>
                </a:solidFill>
                <a:latin typeface="微软雅黑" panose="020B0503020204020204" pitchFamily="34" charset="-122"/>
                <a:ea typeface="微软雅黑" panose="020B0503020204020204" pitchFamily="34" charset="-122"/>
                <a:sym typeface="宋体" panose="02010600030101010101" pitchFamily="2" charset="-122"/>
              </a:rPr>
              <a:t>游戏后，我们发现它们都有许多的缺点，如何改善这些缺点，并提高</a:t>
            </a:r>
            <a:r>
              <a:rPr lang="en-US" altLang="zh-CN" sz="2000" dirty="0">
                <a:solidFill>
                  <a:srgbClr val="262626"/>
                </a:solidFill>
                <a:latin typeface="微软雅黑" panose="020B0503020204020204" pitchFamily="34" charset="-122"/>
                <a:ea typeface="微软雅黑" panose="020B0503020204020204" pitchFamily="34" charset="-122"/>
                <a:sym typeface="宋体" panose="02010600030101010101" pitchFamily="2" charset="-122"/>
              </a:rPr>
              <a:t>VR</a:t>
            </a:r>
            <a:r>
              <a:rPr lang="zh-CN" altLang="en-US" sz="2000" dirty="0">
                <a:solidFill>
                  <a:srgbClr val="262626"/>
                </a:solidFill>
                <a:latin typeface="微软雅黑" panose="020B0503020204020204" pitchFamily="34" charset="-122"/>
                <a:ea typeface="微软雅黑" panose="020B0503020204020204" pitchFamily="34" charset="-122"/>
                <a:sym typeface="宋体" panose="02010600030101010101" pitchFamily="2" charset="-122"/>
              </a:rPr>
              <a:t>游戏的游戏体验呢？</a:t>
            </a:r>
            <a:endParaRPr lang="en-US" altLang="zh-CN" sz="2000" dirty="0">
              <a:solidFill>
                <a:srgbClr val="262626"/>
              </a:solidFill>
              <a:latin typeface="微软雅黑" panose="020B0503020204020204" pitchFamily="34" charset="-122"/>
              <a:ea typeface="微软雅黑" panose="020B0503020204020204" pitchFamily="34" charset="-122"/>
              <a:sym typeface="宋体" panose="02010600030101010101" pitchFamily="2" charset="-122"/>
            </a:endParaRPr>
          </a:p>
          <a:p>
            <a:pPr eaLnBrk="1" hangingPunct="1"/>
            <a:r>
              <a:rPr lang="en-US" altLang="zh-CN" sz="2000" dirty="0">
                <a:solidFill>
                  <a:srgbClr val="262626"/>
                </a:solidFill>
                <a:latin typeface="微软雅黑" panose="020B0503020204020204" pitchFamily="34" charset="-122"/>
                <a:ea typeface="微软雅黑" panose="020B0503020204020204" pitchFamily="34" charset="-122"/>
                <a:sym typeface="宋体" panose="02010600030101010101" pitchFamily="2" charset="-122"/>
              </a:rPr>
              <a:t>        </a:t>
            </a:r>
            <a:r>
              <a:rPr lang="zh-CN" altLang="en-US" sz="2000" dirty="0">
                <a:solidFill>
                  <a:srgbClr val="262626"/>
                </a:solidFill>
                <a:latin typeface="微软雅黑" panose="020B0503020204020204" pitchFamily="34" charset="-122"/>
                <a:ea typeface="微软雅黑" panose="020B0503020204020204" pitchFamily="34" charset="-122"/>
                <a:sym typeface="宋体" panose="02010600030101010101" pitchFamily="2" charset="-122"/>
              </a:rPr>
              <a:t>经过一番讨论，我们决定从软件方面入手。</a:t>
            </a:r>
            <a:endParaRPr lang="en-US" altLang="zh-CN" sz="2000" dirty="0">
              <a:solidFill>
                <a:srgbClr val="262626"/>
              </a:solidFill>
              <a:latin typeface="微软雅黑" panose="020B0503020204020204" pitchFamily="34" charset="-122"/>
              <a:ea typeface="微软雅黑" panose="020B0503020204020204" pitchFamily="34" charset="-122"/>
              <a:sym typeface="宋体" panose="02010600030101010101" pitchFamily="2" charset="-122"/>
            </a:endParaRPr>
          </a:p>
          <a:p>
            <a:pPr eaLnBrk="1" hangingPunct="1"/>
            <a:r>
              <a:rPr lang="en-US" altLang="zh-CN" sz="2000" dirty="0">
                <a:solidFill>
                  <a:srgbClr val="262626"/>
                </a:solidFill>
                <a:latin typeface="微软雅黑" panose="020B0503020204020204" pitchFamily="34" charset="-122"/>
                <a:ea typeface="微软雅黑" panose="020B0503020204020204" pitchFamily="34" charset="-122"/>
                <a:sym typeface="宋体" panose="02010600030101010101" pitchFamily="2" charset="-122"/>
              </a:rPr>
              <a:t>        </a:t>
            </a:r>
            <a:r>
              <a:rPr lang="zh-CN" altLang="en-US" sz="2000" dirty="0">
                <a:solidFill>
                  <a:srgbClr val="262626"/>
                </a:solidFill>
                <a:latin typeface="微软雅黑" panose="020B0503020204020204" pitchFamily="34" charset="-122"/>
                <a:ea typeface="微软雅黑" panose="020B0503020204020204" pitchFamily="34" charset="-122"/>
                <a:sym typeface="宋体" panose="02010600030101010101" pitchFamily="2" charset="-122"/>
              </a:rPr>
              <a:t>于是，我们小组准备开发一款基于</a:t>
            </a:r>
            <a:r>
              <a:rPr lang="en-US" altLang="zh-CN" sz="2000" dirty="0">
                <a:solidFill>
                  <a:srgbClr val="262626"/>
                </a:solidFill>
                <a:latin typeface="微软雅黑" panose="020B0503020204020204" pitchFamily="34" charset="-122"/>
                <a:ea typeface="微软雅黑" panose="020B0503020204020204" pitchFamily="34" charset="-122"/>
                <a:sym typeface="宋体" panose="02010600030101010101" pitchFamily="2" charset="-122"/>
              </a:rPr>
              <a:t>UE4</a:t>
            </a:r>
            <a:r>
              <a:rPr lang="zh-CN" altLang="en-US" sz="2000" dirty="0">
                <a:solidFill>
                  <a:srgbClr val="262626"/>
                </a:solidFill>
                <a:latin typeface="微软雅黑" panose="020B0503020204020204" pitchFamily="34" charset="-122"/>
                <a:ea typeface="微软雅黑" panose="020B0503020204020204" pitchFamily="34" charset="-122"/>
                <a:sym typeface="宋体" panose="02010600030101010101" pitchFamily="2" charset="-122"/>
              </a:rPr>
              <a:t>的</a:t>
            </a:r>
            <a:r>
              <a:rPr lang="en-US" altLang="zh-CN" sz="2000" dirty="0">
                <a:solidFill>
                  <a:srgbClr val="262626"/>
                </a:solidFill>
                <a:latin typeface="微软雅黑" panose="020B0503020204020204" pitchFamily="34" charset="-122"/>
                <a:ea typeface="微软雅黑" panose="020B0503020204020204" pitchFamily="34" charset="-122"/>
                <a:sym typeface="宋体" panose="02010600030101010101" pitchFamily="2" charset="-122"/>
              </a:rPr>
              <a:t>VR FPS</a:t>
            </a:r>
            <a:r>
              <a:rPr lang="zh-CN" altLang="en-US" sz="2000" dirty="0">
                <a:solidFill>
                  <a:srgbClr val="262626"/>
                </a:solidFill>
                <a:latin typeface="微软雅黑" panose="020B0503020204020204" pitchFamily="34" charset="-122"/>
                <a:ea typeface="微软雅黑" panose="020B0503020204020204" pitchFamily="34" charset="-122"/>
                <a:sym typeface="宋体" panose="02010600030101010101" pitchFamily="2" charset="-122"/>
              </a:rPr>
              <a:t>游戏，并着重于改善游戏的交互方式，用创新的交互方式来提高游戏的沉浸式体验感。</a:t>
            </a:r>
          </a:p>
        </p:txBody>
      </p:sp>
      <p:grpSp>
        <p:nvGrpSpPr>
          <p:cNvPr id="9238" name="Group 64"/>
          <p:cNvGrpSpPr>
            <a:grpSpLocks/>
          </p:cNvGrpSpPr>
          <p:nvPr/>
        </p:nvGrpSpPr>
        <p:grpSpPr bwMode="auto">
          <a:xfrm rot="-5400000">
            <a:off x="10806112" y="5465763"/>
            <a:ext cx="1304925" cy="1466850"/>
            <a:chOff x="0" y="0"/>
            <a:chExt cx="4570414" cy="5137881"/>
          </a:xfrm>
        </p:grpSpPr>
        <p:sp>
          <p:nvSpPr>
            <p:cNvPr id="9240" name="Freeform 5"/>
            <p:cNvSpPr>
              <a:spLocks noChangeArrowheads="1"/>
            </p:cNvSpPr>
            <p:nvPr/>
          </p:nvSpPr>
          <p:spPr bwMode="auto">
            <a:xfrm>
              <a:off x="0" y="1283431"/>
              <a:ext cx="1301750" cy="850900"/>
            </a:xfrm>
            <a:custGeom>
              <a:avLst/>
              <a:gdLst>
                <a:gd name="T0" fmla="*/ 0 w 820"/>
                <a:gd name="T1" fmla="*/ 850900 h 536"/>
                <a:gd name="T2" fmla="*/ 0 w 820"/>
                <a:gd name="T3" fmla="*/ 0 h 536"/>
                <a:gd name="T4" fmla="*/ 1301750 w 820"/>
                <a:gd name="T5" fmla="*/ 592138 h 536"/>
                <a:gd name="T6" fmla="*/ 0 w 820"/>
                <a:gd name="T7" fmla="*/ 850900 h 536"/>
                <a:gd name="T8" fmla="*/ 0 60000 65536"/>
                <a:gd name="T9" fmla="*/ 0 60000 65536"/>
                <a:gd name="T10" fmla="*/ 0 60000 65536"/>
                <a:gd name="T11" fmla="*/ 0 60000 65536"/>
                <a:gd name="T12" fmla="*/ 0 w 820"/>
                <a:gd name="T13" fmla="*/ 0 h 536"/>
                <a:gd name="T14" fmla="*/ 820 w 820"/>
                <a:gd name="T15" fmla="*/ 536 h 536"/>
              </a:gdLst>
              <a:ahLst/>
              <a:cxnLst>
                <a:cxn ang="T8">
                  <a:pos x="T0" y="T1"/>
                </a:cxn>
                <a:cxn ang="T9">
                  <a:pos x="T2" y="T3"/>
                </a:cxn>
                <a:cxn ang="T10">
                  <a:pos x="T4" y="T5"/>
                </a:cxn>
                <a:cxn ang="T11">
                  <a:pos x="T6" y="T7"/>
                </a:cxn>
              </a:cxnLst>
              <a:rect l="T12" t="T13" r="T14" b="T15"/>
              <a:pathLst>
                <a:path w="820" h="536">
                  <a:moveTo>
                    <a:pt x="0" y="536"/>
                  </a:moveTo>
                  <a:lnTo>
                    <a:pt x="0" y="0"/>
                  </a:lnTo>
                  <a:lnTo>
                    <a:pt x="820" y="373"/>
                  </a:lnTo>
                  <a:lnTo>
                    <a:pt x="0" y="536"/>
                  </a:lnTo>
                  <a:close/>
                </a:path>
              </a:pathLst>
            </a:custGeom>
            <a:solidFill>
              <a:srgbClr val="E8CB2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9241" name="Freeform 6"/>
            <p:cNvSpPr>
              <a:spLocks noChangeArrowheads="1"/>
            </p:cNvSpPr>
            <p:nvPr/>
          </p:nvSpPr>
          <p:spPr bwMode="auto">
            <a:xfrm>
              <a:off x="0" y="826231"/>
              <a:ext cx="1847850" cy="1049337"/>
            </a:xfrm>
            <a:custGeom>
              <a:avLst/>
              <a:gdLst>
                <a:gd name="T0" fmla="*/ 0 w 1164"/>
                <a:gd name="T1" fmla="*/ 457200 h 661"/>
                <a:gd name="T2" fmla="*/ 1847850 w 1164"/>
                <a:gd name="T3" fmla="*/ 0 h 661"/>
                <a:gd name="T4" fmla="*/ 1301750 w 1164"/>
                <a:gd name="T5" fmla="*/ 1049337 h 661"/>
                <a:gd name="T6" fmla="*/ 0 w 1164"/>
                <a:gd name="T7" fmla="*/ 457200 h 661"/>
                <a:gd name="T8" fmla="*/ 0 60000 65536"/>
                <a:gd name="T9" fmla="*/ 0 60000 65536"/>
                <a:gd name="T10" fmla="*/ 0 60000 65536"/>
                <a:gd name="T11" fmla="*/ 0 60000 65536"/>
                <a:gd name="T12" fmla="*/ 0 w 1164"/>
                <a:gd name="T13" fmla="*/ 0 h 661"/>
                <a:gd name="T14" fmla="*/ 1164 w 1164"/>
                <a:gd name="T15" fmla="*/ 661 h 661"/>
              </a:gdLst>
              <a:ahLst/>
              <a:cxnLst>
                <a:cxn ang="T8">
                  <a:pos x="T0" y="T1"/>
                </a:cxn>
                <a:cxn ang="T9">
                  <a:pos x="T2" y="T3"/>
                </a:cxn>
                <a:cxn ang="T10">
                  <a:pos x="T4" y="T5"/>
                </a:cxn>
                <a:cxn ang="T11">
                  <a:pos x="T6" y="T7"/>
                </a:cxn>
              </a:cxnLst>
              <a:rect l="T12" t="T13" r="T14" b="T15"/>
              <a:pathLst>
                <a:path w="1164" h="661">
                  <a:moveTo>
                    <a:pt x="0" y="288"/>
                  </a:moveTo>
                  <a:lnTo>
                    <a:pt x="1164" y="0"/>
                  </a:lnTo>
                  <a:lnTo>
                    <a:pt x="820" y="661"/>
                  </a:lnTo>
                  <a:lnTo>
                    <a:pt x="0" y="288"/>
                  </a:lnTo>
                  <a:close/>
                </a:path>
              </a:pathLst>
            </a:custGeom>
            <a:solidFill>
              <a:srgbClr val="E7AC2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9242" name="Freeform 7"/>
            <p:cNvSpPr>
              <a:spLocks noChangeArrowheads="1"/>
            </p:cNvSpPr>
            <p:nvPr/>
          </p:nvSpPr>
          <p:spPr bwMode="auto">
            <a:xfrm>
              <a:off x="0" y="2134331"/>
              <a:ext cx="719138" cy="2290762"/>
            </a:xfrm>
            <a:custGeom>
              <a:avLst/>
              <a:gdLst>
                <a:gd name="T0" fmla="*/ 0 w 453"/>
                <a:gd name="T1" fmla="*/ 2290762 h 1443"/>
                <a:gd name="T2" fmla="*/ 0 w 453"/>
                <a:gd name="T3" fmla="*/ 0 h 1443"/>
                <a:gd name="T4" fmla="*/ 719138 w 453"/>
                <a:gd name="T5" fmla="*/ 1557337 h 1443"/>
                <a:gd name="T6" fmla="*/ 0 w 453"/>
                <a:gd name="T7" fmla="*/ 2290762 h 1443"/>
                <a:gd name="T8" fmla="*/ 0 60000 65536"/>
                <a:gd name="T9" fmla="*/ 0 60000 65536"/>
                <a:gd name="T10" fmla="*/ 0 60000 65536"/>
                <a:gd name="T11" fmla="*/ 0 60000 65536"/>
                <a:gd name="T12" fmla="*/ 0 w 453"/>
                <a:gd name="T13" fmla="*/ 0 h 1443"/>
                <a:gd name="T14" fmla="*/ 453 w 453"/>
                <a:gd name="T15" fmla="*/ 1443 h 1443"/>
              </a:gdLst>
              <a:ahLst/>
              <a:cxnLst>
                <a:cxn ang="T8">
                  <a:pos x="T0" y="T1"/>
                </a:cxn>
                <a:cxn ang="T9">
                  <a:pos x="T2" y="T3"/>
                </a:cxn>
                <a:cxn ang="T10">
                  <a:pos x="T4" y="T5"/>
                </a:cxn>
                <a:cxn ang="T11">
                  <a:pos x="T6" y="T7"/>
                </a:cxn>
              </a:cxnLst>
              <a:rect l="T12" t="T13" r="T14" b="T15"/>
              <a:pathLst>
                <a:path w="453" h="1443">
                  <a:moveTo>
                    <a:pt x="0" y="1443"/>
                  </a:moveTo>
                  <a:lnTo>
                    <a:pt x="0" y="0"/>
                  </a:lnTo>
                  <a:lnTo>
                    <a:pt x="453" y="981"/>
                  </a:lnTo>
                  <a:lnTo>
                    <a:pt x="0" y="1443"/>
                  </a:lnTo>
                  <a:close/>
                </a:path>
              </a:pathLst>
            </a:custGeom>
            <a:solidFill>
              <a:srgbClr val="E24C2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9243" name="Freeform 8"/>
            <p:cNvSpPr>
              <a:spLocks noChangeArrowheads="1"/>
            </p:cNvSpPr>
            <p:nvPr/>
          </p:nvSpPr>
          <p:spPr bwMode="auto">
            <a:xfrm>
              <a:off x="0" y="2134331"/>
              <a:ext cx="2316163" cy="1557337"/>
            </a:xfrm>
            <a:custGeom>
              <a:avLst/>
              <a:gdLst>
                <a:gd name="T0" fmla="*/ 0 w 1459"/>
                <a:gd name="T1" fmla="*/ 0 h 981"/>
                <a:gd name="T2" fmla="*/ 2316163 w 1459"/>
                <a:gd name="T3" fmla="*/ 398462 h 981"/>
                <a:gd name="T4" fmla="*/ 719138 w 1459"/>
                <a:gd name="T5" fmla="*/ 1557337 h 981"/>
                <a:gd name="T6" fmla="*/ 0 w 1459"/>
                <a:gd name="T7" fmla="*/ 0 h 981"/>
                <a:gd name="T8" fmla="*/ 0 60000 65536"/>
                <a:gd name="T9" fmla="*/ 0 60000 65536"/>
                <a:gd name="T10" fmla="*/ 0 60000 65536"/>
                <a:gd name="T11" fmla="*/ 0 60000 65536"/>
                <a:gd name="T12" fmla="*/ 0 w 1459"/>
                <a:gd name="T13" fmla="*/ 0 h 981"/>
                <a:gd name="T14" fmla="*/ 1459 w 1459"/>
                <a:gd name="T15" fmla="*/ 981 h 981"/>
              </a:gdLst>
              <a:ahLst/>
              <a:cxnLst>
                <a:cxn ang="T8">
                  <a:pos x="T0" y="T1"/>
                </a:cxn>
                <a:cxn ang="T9">
                  <a:pos x="T2" y="T3"/>
                </a:cxn>
                <a:cxn ang="T10">
                  <a:pos x="T4" y="T5"/>
                </a:cxn>
                <a:cxn ang="T11">
                  <a:pos x="T6" y="T7"/>
                </a:cxn>
              </a:cxnLst>
              <a:rect l="T12" t="T13" r="T14" b="T15"/>
              <a:pathLst>
                <a:path w="1459" h="981">
                  <a:moveTo>
                    <a:pt x="0" y="0"/>
                  </a:moveTo>
                  <a:lnTo>
                    <a:pt x="1459" y="251"/>
                  </a:lnTo>
                  <a:lnTo>
                    <a:pt x="453" y="981"/>
                  </a:lnTo>
                  <a:lnTo>
                    <a:pt x="0" y="0"/>
                  </a:lnTo>
                  <a:close/>
                </a:path>
              </a:pathLst>
            </a:custGeom>
            <a:solidFill>
              <a:srgbClr val="E25D2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9244" name="Freeform 9"/>
            <p:cNvSpPr>
              <a:spLocks noChangeArrowheads="1"/>
            </p:cNvSpPr>
            <p:nvPr/>
          </p:nvSpPr>
          <p:spPr bwMode="auto">
            <a:xfrm>
              <a:off x="0" y="3691668"/>
              <a:ext cx="719138" cy="1446212"/>
            </a:xfrm>
            <a:custGeom>
              <a:avLst/>
              <a:gdLst>
                <a:gd name="T0" fmla="*/ 719138 w 453"/>
                <a:gd name="T1" fmla="*/ 0 h 911"/>
                <a:gd name="T2" fmla="*/ 620713 w 453"/>
                <a:gd name="T3" fmla="*/ 1446212 h 911"/>
                <a:gd name="T4" fmla="*/ 0 w 453"/>
                <a:gd name="T5" fmla="*/ 733425 h 911"/>
                <a:gd name="T6" fmla="*/ 719138 w 453"/>
                <a:gd name="T7" fmla="*/ 0 h 911"/>
                <a:gd name="T8" fmla="*/ 0 60000 65536"/>
                <a:gd name="T9" fmla="*/ 0 60000 65536"/>
                <a:gd name="T10" fmla="*/ 0 60000 65536"/>
                <a:gd name="T11" fmla="*/ 0 60000 65536"/>
                <a:gd name="T12" fmla="*/ 0 w 453"/>
                <a:gd name="T13" fmla="*/ 0 h 911"/>
                <a:gd name="T14" fmla="*/ 453 w 453"/>
                <a:gd name="T15" fmla="*/ 911 h 911"/>
              </a:gdLst>
              <a:ahLst/>
              <a:cxnLst>
                <a:cxn ang="T8">
                  <a:pos x="T0" y="T1"/>
                </a:cxn>
                <a:cxn ang="T9">
                  <a:pos x="T2" y="T3"/>
                </a:cxn>
                <a:cxn ang="T10">
                  <a:pos x="T4" y="T5"/>
                </a:cxn>
                <a:cxn ang="T11">
                  <a:pos x="T6" y="T7"/>
                </a:cxn>
              </a:cxnLst>
              <a:rect l="T12" t="T13" r="T14" b="T15"/>
              <a:pathLst>
                <a:path w="453" h="911">
                  <a:moveTo>
                    <a:pt x="453" y="0"/>
                  </a:moveTo>
                  <a:lnTo>
                    <a:pt x="391" y="911"/>
                  </a:lnTo>
                  <a:lnTo>
                    <a:pt x="0" y="462"/>
                  </a:lnTo>
                  <a:lnTo>
                    <a:pt x="453" y="0"/>
                  </a:lnTo>
                  <a:close/>
                </a:path>
              </a:pathLst>
            </a:custGeom>
            <a:solidFill>
              <a:srgbClr val="DD272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9245" name="Freeform 10"/>
            <p:cNvSpPr>
              <a:spLocks noChangeArrowheads="1"/>
            </p:cNvSpPr>
            <p:nvPr/>
          </p:nvSpPr>
          <p:spPr bwMode="auto">
            <a:xfrm>
              <a:off x="620713" y="3691668"/>
              <a:ext cx="1046163" cy="1446212"/>
            </a:xfrm>
            <a:custGeom>
              <a:avLst/>
              <a:gdLst>
                <a:gd name="T0" fmla="*/ 98425 w 659"/>
                <a:gd name="T1" fmla="*/ 0 h 911"/>
                <a:gd name="T2" fmla="*/ 1046163 w 659"/>
                <a:gd name="T3" fmla="*/ 1446212 h 911"/>
                <a:gd name="T4" fmla="*/ 0 w 659"/>
                <a:gd name="T5" fmla="*/ 1446212 h 911"/>
                <a:gd name="T6" fmla="*/ 98425 w 659"/>
                <a:gd name="T7" fmla="*/ 0 h 911"/>
                <a:gd name="T8" fmla="*/ 0 60000 65536"/>
                <a:gd name="T9" fmla="*/ 0 60000 65536"/>
                <a:gd name="T10" fmla="*/ 0 60000 65536"/>
                <a:gd name="T11" fmla="*/ 0 60000 65536"/>
                <a:gd name="T12" fmla="*/ 0 w 659"/>
                <a:gd name="T13" fmla="*/ 0 h 911"/>
                <a:gd name="T14" fmla="*/ 659 w 659"/>
                <a:gd name="T15" fmla="*/ 911 h 911"/>
              </a:gdLst>
              <a:ahLst/>
              <a:cxnLst>
                <a:cxn ang="T8">
                  <a:pos x="T0" y="T1"/>
                </a:cxn>
                <a:cxn ang="T9">
                  <a:pos x="T2" y="T3"/>
                </a:cxn>
                <a:cxn ang="T10">
                  <a:pos x="T4" y="T5"/>
                </a:cxn>
                <a:cxn ang="T11">
                  <a:pos x="T6" y="T7"/>
                </a:cxn>
              </a:cxnLst>
              <a:rect l="T12" t="T13" r="T14" b="T15"/>
              <a:pathLst>
                <a:path w="659" h="911">
                  <a:moveTo>
                    <a:pt x="62" y="0"/>
                  </a:moveTo>
                  <a:lnTo>
                    <a:pt x="659" y="911"/>
                  </a:lnTo>
                  <a:lnTo>
                    <a:pt x="0" y="911"/>
                  </a:lnTo>
                  <a:lnTo>
                    <a:pt x="62" y="0"/>
                  </a:lnTo>
                  <a:close/>
                </a:path>
              </a:pathLst>
            </a:custGeom>
            <a:solidFill>
              <a:srgbClr val="AD232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9246" name="Freeform 11"/>
            <p:cNvSpPr>
              <a:spLocks noChangeArrowheads="1"/>
            </p:cNvSpPr>
            <p:nvPr/>
          </p:nvSpPr>
          <p:spPr bwMode="auto">
            <a:xfrm>
              <a:off x="719138" y="3691668"/>
              <a:ext cx="1901825" cy="1446212"/>
            </a:xfrm>
            <a:custGeom>
              <a:avLst/>
              <a:gdLst>
                <a:gd name="T0" fmla="*/ 0 w 1198"/>
                <a:gd name="T1" fmla="*/ 0 h 911"/>
                <a:gd name="T2" fmla="*/ 1901825 w 1198"/>
                <a:gd name="T3" fmla="*/ 1446212 h 911"/>
                <a:gd name="T4" fmla="*/ 947738 w 1198"/>
                <a:gd name="T5" fmla="*/ 1446212 h 911"/>
                <a:gd name="T6" fmla="*/ 0 w 1198"/>
                <a:gd name="T7" fmla="*/ 0 h 911"/>
                <a:gd name="T8" fmla="*/ 0 60000 65536"/>
                <a:gd name="T9" fmla="*/ 0 60000 65536"/>
                <a:gd name="T10" fmla="*/ 0 60000 65536"/>
                <a:gd name="T11" fmla="*/ 0 60000 65536"/>
                <a:gd name="T12" fmla="*/ 0 w 1198"/>
                <a:gd name="T13" fmla="*/ 0 h 911"/>
                <a:gd name="T14" fmla="*/ 1198 w 1198"/>
                <a:gd name="T15" fmla="*/ 911 h 911"/>
              </a:gdLst>
              <a:ahLst/>
              <a:cxnLst>
                <a:cxn ang="T8">
                  <a:pos x="T0" y="T1"/>
                </a:cxn>
                <a:cxn ang="T9">
                  <a:pos x="T2" y="T3"/>
                </a:cxn>
                <a:cxn ang="T10">
                  <a:pos x="T4" y="T5"/>
                </a:cxn>
                <a:cxn ang="T11">
                  <a:pos x="T6" y="T7"/>
                </a:cxn>
              </a:cxnLst>
              <a:rect l="T12" t="T13" r="T14" b="T15"/>
              <a:pathLst>
                <a:path w="1198" h="911">
                  <a:moveTo>
                    <a:pt x="0" y="0"/>
                  </a:moveTo>
                  <a:lnTo>
                    <a:pt x="1198" y="911"/>
                  </a:lnTo>
                  <a:lnTo>
                    <a:pt x="597" y="911"/>
                  </a:lnTo>
                  <a:lnTo>
                    <a:pt x="0" y="0"/>
                  </a:lnTo>
                  <a:close/>
                </a:path>
              </a:pathLst>
            </a:custGeom>
            <a:solidFill>
              <a:srgbClr val="DD272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9247" name="Freeform 12"/>
            <p:cNvSpPr>
              <a:spLocks noChangeArrowheads="1"/>
            </p:cNvSpPr>
            <p:nvPr/>
          </p:nvSpPr>
          <p:spPr bwMode="auto">
            <a:xfrm>
              <a:off x="719138" y="3691668"/>
              <a:ext cx="2022475" cy="1446212"/>
            </a:xfrm>
            <a:custGeom>
              <a:avLst/>
              <a:gdLst>
                <a:gd name="T0" fmla="*/ 1901825 w 1274"/>
                <a:gd name="T1" fmla="*/ 1446212 h 911"/>
                <a:gd name="T2" fmla="*/ 2022475 w 1274"/>
                <a:gd name="T3" fmla="*/ 169862 h 911"/>
                <a:gd name="T4" fmla="*/ 0 w 1274"/>
                <a:gd name="T5" fmla="*/ 0 h 911"/>
                <a:gd name="T6" fmla="*/ 1901825 w 1274"/>
                <a:gd name="T7" fmla="*/ 1446212 h 911"/>
                <a:gd name="T8" fmla="*/ 0 60000 65536"/>
                <a:gd name="T9" fmla="*/ 0 60000 65536"/>
                <a:gd name="T10" fmla="*/ 0 60000 65536"/>
                <a:gd name="T11" fmla="*/ 0 60000 65536"/>
                <a:gd name="T12" fmla="*/ 0 w 1274"/>
                <a:gd name="T13" fmla="*/ 0 h 911"/>
                <a:gd name="T14" fmla="*/ 1274 w 1274"/>
                <a:gd name="T15" fmla="*/ 911 h 911"/>
              </a:gdLst>
              <a:ahLst/>
              <a:cxnLst>
                <a:cxn ang="T8">
                  <a:pos x="T0" y="T1"/>
                </a:cxn>
                <a:cxn ang="T9">
                  <a:pos x="T2" y="T3"/>
                </a:cxn>
                <a:cxn ang="T10">
                  <a:pos x="T4" y="T5"/>
                </a:cxn>
                <a:cxn ang="T11">
                  <a:pos x="T6" y="T7"/>
                </a:cxn>
              </a:cxnLst>
              <a:rect l="T12" t="T13" r="T14" b="T15"/>
              <a:pathLst>
                <a:path w="1274" h="911">
                  <a:moveTo>
                    <a:pt x="1198" y="911"/>
                  </a:moveTo>
                  <a:lnTo>
                    <a:pt x="1274" y="107"/>
                  </a:lnTo>
                  <a:lnTo>
                    <a:pt x="0" y="0"/>
                  </a:lnTo>
                  <a:lnTo>
                    <a:pt x="1198" y="911"/>
                  </a:lnTo>
                  <a:close/>
                </a:path>
              </a:pathLst>
            </a:custGeom>
            <a:solidFill>
              <a:srgbClr val="E24C2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9248" name="Freeform 13"/>
            <p:cNvSpPr>
              <a:spLocks noChangeArrowheads="1"/>
            </p:cNvSpPr>
            <p:nvPr/>
          </p:nvSpPr>
          <p:spPr bwMode="auto">
            <a:xfrm>
              <a:off x="719138" y="2532793"/>
              <a:ext cx="2022475" cy="1328737"/>
            </a:xfrm>
            <a:custGeom>
              <a:avLst/>
              <a:gdLst>
                <a:gd name="T0" fmla="*/ 1597025 w 1274"/>
                <a:gd name="T1" fmla="*/ 0 h 837"/>
                <a:gd name="T2" fmla="*/ 0 w 1274"/>
                <a:gd name="T3" fmla="*/ 1158875 h 837"/>
                <a:gd name="T4" fmla="*/ 2022475 w 1274"/>
                <a:gd name="T5" fmla="*/ 1328737 h 837"/>
                <a:gd name="T6" fmla="*/ 1597025 w 1274"/>
                <a:gd name="T7" fmla="*/ 0 h 837"/>
                <a:gd name="T8" fmla="*/ 0 60000 65536"/>
                <a:gd name="T9" fmla="*/ 0 60000 65536"/>
                <a:gd name="T10" fmla="*/ 0 60000 65536"/>
                <a:gd name="T11" fmla="*/ 0 60000 65536"/>
                <a:gd name="T12" fmla="*/ 0 w 1274"/>
                <a:gd name="T13" fmla="*/ 0 h 837"/>
                <a:gd name="T14" fmla="*/ 1274 w 1274"/>
                <a:gd name="T15" fmla="*/ 837 h 837"/>
              </a:gdLst>
              <a:ahLst/>
              <a:cxnLst>
                <a:cxn ang="T8">
                  <a:pos x="T0" y="T1"/>
                </a:cxn>
                <a:cxn ang="T9">
                  <a:pos x="T2" y="T3"/>
                </a:cxn>
                <a:cxn ang="T10">
                  <a:pos x="T4" y="T5"/>
                </a:cxn>
                <a:cxn ang="T11">
                  <a:pos x="T6" y="T7"/>
                </a:cxn>
              </a:cxnLst>
              <a:rect l="T12" t="T13" r="T14" b="T15"/>
              <a:pathLst>
                <a:path w="1274" h="837">
                  <a:moveTo>
                    <a:pt x="1006" y="0"/>
                  </a:moveTo>
                  <a:lnTo>
                    <a:pt x="0" y="730"/>
                  </a:lnTo>
                  <a:lnTo>
                    <a:pt x="1274" y="837"/>
                  </a:lnTo>
                  <a:lnTo>
                    <a:pt x="1006" y="0"/>
                  </a:lnTo>
                  <a:close/>
                </a:path>
              </a:pathLst>
            </a:custGeom>
            <a:solidFill>
              <a:srgbClr val="C3549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9249" name="Freeform 14"/>
            <p:cNvSpPr>
              <a:spLocks noChangeArrowheads="1"/>
            </p:cNvSpPr>
            <p:nvPr/>
          </p:nvSpPr>
          <p:spPr bwMode="auto">
            <a:xfrm>
              <a:off x="2316163" y="2532793"/>
              <a:ext cx="1555750" cy="1627187"/>
            </a:xfrm>
            <a:custGeom>
              <a:avLst/>
              <a:gdLst>
                <a:gd name="T0" fmla="*/ 0 w 980"/>
                <a:gd name="T1" fmla="*/ 0 h 1025"/>
                <a:gd name="T2" fmla="*/ 1555750 w 980"/>
                <a:gd name="T3" fmla="*/ 1627187 h 1025"/>
                <a:gd name="T4" fmla="*/ 425450 w 980"/>
                <a:gd name="T5" fmla="*/ 1328737 h 1025"/>
                <a:gd name="T6" fmla="*/ 0 w 980"/>
                <a:gd name="T7" fmla="*/ 0 h 1025"/>
                <a:gd name="T8" fmla="*/ 0 60000 65536"/>
                <a:gd name="T9" fmla="*/ 0 60000 65536"/>
                <a:gd name="T10" fmla="*/ 0 60000 65536"/>
                <a:gd name="T11" fmla="*/ 0 60000 65536"/>
                <a:gd name="T12" fmla="*/ 0 w 980"/>
                <a:gd name="T13" fmla="*/ 0 h 1025"/>
                <a:gd name="T14" fmla="*/ 980 w 980"/>
                <a:gd name="T15" fmla="*/ 1025 h 1025"/>
              </a:gdLst>
              <a:ahLst/>
              <a:cxnLst>
                <a:cxn ang="T8">
                  <a:pos x="T0" y="T1"/>
                </a:cxn>
                <a:cxn ang="T9">
                  <a:pos x="T2" y="T3"/>
                </a:cxn>
                <a:cxn ang="T10">
                  <a:pos x="T4" y="T5"/>
                </a:cxn>
                <a:cxn ang="T11">
                  <a:pos x="T6" y="T7"/>
                </a:cxn>
              </a:cxnLst>
              <a:rect l="T12" t="T13" r="T14" b="T15"/>
              <a:pathLst>
                <a:path w="980" h="1025">
                  <a:moveTo>
                    <a:pt x="0" y="0"/>
                  </a:moveTo>
                  <a:lnTo>
                    <a:pt x="980" y="1025"/>
                  </a:lnTo>
                  <a:lnTo>
                    <a:pt x="268" y="837"/>
                  </a:lnTo>
                  <a:lnTo>
                    <a:pt x="0" y="0"/>
                  </a:lnTo>
                  <a:close/>
                </a:path>
              </a:pathLst>
            </a:custGeom>
            <a:solidFill>
              <a:srgbClr val="DA368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9250" name="Freeform 15"/>
            <p:cNvSpPr>
              <a:spLocks noChangeArrowheads="1"/>
            </p:cNvSpPr>
            <p:nvPr/>
          </p:nvSpPr>
          <p:spPr bwMode="auto">
            <a:xfrm>
              <a:off x="2316163" y="1699356"/>
              <a:ext cx="1555750" cy="2460625"/>
            </a:xfrm>
            <a:custGeom>
              <a:avLst/>
              <a:gdLst>
                <a:gd name="T0" fmla="*/ 0 w 980"/>
                <a:gd name="T1" fmla="*/ 833438 h 1550"/>
                <a:gd name="T2" fmla="*/ 903288 w 980"/>
                <a:gd name="T3" fmla="*/ 0 h 1550"/>
                <a:gd name="T4" fmla="*/ 1555750 w 980"/>
                <a:gd name="T5" fmla="*/ 2460625 h 1550"/>
                <a:gd name="T6" fmla="*/ 0 w 980"/>
                <a:gd name="T7" fmla="*/ 833438 h 1550"/>
                <a:gd name="T8" fmla="*/ 0 60000 65536"/>
                <a:gd name="T9" fmla="*/ 0 60000 65536"/>
                <a:gd name="T10" fmla="*/ 0 60000 65536"/>
                <a:gd name="T11" fmla="*/ 0 60000 65536"/>
                <a:gd name="T12" fmla="*/ 0 w 980"/>
                <a:gd name="T13" fmla="*/ 0 h 1550"/>
                <a:gd name="T14" fmla="*/ 980 w 980"/>
                <a:gd name="T15" fmla="*/ 1550 h 1550"/>
              </a:gdLst>
              <a:ahLst/>
              <a:cxnLst>
                <a:cxn ang="T8">
                  <a:pos x="T0" y="T1"/>
                </a:cxn>
                <a:cxn ang="T9">
                  <a:pos x="T2" y="T3"/>
                </a:cxn>
                <a:cxn ang="T10">
                  <a:pos x="T4" y="T5"/>
                </a:cxn>
                <a:cxn ang="T11">
                  <a:pos x="T6" y="T7"/>
                </a:cxn>
              </a:cxnLst>
              <a:rect l="T12" t="T13" r="T14" b="T15"/>
              <a:pathLst>
                <a:path w="980" h="1550">
                  <a:moveTo>
                    <a:pt x="0" y="525"/>
                  </a:moveTo>
                  <a:lnTo>
                    <a:pt x="569" y="0"/>
                  </a:lnTo>
                  <a:lnTo>
                    <a:pt x="980" y="1550"/>
                  </a:lnTo>
                  <a:lnTo>
                    <a:pt x="0" y="525"/>
                  </a:lnTo>
                  <a:close/>
                </a:path>
              </a:pathLst>
            </a:custGeom>
            <a:solidFill>
              <a:srgbClr val="B5207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9251" name="Freeform 16"/>
            <p:cNvSpPr>
              <a:spLocks noChangeArrowheads="1"/>
            </p:cNvSpPr>
            <p:nvPr/>
          </p:nvSpPr>
          <p:spPr bwMode="auto">
            <a:xfrm>
              <a:off x="3219451" y="1699356"/>
              <a:ext cx="930275" cy="2460625"/>
            </a:xfrm>
            <a:custGeom>
              <a:avLst/>
              <a:gdLst>
                <a:gd name="T0" fmla="*/ 0 w 586"/>
                <a:gd name="T1" fmla="*/ 0 h 1550"/>
                <a:gd name="T2" fmla="*/ 930275 w 586"/>
                <a:gd name="T3" fmla="*/ 600075 h 1550"/>
                <a:gd name="T4" fmla="*/ 652463 w 586"/>
                <a:gd name="T5" fmla="*/ 2460625 h 1550"/>
                <a:gd name="T6" fmla="*/ 0 w 586"/>
                <a:gd name="T7" fmla="*/ 0 h 1550"/>
                <a:gd name="T8" fmla="*/ 0 60000 65536"/>
                <a:gd name="T9" fmla="*/ 0 60000 65536"/>
                <a:gd name="T10" fmla="*/ 0 60000 65536"/>
                <a:gd name="T11" fmla="*/ 0 60000 65536"/>
                <a:gd name="T12" fmla="*/ 0 w 586"/>
                <a:gd name="T13" fmla="*/ 0 h 1550"/>
                <a:gd name="T14" fmla="*/ 586 w 586"/>
                <a:gd name="T15" fmla="*/ 1550 h 1550"/>
              </a:gdLst>
              <a:ahLst/>
              <a:cxnLst>
                <a:cxn ang="T8">
                  <a:pos x="T0" y="T1"/>
                </a:cxn>
                <a:cxn ang="T9">
                  <a:pos x="T2" y="T3"/>
                </a:cxn>
                <a:cxn ang="T10">
                  <a:pos x="T4" y="T5"/>
                </a:cxn>
                <a:cxn ang="T11">
                  <a:pos x="T6" y="T7"/>
                </a:cxn>
              </a:cxnLst>
              <a:rect l="T12" t="T13" r="T14" b="T15"/>
              <a:pathLst>
                <a:path w="586" h="1550">
                  <a:moveTo>
                    <a:pt x="0" y="0"/>
                  </a:moveTo>
                  <a:lnTo>
                    <a:pt x="586" y="378"/>
                  </a:lnTo>
                  <a:lnTo>
                    <a:pt x="411" y="1550"/>
                  </a:lnTo>
                  <a:lnTo>
                    <a:pt x="0" y="0"/>
                  </a:lnTo>
                  <a:close/>
                </a:path>
              </a:pathLst>
            </a:custGeom>
            <a:solidFill>
              <a:srgbClr val="95226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9252" name="Freeform 17"/>
            <p:cNvSpPr>
              <a:spLocks noChangeArrowheads="1"/>
            </p:cNvSpPr>
            <p:nvPr/>
          </p:nvSpPr>
          <p:spPr bwMode="auto">
            <a:xfrm>
              <a:off x="2741613" y="3861531"/>
              <a:ext cx="1606550" cy="1276350"/>
            </a:xfrm>
            <a:custGeom>
              <a:avLst/>
              <a:gdLst>
                <a:gd name="T0" fmla="*/ 0 w 1012"/>
                <a:gd name="T1" fmla="*/ 0 h 804"/>
                <a:gd name="T2" fmla="*/ 1606550 w 1012"/>
                <a:gd name="T3" fmla="*/ 1276350 h 804"/>
                <a:gd name="T4" fmla="*/ 1130300 w 1012"/>
                <a:gd name="T5" fmla="*/ 298450 h 804"/>
                <a:gd name="T6" fmla="*/ 0 w 1012"/>
                <a:gd name="T7" fmla="*/ 0 h 804"/>
                <a:gd name="T8" fmla="*/ 0 60000 65536"/>
                <a:gd name="T9" fmla="*/ 0 60000 65536"/>
                <a:gd name="T10" fmla="*/ 0 60000 65536"/>
                <a:gd name="T11" fmla="*/ 0 60000 65536"/>
                <a:gd name="T12" fmla="*/ 0 w 1012"/>
                <a:gd name="T13" fmla="*/ 0 h 804"/>
                <a:gd name="T14" fmla="*/ 1012 w 1012"/>
                <a:gd name="T15" fmla="*/ 804 h 804"/>
              </a:gdLst>
              <a:ahLst/>
              <a:cxnLst>
                <a:cxn ang="T8">
                  <a:pos x="T0" y="T1"/>
                </a:cxn>
                <a:cxn ang="T9">
                  <a:pos x="T2" y="T3"/>
                </a:cxn>
                <a:cxn ang="T10">
                  <a:pos x="T4" y="T5"/>
                </a:cxn>
                <a:cxn ang="T11">
                  <a:pos x="T6" y="T7"/>
                </a:cxn>
              </a:cxnLst>
              <a:rect l="T12" t="T13" r="T14" b="T15"/>
              <a:pathLst>
                <a:path w="1012" h="804">
                  <a:moveTo>
                    <a:pt x="0" y="0"/>
                  </a:moveTo>
                  <a:lnTo>
                    <a:pt x="1012" y="804"/>
                  </a:lnTo>
                  <a:lnTo>
                    <a:pt x="712" y="188"/>
                  </a:lnTo>
                  <a:lnTo>
                    <a:pt x="0" y="0"/>
                  </a:lnTo>
                  <a:close/>
                </a:path>
              </a:pathLst>
            </a:custGeom>
            <a:solidFill>
              <a:srgbClr val="B6225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9253" name="Freeform 18"/>
            <p:cNvSpPr>
              <a:spLocks noChangeArrowheads="1"/>
            </p:cNvSpPr>
            <p:nvPr/>
          </p:nvSpPr>
          <p:spPr bwMode="auto">
            <a:xfrm>
              <a:off x="2620963" y="3861531"/>
              <a:ext cx="1727200" cy="1276350"/>
            </a:xfrm>
            <a:custGeom>
              <a:avLst/>
              <a:gdLst>
                <a:gd name="T0" fmla="*/ 0 w 1088"/>
                <a:gd name="T1" fmla="*/ 1276350 h 804"/>
                <a:gd name="T2" fmla="*/ 1727200 w 1088"/>
                <a:gd name="T3" fmla="*/ 1276350 h 804"/>
                <a:gd name="T4" fmla="*/ 120650 w 1088"/>
                <a:gd name="T5" fmla="*/ 0 h 804"/>
                <a:gd name="T6" fmla="*/ 0 w 1088"/>
                <a:gd name="T7" fmla="*/ 1276350 h 804"/>
                <a:gd name="T8" fmla="*/ 0 60000 65536"/>
                <a:gd name="T9" fmla="*/ 0 60000 65536"/>
                <a:gd name="T10" fmla="*/ 0 60000 65536"/>
                <a:gd name="T11" fmla="*/ 0 60000 65536"/>
                <a:gd name="T12" fmla="*/ 0 w 1088"/>
                <a:gd name="T13" fmla="*/ 0 h 804"/>
                <a:gd name="T14" fmla="*/ 1088 w 1088"/>
                <a:gd name="T15" fmla="*/ 804 h 804"/>
              </a:gdLst>
              <a:ahLst/>
              <a:cxnLst>
                <a:cxn ang="T8">
                  <a:pos x="T0" y="T1"/>
                </a:cxn>
                <a:cxn ang="T9">
                  <a:pos x="T2" y="T3"/>
                </a:cxn>
                <a:cxn ang="T10">
                  <a:pos x="T4" y="T5"/>
                </a:cxn>
                <a:cxn ang="T11">
                  <a:pos x="T6" y="T7"/>
                </a:cxn>
              </a:cxnLst>
              <a:rect l="T12" t="T13" r="T14" b="T15"/>
              <a:pathLst>
                <a:path w="1088" h="804">
                  <a:moveTo>
                    <a:pt x="0" y="804"/>
                  </a:moveTo>
                  <a:lnTo>
                    <a:pt x="1088" y="804"/>
                  </a:lnTo>
                  <a:lnTo>
                    <a:pt x="76" y="0"/>
                  </a:lnTo>
                  <a:lnTo>
                    <a:pt x="0" y="804"/>
                  </a:lnTo>
                  <a:close/>
                </a:path>
              </a:pathLst>
            </a:custGeom>
            <a:solidFill>
              <a:srgbClr val="C3549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9254" name="Freeform 21"/>
            <p:cNvSpPr>
              <a:spLocks noChangeArrowheads="1"/>
            </p:cNvSpPr>
            <p:nvPr/>
          </p:nvSpPr>
          <p:spPr bwMode="auto">
            <a:xfrm>
              <a:off x="1800226" y="1211993"/>
              <a:ext cx="427038" cy="508000"/>
            </a:xfrm>
            <a:custGeom>
              <a:avLst/>
              <a:gdLst>
                <a:gd name="T0" fmla="*/ 206375 w 269"/>
                <a:gd name="T1" fmla="*/ 0 h 320"/>
                <a:gd name="T2" fmla="*/ 0 w 269"/>
                <a:gd name="T3" fmla="*/ 508000 h 320"/>
                <a:gd name="T4" fmla="*/ 427038 w 269"/>
                <a:gd name="T5" fmla="*/ 285750 h 320"/>
                <a:gd name="T6" fmla="*/ 206375 w 269"/>
                <a:gd name="T7" fmla="*/ 0 h 320"/>
                <a:gd name="T8" fmla="*/ 0 60000 65536"/>
                <a:gd name="T9" fmla="*/ 0 60000 65536"/>
                <a:gd name="T10" fmla="*/ 0 60000 65536"/>
                <a:gd name="T11" fmla="*/ 0 60000 65536"/>
                <a:gd name="T12" fmla="*/ 0 w 269"/>
                <a:gd name="T13" fmla="*/ 0 h 320"/>
                <a:gd name="T14" fmla="*/ 269 w 269"/>
                <a:gd name="T15" fmla="*/ 320 h 320"/>
              </a:gdLst>
              <a:ahLst/>
              <a:cxnLst>
                <a:cxn ang="T8">
                  <a:pos x="T0" y="T1"/>
                </a:cxn>
                <a:cxn ang="T9">
                  <a:pos x="T2" y="T3"/>
                </a:cxn>
                <a:cxn ang="T10">
                  <a:pos x="T4" y="T5"/>
                </a:cxn>
                <a:cxn ang="T11">
                  <a:pos x="T6" y="T7"/>
                </a:cxn>
              </a:cxnLst>
              <a:rect l="T12" t="T13" r="T14" b="T15"/>
              <a:pathLst>
                <a:path w="269" h="320">
                  <a:moveTo>
                    <a:pt x="130" y="0"/>
                  </a:moveTo>
                  <a:lnTo>
                    <a:pt x="0" y="320"/>
                  </a:lnTo>
                  <a:lnTo>
                    <a:pt x="269" y="180"/>
                  </a:lnTo>
                  <a:lnTo>
                    <a:pt x="130" y="0"/>
                  </a:lnTo>
                  <a:close/>
                </a:path>
              </a:pathLst>
            </a:custGeom>
            <a:solidFill>
              <a:srgbClr val="E58A2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9255" name="Freeform 22"/>
            <p:cNvSpPr>
              <a:spLocks noChangeArrowheads="1"/>
            </p:cNvSpPr>
            <p:nvPr/>
          </p:nvSpPr>
          <p:spPr bwMode="auto">
            <a:xfrm>
              <a:off x="1800226" y="1497743"/>
              <a:ext cx="427038" cy="322262"/>
            </a:xfrm>
            <a:custGeom>
              <a:avLst/>
              <a:gdLst>
                <a:gd name="T0" fmla="*/ 0 w 269"/>
                <a:gd name="T1" fmla="*/ 222250 h 203"/>
                <a:gd name="T2" fmla="*/ 419100 w 269"/>
                <a:gd name="T3" fmla="*/ 322262 h 203"/>
                <a:gd name="T4" fmla="*/ 427038 w 269"/>
                <a:gd name="T5" fmla="*/ 0 h 203"/>
                <a:gd name="T6" fmla="*/ 0 w 269"/>
                <a:gd name="T7" fmla="*/ 222250 h 203"/>
                <a:gd name="T8" fmla="*/ 0 60000 65536"/>
                <a:gd name="T9" fmla="*/ 0 60000 65536"/>
                <a:gd name="T10" fmla="*/ 0 60000 65536"/>
                <a:gd name="T11" fmla="*/ 0 60000 65536"/>
                <a:gd name="T12" fmla="*/ 0 w 269"/>
                <a:gd name="T13" fmla="*/ 0 h 203"/>
                <a:gd name="T14" fmla="*/ 269 w 269"/>
                <a:gd name="T15" fmla="*/ 203 h 203"/>
              </a:gdLst>
              <a:ahLst/>
              <a:cxnLst>
                <a:cxn ang="T8">
                  <a:pos x="T0" y="T1"/>
                </a:cxn>
                <a:cxn ang="T9">
                  <a:pos x="T2" y="T3"/>
                </a:cxn>
                <a:cxn ang="T10">
                  <a:pos x="T4" y="T5"/>
                </a:cxn>
                <a:cxn ang="T11">
                  <a:pos x="T6" y="T7"/>
                </a:cxn>
              </a:cxnLst>
              <a:rect l="T12" t="T13" r="T14" b="T15"/>
              <a:pathLst>
                <a:path w="269" h="203">
                  <a:moveTo>
                    <a:pt x="0" y="140"/>
                  </a:moveTo>
                  <a:lnTo>
                    <a:pt x="264" y="203"/>
                  </a:lnTo>
                  <a:lnTo>
                    <a:pt x="269" y="0"/>
                  </a:lnTo>
                  <a:lnTo>
                    <a:pt x="0" y="140"/>
                  </a:lnTo>
                  <a:close/>
                </a:path>
              </a:pathLst>
            </a:custGeom>
            <a:solidFill>
              <a:srgbClr val="F4E67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9256" name="Freeform 23"/>
            <p:cNvSpPr>
              <a:spLocks noChangeArrowheads="1"/>
            </p:cNvSpPr>
            <p:nvPr/>
          </p:nvSpPr>
          <p:spPr bwMode="auto">
            <a:xfrm>
              <a:off x="0" y="4425093"/>
              <a:ext cx="620713" cy="712787"/>
            </a:xfrm>
            <a:custGeom>
              <a:avLst/>
              <a:gdLst>
                <a:gd name="T0" fmla="*/ 620713 w 391"/>
                <a:gd name="T1" fmla="*/ 712787 h 449"/>
                <a:gd name="T2" fmla="*/ 0 w 391"/>
                <a:gd name="T3" fmla="*/ 712787 h 449"/>
                <a:gd name="T4" fmla="*/ 0 w 391"/>
                <a:gd name="T5" fmla="*/ 0 h 449"/>
                <a:gd name="T6" fmla="*/ 620713 w 391"/>
                <a:gd name="T7" fmla="*/ 712787 h 449"/>
                <a:gd name="T8" fmla="*/ 0 60000 65536"/>
                <a:gd name="T9" fmla="*/ 0 60000 65536"/>
                <a:gd name="T10" fmla="*/ 0 60000 65536"/>
                <a:gd name="T11" fmla="*/ 0 60000 65536"/>
                <a:gd name="T12" fmla="*/ 0 w 391"/>
                <a:gd name="T13" fmla="*/ 0 h 449"/>
                <a:gd name="T14" fmla="*/ 391 w 391"/>
                <a:gd name="T15" fmla="*/ 449 h 449"/>
              </a:gdLst>
              <a:ahLst/>
              <a:cxnLst>
                <a:cxn ang="T8">
                  <a:pos x="T0" y="T1"/>
                </a:cxn>
                <a:cxn ang="T9">
                  <a:pos x="T2" y="T3"/>
                </a:cxn>
                <a:cxn ang="T10">
                  <a:pos x="T4" y="T5"/>
                </a:cxn>
                <a:cxn ang="T11">
                  <a:pos x="T6" y="T7"/>
                </a:cxn>
              </a:cxnLst>
              <a:rect l="T12" t="T13" r="T14" b="T15"/>
              <a:pathLst>
                <a:path w="391" h="449">
                  <a:moveTo>
                    <a:pt x="391" y="449"/>
                  </a:moveTo>
                  <a:lnTo>
                    <a:pt x="0" y="449"/>
                  </a:lnTo>
                  <a:lnTo>
                    <a:pt x="0" y="0"/>
                  </a:lnTo>
                  <a:lnTo>
                    <a:pt x="391" y="449"/>
                  </a:lnTo>
                  <a:close/>
                </a:path>
              </a:pathLst>
            </a:custGeom>
            <a:solidFill>
              <a:srgbClr val="E25A6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9257" name="Freeform 24"/>
            <p:cNvSpPr>
              <a:spLocks noChangeArrowheads="1"/>
            </p:cNvSpPr>
            <p:nvPr/>
          </p:nvSpPr>
          <p:spPr bwMode="auto">
            <a:xfrm>
              <a:off x="0" y="1756506"/>
              <a:ext cx="2316163" cy="776287"/>
            </a:xfrm>
            <a:custGeom>
              <a:avLst/>
              <a:gdLst>
                <a:gd name="T0" fmla="*/ 2316163 w 1459"/>
                <a:gd name="T1" fmla="*/ 776287 h 489"/>
                <a:gd name="T2" fmla="*/ 1617663 w 1459"/>
                <a:gd name="T3" fmla="*/ 0 h 489"/>
                <a:gd name="T4" fmla="*/ 0 w 1459"/>
                <a:gd name="T5" fmla="*/ 377825 h 489"/>
                <a:gd name="T6" fmla="*/ 2316163 w 1459"/>
                <a:gd name="T7" fmla="*/ 776287 h 489"/>
                <a:gd name="T8" fmla="*/ 0 60000 65536"/>
                <a:gd name="T9" fmla="*/ 0 60000 65536"/>
                <a:gd name="T10" fmla="*/ 0 60000 65536"/>
                <a:gd name="T11" fmla="*/ 0 60000 65536"/>
                <a:gd name="T12" fmla="*/ 0 w 1459"/>
                <a:gd name="T13" fmla="*/ 0 h 489"/>
                <a:gd name="T14" fmla="*/ 1459 w 1459"/>
                <a:gd name="T15" fmla="*/ 489 h 489"/>
              </a:gdLst>
              <a:ahLst/>
              <a:cxnLst>
                <a:cxn ang="T8">
                  <a:pos x="T0" y="T1"/>
                </a:cxn>
                <a:cxn ang="T9">
                  <a:pos x="T2" y="T3"/>
                </a:cxn>
                <a:cxn ang="T10">
                  <a:pos x="T4" y="T5"/>
                </a:cxn>
                <a:cxn ang="T11">
                  <a:pos x="T6" y="T7"/>
                </a:cxn>
              </a:cxnLst>
              <a:rect l="T12" t="T13" r="T14" b="T15"/>
              <a:pathLst>
                <a:path w="1459" h="489">
                  <a:moveTo>
                    <a:pt x="1459" y="489"/>
                  </a:moveTo>
                  <a:lnTo>
                    <a:pt x="1019" y="0"/>
                  </a:lnTo>
                  <a:lnTo>
                    <a:pt x="0" y="238"/>
                  </a:lnTo>
                  <a:lnTo>
                    <a:pt x="1459" y="489"/>
                  </a:lnTo>
                  <a:close/>
                </a:path>
              </a:pathLst>
            </a:custGeom>
            <a:solidFill>
              <a:srgbClr val="F4E67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9258" name="Freeform 25"/>
            <p:cNvSpPr>
              <a:spLocks noChangeArrowheads="1"/>
            </p:cNvSpPr>
            <p:nvPr/>
          </p:nvSpPr>
          <p:spPr bwMode="auto">
            <a:xfrm>
              <a:off x="0" y="826231"/>
              <a:ext cx="1847850" cy="1308100"/>
            </a:xfrm>
            <a:custGeom>
              <a:avLst/>
              <a:gdLst>
                <a:gd name="T0" fmla="*/ 1617663 w 1164"/>
                <a:gd name="T1" fmla="*/ 930275 h 824"/>
                <a:gd name="T2" fmla="*/ 1847850 w 1164"/>
                <a:gd name="T3" fmla="*/ 0 h 824"/>
                <a:gd name="T4" fmla="*/ 0 w 1164"/>
                <a:gd name="T5" fmla="*/ 1308100 h 824"/>
                <a:gd name="T6" fmla="*/ 1617663 w 1164"/>
                <a:gd name="T7" fmla="*/ 930275 h 824"/>
                <a:gd name="T8" fmla="*/ 0 60000 65536"/>
                <a:gd name="T9" fmla="*/ 0 60000 65536"/>
                <a:gd name="T10" fmla="*/ 0 60000 65536"/>
                <a:gd name="T11" fmla="*/ 0 60000 65536"/>
                <a:gd name="T12" fmla="*/ 0 w 1164"/>
                <a:gd name="T13" fmla="*/ 0 h 824"/>
                <a:gd name="T14" fmla="*/ 1164 w 1164"/>
                <a:gd name="T15" fmla="*/ 824 h 824"/>
              </a:gdLst>
              <a:ahLst/>
              <a:cxnLst>
                <a:cxn ang="T8">
                  <a:pos x="T0" y="T1"/>
                </a:cxn>
                <a:cxn ang="T9">
                  <a:pos x="T2" y="T3"/>
                </a:cxn>
                <a:cxn ang="T10">
                  <a:pos x="T4" y="T5"/>
                </a:cxn>
                <a:cxn ang="T11">
                  <a:pos x="T6" y="T7"/>
                </a:cxn>
              </a:cxnLst>
              <a:rect l="T12" t="T13" r="T14" b="T15"/>
              <a:pathLst>
                <a:path w="1164" h="824">
                  <a:moveTo>
                    <a:pt x="1019" y="586"/>
                  </a:moveTo>
                  <a:lnTo>
                    <a:pt x="1164" y="0"/>
                  </a:lnTo>
                  <a:lnTo>
                    <a:pt x="0" y="824"/>
                  </a:lnTo>
                  <a:lnTo>
                    <a:pt x="1019" y="586"/>
                  </a:lnTo>
                  <a:close/>
                </a:path>
              </a:pathLst>
            </a:custGeom>
            <a:solidFill>
              <a:srgbClr val="E58A2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9259" name="Freeform 26"/>
            <p:cNvSpPr>
              <a:spLocks noChangeArrowheads="1"/>
            </p:cNvSpPr>
            <p:nvPr/>
          </p:nvSpPr>
          <p:spPr bwMode="auto">
            <a:xfrm>
              <a:off x="0" y="229331"/>
              <a:ext cx="1847850" cy="1054100"/>
            </a:xfrm>
            <a:custGeom>
              <a:avLst/>
              <a:gdLst>
                <a:gd name="T0" fmla="*/ 0 w 1164"/>
                <a:gd name="T1" fmla="*/ 1054100 h 664"/>
                <a:gd name="T2" fmla="*/ 0 w 1164"/>
                <a:gd name="T3" fmla="*/ 0 h 664"/>
                <a:gd name="T4" fmla="*/ 1847850 w 1164"/>
                <a:gd name="T5" fmla="*/ 596900 h 664"/>
                <a:gd name="T6" fmla="*/ 0 w 1164"/>
                <a:gd name="T7" fmla="*/ 1054100 h 664"/>
                <a:gd name="T8" fmla="*/ 0 60000 65536"/>
                <a:gd name="T9" fmla="*/ 0 60000 65536"/>
                <a:gd name="T10" fmla="*/ 0 60000 65536"/>
                <a:gd name="T11" fmla="*/ 0 60000 65536"/>
                <a:gd name="T12" fmla="*/ 0 w 1164"/>
                <a:gd name="T13" fmla="*/ 0 h 664"/>
                <a:gd name="T14" fmla="*/ 1164 w 1164"/>
                <a:gd name="T15" fmla="*/ 664 h 664"/>
              </a:gdLst>
              <a:ahLst/>
              <a:cxnLst>
                <a:cxn ang="T8">
                  <a:pos x="T0" y="T1"/>
                </a:cxn>
                <a:cxn ang="T9">
                  <a:pos x="T2" y="T3"/>
                </a:cxn>
                <a:cxn ang="T10">
                  <a:pos x="T4" y="T5"/>
                </a:cxn>
                <a:cxn ang="T11">
                  <a:pos x="T6" y="T7"/>
                </a:cxn>
              </a:cxnLst>
              <a:rect l="T12" t="T13" r="T14" b="T15"/>
              <a:pathLst>
                <a:path w="1164" h="664">
                  <a:moveTo>
                    <a:pt x="0" y="664"/>
                  </a:moveTo>
                  <a:lnTo>
                    <a:pt x="0" y="0"/>
                  </a:lnTo>
                  <a:lnTo>
                    <a:pt x="1164" y="376"/>
                  </a:lnTo>
                  <a:lnTo>
                    <a:pt x="0" y="664"/>
                  </a:lnTo>
                  <a:close/>
                </a:path>
              </a:pathLst>
            </a:custGeom>
            <a:solidFill>
              <a:srgbClr val="F4C51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9260" name="Freeform 27"/>
            <p:cNvSpPr>
              <a:spLocks noChangeArrowheads="1"/>
            </p:cNvSpPr>
            <p:nvPr/>
          </p:nvSpPr>
          <p:spPr bwMode="auto">
            <a:xfrm>
              <a:off x="0" y="1084993"/>
              <a:ext cx="1368425" cy="895350"/>
            </a:xfrm>
            <a:custGeom>
              <a:avLst/>
              <a:gdLst>
                <a:gd name="T0" fmla="*/ 0 w 862"/>
                <a:gd name="T1" fmla="*/ 895350 h 564"/>
                <a:gd name="T2" fmla="*/ 0 w 862"/>
                <a:gd name="T3" fmla="*/ 0 h 564"/>
                <a:gd name="T4" fmla="*/ 1368425 w 862"/>
                <a:gd name="T5" fmla="*/ 622300 h 564"/>
                <a:gd name="T6" fmla="*/ 0 w 862"/>
                <a:gd name="T7" fmla="*/ 895350 h 564"/>
                <a:gd name="T8" fmla="*/ 0 60000 65536"/>
                <a:gd name="T9" fmla="*/ 0 60000 65536"/>
                <a:gd name="T10" fmla="*/ 0 60000 65536"/>
                <a:gd name="T11" fmla="*/ 0 60000 65536"/>
                <a:gd name="T12" fmla="*/ 0 w 862"/>
                <a:gd name="T13" fmla="*/ 0 h 564"/>
                <a:gd name="T14" fmla="*/ 862 w 862"/>
                <a:gd name="T15" fmla="*/ 564 h 564"/>
              </a:gdLst>
              <a:ahLst/>
              <a:cxnLst>
                <a:cxn ang="T8">
                  <a:pos x="T0" y="T1"/>
                </a:cxn>
                <a:cxn ang="T9">
                  <a:pos x="T2" y="T3"/>
                </a:cxn>
                <a:cxn ang="T10">
                  <a:pos x="T4" y="T5"/>
                </a:cxn>
                <a:cxn ang="T11">
                  <a:pos x="T6" y="T7"/>
                </a:cxn>
              </a:cxnLst>
              <a:rect l="T12" t="T13" r="T14" b="T15"/>
              <a:pathLst>
                <a:path w="862" h="564">
                  <a:moveTo>
                    <a:pt x="0" y="564"/>
                  </a:moveTo>
                  <a:lnTo>
                    <a:pt x="0" y="0"/>
                  </a:lnTo>
                  <a:lnTo>
                    <a:pt x="862" y="392"/>
                  </a:lnTo>
                  <a:lnTo>
                    <a:pt x="0" y="564"/>
                  </a:lnTo>
                  <a:close/>
                </a:path>
              </a:pathLst>
            </a:custGeom>
            <a:solidFill>
              <a:srgbClr val="E8CB2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9261" name="Freeform 28"/>
            <p:cNvSpPr>
              <a:spLocks noChangeArrowheads="1"/>
            </p:cNvSpPr>
            <p:nvPr/>
          </p:nvSpPr>
          <p:spPr bwMode="auto">
            <a:xfrm>
              <a:off x="0" y="605568"/>
              <a:ext cx="1941513" cy="1101725"/>
            </a:xfrm>
            <a:custGeom>
              <a:avLst/>
              <a:gdLst>
                <a:gd name="T0" fmla="*/ 0 w 1223"/>
                <a:gd name="T1" fmla="*/ 479425 h 694"/>
                <a:gd name="T2" fmla="*/ 1941513 w 1223"/>
                <a:gd name="T3" fmla="*/ 0 h 694"/>
                <a:gd name="T4" fmla="*/ 1368425 w 1223"/>
                <a:gd name="T5" fmla="*/ 1101725 h 694"/>
                <a:gd name="T6" fmla="*/ 0 w 1223"/>
                <a:gd name="T7" fmla="*/ 479425 h 694"/>
                <a:gd name="T8" fmla="*/ 0 60000 65536"/>
                <a:gd name="T9" fmla="*/ 0 60000 65536"/>
                <a:gd name="T10" fmla="*/ 0 60000 65536"/>
                <a:gd name="T11" fmla="*/ 0 60000 65536"/>
                <a:gd name="T12" fmla="*/ 0 w 1223"/>
                <a:gd name="T13" fmla="*/ 0 h 694"/>
                <a:gd name="T14" fmla="*/ 1223 w 1223"/>
                <a:gd name="T15" fmla="*/ 694 h 694"/>
              </a:gdLst>
              <a:ahLst/>
              <a:cxnLst>
                <a:cxn ang="T8">
                  <a:pos x="T0" y="T1"/>
                </a:cxn>
                <a:cxn ang="T9">
                  <a:pos x="T2" y="T3"/>
                </a:cxn>
                <a:cxn ang="T10">
                  <a:pos x="T4" y="T5"/>
                </a:cxn>
                <a:cxn ang="T11">
                  <a:pos x="T6" y="T7"/>
                </a:cxn>
              </a:cxnLst>
              <a:rect l="T12" t="T13" r="T14" b="T15"/>
              <a:pathLst>
                <a:path w="1223" h="694">
                  <a:moveTo>
                    <a:pt x="0" y="302"/>
                  </a:moveTo>
                  <a:lnTo>
                    <a:pt x="1223" y="0"/>
                  </a:lnTo>
                  <a:lnTo>
                    <a:pt x="862" y="694"/>
                  </a:lnTo>
                  <a:lnTo>
                    <a:pt x="0" y="302"/>
                  </a:lnTo>
                  <a:close/>
                </a:path>
              </a:pathLst>
            </a:custGeom>
            <a:solidFill>
              <a:srgbClr val="F8B62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 name="Freeform 29"/>
            <p:cNvSpPr>
              <a:spLocks noChangeArrowheads="1"/>
            </p:cNvSpPr>
            <p:nvPr/>
          </p:nvSpPr>
          <p:spPr bwMode="auto">
            <a:xfrm>
              <a:off x="0" y="1980343"/>
              <a:ext cx="755650" cy="2408237"/>
            </a:xfrm>
            <a:custGeom>
              <a:avLst/>
              <a:gdLst>
                <a:gd name="T0" fmla="*/ 0 w 476"/>
                <a:gd name="T1" fmla="*/ 2408237 h 1517"/>
                <a:gd name="T2" fmla="*/ 0 w 476"/>
                <a:gd name="T3" fmla="*/ 0 h 1517"/>
                <a:gd name="T4" fmla="*/ 755650 w 476"/>
                <a:gd name="T5" fmla="*/ 1636712 h 1517"/>
                <a:gd name="T6" fmla="*/ 0 w 476"/>
                <a:gd name="T7" fmla="*/ 2408237 h 1517"/>
                <a:gd name="T8" fmla="*/ 0 60000 65536"/>
                <a:gd name="T9" fmla="*/ 0 60000 65536"/>
                <a:gd name="T10" fmla="*/ 0 60000 65536"/>
                <a:gd name="T11" fmla="*/ 0 60000 65536"/>
                <a:gd name="T12" fmla="*/ 0 w 476"/>
                <a:gd name="T13" fmla="*/ 0 h 1517"/>
                <a:gd name="T14" fmla="*/ 476 w 476"/>
                <a:gd name="T15" fmla="*/ 1517 h 1517"/>
              </a:gdLst>
              <a:ahLst/>
              <a:cxnLst>
                <a:cxn ang="T8">
                  <a:pos x="T0" y="T1"/>
                </a:cxn>
                <a:cxn ang="T9">
                  <a:pos x="T2" y="T3"/>
                </a:cxn>
                <a:cxn ang="T10">
                  <a:pos x="T4" y="T5"/>
                </a:cxn>
                <a:cxn ang="T11">
                  <a:pos x="T6" y="T7"/>
                </a:cxn>
              </a:cxnLst>
              <a:rect l="T12" t="T13" r="T14" b="T15"/>
              <a:pathLst>
                <a:path w="476" h="1517">
                  <a:moveTo>
                    <a:pt x="0" y="1517"/>
                  </a:moveTo>
                  <a:lnTo>
                    <a:pt x="0" y="0"/>
                  </a:lnTo>
                  <a:lnTo>
                    <a:pt x="476" y="1031"/>
                  </a:lnTo>
                  <a:lnTo>
                    <a:pt x="0" y="1517"/>
                  </a:lnTo>
                  <a:close/>
                </a:path>
              </a:pathLst>
            </a:custGeom>
            <a:solidFill>
              <a:srgbClr val="E24C2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4" name="Freeform 30"/>
            <p:cNvSpPr>
              <a:spLocks noChangeArrowheads="1"/>
            </p:cNvSpPr>
            <p:nvPr/>
          </p:nvSpPr>
          <p:spPr bwMode="auto">
            <a:xfrm>
              <a:off x="0" y="1980343"/>
              <a:ext cx="2435225" cy="1636712"/>
            </a:xfrm>
            <a:custGeom>
              <a:avLst/>
              <a:gdLst>
                <a:gd name="T0" fmla="*/ 0 w 1534"/>
                <a:gd name="T1" fmla="*/ 0 h 1031"/>
                <a:gd name="T2" fmla="*/ 2435225 w 1534"/>
                <a:gd name="T3" fmla="*/ 419100 h 1031"/>
                <a:gd name="T4" fmla="*/ 755650 w 1534"/>
                <a:gd name="T5" fmla="*/ 1636712 h 1031"/>
                <a:gd name="T6" fmla="*/ 0 w 1534"/>
                <a:gd name="T7" fmla="*/ 0 h 1031"/>
                <a:gd name="T8" fmla="*/ 0 60000 65536"/>
                <a:gd name="T9" fmla="*/ 0 60000 65536"/>
                <a:gd name="T10" fmla="*/ 0 60000 65536"/>
                <a:gd name="T11" fmla="*/ 0 60000 65536"/>
                <a:gd name="T12" fmla="*/ 0 w 1534"/>
                <a:gd name="T13" fmla="*/ 0 h 1031"/>
                <a:gd name="T14" fmla="*/ 1534 w 1534"/>
                <a:gd name="T15" fmla="*/ 1031 h 1031"/>
              </a:gdLst>
              <a:ahLst/>
              <a:cxnLst>
                <a:cxn ang="T8">
                  <a:pos x="T0" y="T1"/>
                </a:cxn>
                <a:cxn ang="T9">
                  <a:pos x="T2" y="T3"/>
                </a:cxn>
                <a:cxn ang="T10">
                  <a:pos x="T4" y="T5"/>
                </a:cxn>
                <a:cxn ang="T11">
                  <a:pos x="T6" y="T7"/>
                </a:cxn>
              </a:cxnLst>
              <a:rect l="T12" t="T13" r="T14" b="T15"/>
              <a:pathLst>
                <a:path w="1534" h="1031">
                  <a:moveTo>
                    <a:pt x="0" y="0"/>
                  </a:moveTo>
                  <a:lnTo>
                    <a:pt x="1534" y="264"/>
                  </a:lnTo>
                  <a:lnTo>
                    <a:pt x="476" y="1031"/>
                  </a:lnTo>
                  <a:lnTo>
                    <a:pt x="0" y="0"/>
                  </a:lnTo>
                  <a:close/>
                </a:path>
              </a:pathLst>
            </a:custGeom>
            <a:solidFill>
              <a:srgbClr val="E25D2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 name="Freeform 31"/>
            <p:cNvSpPr>
              <a:spLocks noChangeArrowheads="1"/>
            </p:cNvSpPr>
            <p:nvPr/>
          </p:nvSpPr>
          <p:spPr bwMode="auto">
            <a:xfrm>
              <a:off x="0" y="3617056"/>
              <a:ext cx="755650" cy="1520825"/>
            </a:xfrm>
            <a:custGeom>
              <a:avLst/>
              <a:gdLst>
                <a:gd name="T0" fmla="*/ 755650 w 476"/>
                <a:gd name="T1" fmla="*/ 0 h 958"/>
                <a:gd name="T2" fmla="*/ 652463 w 476"/>
                <a:gd name="T3" fmla="*/ 1520825 h 958"/>
                <a:gd name="T4" fmla="*/ 0 w 476"/>
                <a:gd name="T5" fmla="*/ 771525 h 958"/>
                <a:gd name="T6" fmla="*/ 755650 w 476"/>
                <a:gd name="T7" fmla="*/ 0 h 958"/>
                <a:gd name="T8" fmla="*/ 0 60000 65536"/>
                <a:gd name="T9" fmla="*/ 0 60000 65536"/>
                <a:gd name="T10" fmla="*/ 0 60000 65536"/>
                <a:gd name="T11" fmla="*/ 0 60000 65536"/>
                <a:gd name="T12" fmla="*/ 0 w 476"/>
                <a:gd name="T13" fmla="*/ 0 h 958"/>
                <a:gd name="T14" fmla="*/ 476 w 476"/>
                <a:gd name="T15" fmla="*/ 958 h 958"/>
              </a:gdLst>
              <a:ahLst/>
              <a:cxnLst>
                <a:cxn ang="T8">
                  <a:pos x="T0" y="T1"/>
                </a:cxn>
                <a:cxn ang="T9">
                  <a:pos x="T2" y="T3"/>
                </a:cxn>
                <a:cxn ang="T10">
                  <a:pos x="T4" y="T5"/>
                </a:cxn>
                <a:cxn ang="T11">
                  <a:pos x="T6" y="T7"/>
                </a:cxn>
              </a:cxnLst>
              <a:rect l="T12" t="T13" r="T14" b="T15"/>
              <a:pathLst>
                <a:path w="476" h="958">
                  <a:moveTo>
                    <a:pt x="476" y="0"/>
                  </a:moveTo>
                  <a:lnTo>
                    <a:pt x="411" y="958"/>
                  </a:lnTo>
                  <a:lnTo>
                    <a:pt x="0" y="486"/>
                  </a:lnTo>
                  <a:lnTo>
                    <a:pt x="476" y="0"/>
                  </a:lnTo>
                  <a:close/>
                </a:path>
              </a:pathLst>
            </a:custGeom>
            <a:solidFill>
              <a:srgbClr val="DD272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6" name="Freeform 32"/>
            <p:cNvSpPr>
              <a:spLocks noChangeArrowheads="1"/>
            </p:cNvSpPr>
            <p:nvPr/>
          </p:nvSpPr>
          <p:spPr bwMode="auto">
            <a:xfrm>
              <a:off x="652463" y="3617056"/>
              <a:ext cx="1098550" cy="1520825"/>
            </a:xfrm>
            <a:custGeom>
              <a:avLst/>
              <a:gdLst>
                <a:gd name="T0" fmla="*/ 103188 w 692"/>
                <a:gd name="T1" fmla="*/ 0 h 958"/>
                <a:gd name="T2" fmla="*/ 1098550 w 692"/>
                <a:gd name="T3" fmla="*/ 1520825 h 958"/>
                <a:gd name="T4" fmla="*/ 0 w 692"/>
                <a:gd name="T5" fmla="*/ 1520825 h 958"/>
                <a:gd name="T6" fmla="*/ 103188 w 692"/>
                <a:gd name="T7" fmla="*/ 0 h 958"/>
                <a:gd name="T8" fmla="*/ 0 60000 65536"/>
                <a:gd name="T9" fmla="*/ 0 60000 65536"/>
                <a:gd name="T10" fmla="*/ 0 60000 65536"/>
                <a:gd name="T11" fmla="*/ 0 60000 65536"/>
                <a:gd name="T12" fmla="*/ 0 w 692"/>
                <a:gd name="T13" fmla="*/ 0 h 958"/>
                <a:gd name="T14" fmla="*/ 692 w 692"/>
                <a:gd name="T15" fmla="*/ 958 h 958"/>
              </a:gdLst>
              <a:ahLst/>
              <a:cxnLst>
                <a:cxn ang="T8">
                  <a:pos x="T0" y="T1"/>
                </a:cxn>
                <a:cxn ang="T9">
                  <a:pos x="T2" y="T3"/>
                </a:cxn>
                <a:cxn ang="T10">
                  <a:pos x="T4" y="T5"/>
                </a:cxn>
                <a:cxn ang="T11">
                  <a:pos x="T6" y="T7"/>
                </a:cxn>
              </a:cxnLst>
              <a:rect l="T12" t="T13" r="T14" b="T15"/>
              <a:pathLst>
                <a:path w="692" h="958">
                  <a:moveTo>
                    <a:pt x="65" y="0"/>
                  </a:moveTo>
                  <a:lnTo>
                    <a:pt x="692" y="958"/>
                  </a:lnTo>
                  <a:lnTo>
                    <a:pt x="0" y="958"/>
                  </a:lnTo>
                  <a:lnTo>
                    <a:pt x="65" y="0"/>
                  </a:lnTo>
                  <a:close/>
                </a:path>
              </a:pathLst>
            </a:custGeom>
            <a:solidFill>
              <a:srgbClr val="AD232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7" name="Freeform 33"/>
            <p:cNvSpPr>
              <a:spLocks noChangeArrowheads="1"/>
            </p:cNvSpPr>
            <p:nvPr/>
          </p:nvSpPr>
          <p:spPr bwMode="auto">
            <a:xfrm>
              <a:off x="755651" y="3617056"/>
              <a:ext cx="2000250" cy="1520825"/>
            </a:xfrm>
            <a:custGeom>
              <a:avLst/>
              <a:gdLst>
                <a:gd name="T0" fmla="*/ 0 w 1260"/>
                <a:gd name="T1" fmla="*/ 0 h 958"/>
                <a:gd name="T2" fmla="*/ 2000250 w 1260"/>
                <a:gd name="T3" fmla="*/ 1520825 h 958"/>
                <a:gd name="T4" fmla="*/ 995363 w 1260"/>
                <a:gd name="T5" fmla="*/ 1520825 h 958"/>
                <a:gd name="T6" fmla="*/ 0 w 1260"/>
                <a:gd name="T7" fmla="*/ 0 h 958"/>
                <a:gd name="T8" fmla="*/ 0 60000 65536"/>
                <a:gd name="T9" fmla="*/ 0 60000 65536"/>
                <a:gd name="T10" fmla="*/ 0 60000 65536"/>
                <a:gd name="T11" fmla="*/ 0 60000 65536"/>
                <a:gd name="T12" fmla="*/ 0 w 1260"/>
                <a:gd name="T13" fmla="*/ 0 h 958"/>
                <a:gd name="T14" fmla="*/ 1260 w 1260"/>
                <a:gd name="T15" fmla="*/ 958 h 958"/>
              </a:gdLst>
              <a:ahLst/>
              <a:cxnLst>
                <a:cxn ang="T8">
                  <a:pos x="T0" y="T1"/>
                </a:cxn>
                <a:cxn ang="T9">
                  <a:pos x="T2" y="T3"/>
                </a:cxn>
                <a:cxn ang="T10">
                  <a:pos x="T4" y="T5"/>
                </a:cxn>
                <a:cxn ang="T11">
                  <a:pos x="T6" y="T7"/>
                </a:cxn>
              </a:cxnLst>
              <a:rect l="T12" t="T13" r="T14" b="T15"/>
              <a:pathLst>
                <a:path w="1260" h="958">
                  <a:moveTo>
                    <a:pt x="0" y="0"/>
                  </a:moveTo>
                  <a:lnTo>
                    <a:pt x="1260" y="958"/>
                  </a:lnTo>
                  <a:lnTo>
                    <a:pt x="627" y="958"/>
                  </a:lnTo>
                  <a:lnTo>
                    <a:pt x="0" y="0"/>
                  </a:lnTo>
                  <a:close/>
                </a:path>
              </a:pathLst>
            </a:custGeom>
            <a:solidFill>
              <a:srgbClr val="DD272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 name="Freeform 34"/>
            <p:cNvSpPr>
              <a:spLocks noChangeArrowheads="1"/>
            </p:cNvSpPr>
            <p:nvPr/>
          </p:nvSpPr>
          <p:spPr bwMode="auto">
            <a:xfrm>
              <a:off x="755651" y="3617056"/>
              <a:ext cx="2127250" cy="1520825"/>
            </a:xfrm>
            <a:custGeom>
              <a:avLst/>
              <a:gdLst>
                <a:gd name="T0" fmla="*/ 2000250 w 1340"/>
                <a:gd name="T1" fmla="*/ 1520825 h 958"/>
                <a:gd name="T2" fmla="*/ 2127250 w 1340"/>
                <a:gd name="T3" fmla="*/ 179388 h 958"/>
                <a:gd name="T4" fmla="*/ 0 w 1340"/>
                <a:gd name="T5" fmla="*/ 0 h 958"/>
                <a:gd name="T6" fmla="*/ 2000250 w 1340"/>
                <a:gd name="T7" fmla="*/ 1520825 h 958"/>
                <a:gd name="T8" fmla="*/ 0 60000 65536"/>
                <a:gd name="T9" fmla="*/ 0 60000 65536"/>
                <a:gd name="T10" fmla="*/ 0 60000 65536"/>
                <a:gd name="T11" fmla="*/ 0 60000 65536"/>
                <a:gd name="T12" fmla="*/ 0 w 1340"/>
                <a:gd name="T13" fmla="*/ 0 h 958"/>
                <a:gd name="T14" fmla="*/ 1340 w 1340"/>
                <a:gd name="T15" fmla="*/ 958 h 958"/>
              </a:gdLst>
              <a:ahLst/>
              <a:cxnLst>
                <a:cxn ang="T8">
                  <a:pos x="T0" y="T1"/>
                </a:cxn>
                <a:cxn ang="T9">
                  <a:pos x="T2" y="T3"/>
                </a:cxn>
                <a:cxn ang="T10">
                  <a:pos x="T4" y="T5"/>
                </a:cxn>
                <a:cxn ang="T11">
                  <a:pos x="T6" y="T7"/>
                </a:cxn>
              </a:cxnLst>
              <a:rect l="T12" t="T13" r="T14" b="T15"/>
              <a:pathLst>
                <a:path w="1340" h="958">
                  <a:moveTo>
                    <a:pt x="1260" y="958"/>
                  </a:moveTo>
                  <a:lnTo>
                    <a:pt x="1340" y="113"/>
                  </a:lnTo>
                  <a:lnTo>
                    <a:pt x="0" y="0"/>
                  </a:lnTo>
                  <a:lnTo>
                    <a:pt x="1260" y="958"/>
                  </a:lnTo>
                  <a:close/>
                </a:path>
              </a:pathLst>
            </a:custGeom>
            <a:solidFill>
              <a:srgbClr val="E24C2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9" name="Freeform 35"/>
            <p:cNvSpPr>
              <a:spLocks noChangeArrowheads="1"/>
            </p:cNvSpPr>
            <p:nvPr/>
          </p:nvSpPr>
          <p:spPr bwMode="auto">
            <a:xfrm>
              <a:off x="755651" y="2399443"/>
              <a:ext cx="2127250" cy="1397000"/>
            </a:xfrm>
            <a:custGeom>
              <a:avLst/>
              <a:gdLst>
                <a:gd name="T0" fmla="*/ 1679575 w 1340"/>
                <a:gd name="T1" fmla="*/ 0 h 880"/>
                <a:gd name="T2" fmla="*/ 0 w 1340"/>
                <a:gd name="T3" fmla="*/ 1217613 h 880"/>
                <a:gd name="T4" fmla="*/ 2127250 w 1340"/>
                <a:gd name="T5" fmla="*/ 1397000 h 880"/>
                <a:gd name="T6" fmla="*/ 1679575 w 1340"/>
                <a:gd name="T7" fmla="*/ 0 h 880"/>
                <a:gd name="T8" fmla="*/ 0 60000 65536"/>
                <a:gd name="T9" fmla="*/ 0 60000 65536"/>
                <a:gd name="T10" fmla="*/ 0 60000 65536"/>
                <a:gd name="T11" fmla="*/ 0 60000 65536"/>
                <a:gd name="T12" fmla="*/ 0 w 1340"/>
                <a:gd name="T13" fmla="*/ 0 h 880"/>
                <a:gd name="T14" fmla="*/ 1340 w 1340"/>
                <a:gd name="T15" fmla="*/ 880 h 880"/>
              </a:gdLst>
              <a:ahLst/>
              <a:cxnLst>
                <a:cxn ang="T8">
                  <a:pos x="T0" y="T1"/>
                </a:cxn>
                <a:cxn ang="T9">
                  <a:pos x="T2" y="T3"/>
                </a:cxn>
                <a:cxn ang="T10">
                  <a:pos x="T4" y="T5"/>
                </a:cxn>
                <a:cxn ang="T11">
                  <a:pos x="T6" y="T7"/>
                </a:cxn>
              </a:cxnLst>
              <a:rect l="T12" t="T13" r="T14" b="T15"/>
              <a:pathLst>
                <a:path w="1340" h="880">
                  <a:moveTo>
                    <a:pt x="1058" y="0"/>
                  </a:moveTo>
                  <a:lnTo>
                    <a:pt x="0" y="767"/>
                  </a:lnTo>
                  <a:lnTo>
                    <a:pt x="1340" y="880"/>
                  </a:lnTo>
                  <a:lnTo>
                    <a:pt x="1058" y="0"/>
                  </a:lnTo>
                  <a:close/>
                </a:path>
              </a:pathLst>
            </a:custGeom>
            <a:solidFill>
              <a:srgbClr val="C3549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0" name="Freeform 36"/>
            <p:cNvSpPr>
              <a:spLocks noChangeArrowheads="1"/>
            </p:cNvSpPr>
            <p:nvPr/>
          </p:nvSpPr>
          <p:spPr bwMode="auto">
            <a:xfrm>
              <a:off x="2435226" y="2399443"/>
              <a:ext cx="1633538" cy="1711325"/>
            </a:xfrm>
            <a:custGeom>
              <a:avLst/>
              <a:gdLst>
                <a:gd name="T0" fmla="*/ 0 w 1029"/>
                <a:gd name="T1" fmla="*/ 0 h 1078"/>
                <a:gd name="T2" fmla="*/ 1633538 w 1029"/>
                <a:gd name="T3" fmla="*/ 1711325 h 1078"/>
                <a:gd name="T4" fmla="*/ 447675 w 1029"/>
                <a:gd name="T5" fmla="*/ 1397000 h 1078"/>
                <a:gd name="T6" fmla="*/ 0 w 1029"/>
                <a:gd name="T7" fmla="*/ 0 h 1078"/>
                <a:gd name="T8" fmla="*/ 0 60000 65536"/>
                <a:gd name="T9" fmla="*/ 0 60000 65536"/>
                <a:gd name="T10" fmla="*/ 0 60000 65536"/>
                <a:gd name="T11" fmla="*/ 0 60000 65536"/>
                <a:gd name="T12" fmla="*/ 0 w 1029"/>
                <a:gd name="T13" fmla="*/ 0 h 1078"/>
                <a:gd name="T14" fmla="*/ 1029 w 1029"/>
                <a:gd name="T15" fmla="*/ 1078 h 1078"/>
              </a:gdLst>
              <a:ahLst/>
              <a:cxnLst>
                <a:cxn ang="T8">
                  <a:pos x="T0" y="T1"/>
                </a:cxn>
                <a:cxn ang="T9">
                  <a:pos x="T2" y="T3"/>
                </a:cxn>
                <a:cxn ang="T10">
                  <a:pos x="T4" y="T5"/>
                </a:cxn>
                <a:cxn ang="T11">
                  <a:pos x="T6" y="T7"/>
                </a:cxn>
              </a:cxnLst>
              <a:rect l="T12" t="T13" r="T14" b="T15"/>
              <a:pathLst>
                <a:path w="1029" h="1078">
                  <a:moveTo>
                    <a:pt x="0" y="0"/>
                  </a:moveTo>
                  <a:lnTo>
                    <a:pt x="1029" y="1078"/>
                  </a:lnTo>
                  <a:lnTo>
                    <a:pt x="282" y="880"/>
                  </a:lnTo>
                  <a:lnTo>
                    <a:pt x="0" y="0"/>
                  </a:lnTo>
                  <a:close/>
                </a:path>
              </a:pathLst>
            </a:custGeom>
            <a:solidFill>
              <a:srgbClr val="DA368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1" name="Freeform 37"/>
            <p:cNvSpPr>
              <a:spLocks noChangeArrowheads="1"/>
            </p:cNvSpPr>
            <p:nvPr/>
          </p:nvSpPr>
          <p:spPr bwMode="auto">
            <a:xfrm>
              <a:off x="2435226" y="1523143"/>
              <a:ext cx="1633538" cy="2587625"/>
            </a:xfrm>
            <a:custGeom>
              <a:avLst/>
              <a:gdLst>
                <a:gd name="T0" fmla="*/ 0 w 1029"/>
                <a:gd name="T1" fmla="*/ 876300 h 1630"/>
                <a:gd name="T2" fmla="*/ 949325 w 1029"/>
                <a:gd name="T3" fmla="*/ 0 h 1630"/>
                <a:gd name="T4" fmla="*/ 1633538 w 1029"/>
                <a:gd name="T5" fmla="*/ 2587625 h 1630"/>
                <a:gd name="T6" fmla="*/ 0 w 1029"/>
                <a:gd name="T7" fmla="*/ 876300 h 1630"/>
                <a:gd name="T8" fmla="*/ 0 60000 65536"/>
                <a:gd name="T9" fmla="*/ 0 60000 65536"/>
                <a:gd name="T10" fmla="*/ 0 60000 65536"/>
                <a:gd name="T11" fmla="*/ 0 60000 65536"/>
                <a:gd name="T12" fmla="*/ 0 w 1029"/>
                <a:gd name="T13" fmla="*/ 0 h 1630"/>
                <a:gd name="T14" fmla="*/ 1029 w 1029"/>
                <a:gd name="T15" fmla="*/ 1630 h 1630"/>
              </a:gdLst>
              <a:ahLst/>
              <a:cxnLst>
                <a:cxn ang="T8">
                  <a:pos x="T0" y="T1"/>
                </a:cxn>
                <a:cxn ang="T9">
                  <a:pos x="T2" y="T3"/>
                </a:cxn>
                <a:cxn ang="T10">
                  <a:pos x="T4" y="T5"/>
                </a:cxn>
                <a:cxn ang="T11">
                  <a:pos x="T6" y="T7"/>
                </a:cxn>
              </a:cxnLst>
              <a:rect l="T12" t="T13" r="T14" b="T15"/>
              <a:pathLst>
                <a:path w="1029" h="1630">
                  <a:moveTo>
                    <a:pt x="0" y="552"/>
                  </a:moveTo>
                  <a:lnTo>
                    <a:pt x="598" y="0"/>
                  </a:lnTo>
                  <a:lnTo>
                    <a:pt x="1029" y="1630"/>
                  </a:lnTo>
                  <a:lnTo>
                    <a:pt x="0" y="552"/>
                  </a:lnTo>
                  <a:close/>
                </a:path>
              </a:pathLst>
            </a:custGeom>
            <a:solidFill>
              <a:srgbClr val="B5207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 name="Freeform 38"/>
            <p:cNvSpPr>
              <a:spLocks noChangeArrowheads="1"/>
            </p:cNvSpPr>
            <p:nvPr/>
          </p:nvSpPr>
          <p:spPr bwMode="auto">
            <a:xfrm>
              <a:off x="3361469" y="1523143"/>
              <a:ext cx="977899" cy="2587625"/>
            </a:xfrm>
            <a:custGeom>
              <a:avLst/>
              <a:gdLst>
                <a:gd name="T0" fmla="*/ 0 w 616"/>
                <a:gd name="T1" fmla="*/ 0 h 1630"/>
                <a:gd name="T2" fmla="*/ 977899 w 616"/>
                <a:gd name="T3" fmla="*/ 631825 h 1630"/>
                <a:gd name="T4" fmla="*/ 684212 w 616"/>
                <a:gd name="T5" fmla="*/ 2587625 h 1630"/>
                <a:gd name="T6" fmla="*/ 0 w 616"/>
                <a:gd name="T7" fmla="*/ 0 h 1630"/>
                <a:gd name="T8" fmla="*/ 0 60000 65536"/>
                <a:gd name="T9" fmla="*/ 0 60000 65536"/>
                <a:gd name="T10" fmla="*/ 0 60000 65536"/>
                <a:gd name="T11" fmla="*/ 0 60000 65536"/>
                <a:gd name="T12" fmla="*/ 0 w 616"/>
                <a:gd name="T13" fmla="*/ 0 h 1630"/>
                <a:gd name="T14" fmla="*/ 616 w 616"/>
                <a:gd name="T15" fmla="*/ 1630 h 1630"/>
              </a:gdLst>
              <a:ahLst/>
              <a:cxnLst>
                <a:cxn ang="T8">
                  <a:pos x="T0" y="T1"/>
                </a:cxn>
                <a:cxn ang="T9">
                  <a:pos x="T2" y="T3"/>
                </a:cxn>
                <a:cxn ang="T10">
                  <a:pos x="T4" y="T5"/>
                </a:cxn>
                <a:cxn ang="T11">
                  <a:pos x="T6" y="T7"/>
                </a:cxn>
              </a:cxnLst>
              <a:rect l="T12" t="T13" r="T14" b="T15"/>
              <a:pathLst>
                <a:path w="616" h="1630">
                  <a:moveTo>
                    <a:pt x="0" y="0"/>
                  </a:moveTo>
                  <a:lnTo>
                    <a:pt x="616" y="398"/>
                  </a:lnTo>
                  <a:lnTo>
                    <a:pt x="431" y="1630"/>
                  </a:lnTo>
                  <a:lnTo>
                    <a:pt x="0" y="0"/>
                  </a:lnTo>
                  <a:close/>
                </a:path>
              </a:pathLst>
            </a:custGeom>
            <a:solidFill>
              <a:srgbClr val="95226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3" name="Freeform 39"/>
            <p:cNvSpPr>
              <a:spLocks noChangeArrowheads="1"/>
            </p:cNvSpPr>
            <p:nvPr/>
          </p:nvSpPr>
          <p:spPr bwMode="auto">
            <a:xfrm>
              <a:off x="2882901" y="3796443"/>
              <a:ext cx="1687513" cy="1341437"/>
            </a:xfrm>
            <a:custGeom>
              <a:avLst/>
              <a:gdLst>
                <a:gd name="T0" fmla="*/ 0 w 1063"/>
                <a:gd name="T1" fmla="*/ 0 h 845"/>
                <a:gd name="T2" fmla="*/ 1687513 w 1063"/>
                <a:gd name="T3" fmla="*/ 1341437 h 845"/>
                <a:gd name="T4" fmla="*/ 1185863 w 1063"/>
                <a:gd name="T5" fmla="*/ 314325 h 845"/>
                <a:gd name="T6" fmla="*/ 0 w 1063"/>
                <a:gd name="T7" fmla="*/ 0 h 845"/>
                <a:gd name="T8" fmla="*/ 0 60000 65536"/>
                <a:gd name="T9" fmla="*/ 0 60000 65536"/>
                <a:gd name="T10" fmla="*/ 0 60000 65536"/>
                <a:gd name="T11" fmla="*/ 0 60000 65536"/>
                <a:gd name="T12" fmla="*/ 0 w 1063"/>
                <a:gd name="T13" fmla="*/ 0 h 845"/>
                <a:gd name="T14" fmla="*/ 1063 w 1063"/>
                <a:gd name="T15" fmla="*/ 845 h 845"/>
              </a:gdLst>
              <a:ahLst/>
              <a:cxnLst>
                <a:cxn ang="T8">
                  <a:pos x="T0" y="T1"/>
                </a:cxn>
                <a:cxn ang="T9">
                  <a:pos x="T2" y="T3"/>
                </a:cxn>
                <a:cxn ang="T10">
                  <a:pos x="T4" y="T5"/>
                </a:cxn>
                <a:cxn ang="T11">
                  <a:pos x="T6" y="T7"/>
                </a:cxn>
              </a:cxnLst>
              <a:rect l="T12" t="T13" r="T14" b="T15"/>
              <a:pathLst>
                <a:path w="1063" h="845">
                  <a:moveTo>
                    <a:pt x="0" y="0"/>
                  </a:moveTo>
                  <a:lnTo>
                    <a:pt x="1063" y="845"/>
                  </a:lnTo>
                  <a:lnTo>
                    <a:pt x="747" y="198"/>
                  </a:lnTo>
                  <a:lnTo>
                    <a:pt x="0" y="0"/>
                  </a:lnTo>
                  <a:close/>
                </a:path>
              </a:pathLst>
            </a:custGeom>
            <a:solidFill>
              <a:srgbClr val="B6225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4" name="Freeform 40"/>
            <p:cNvSpPr>
              <a:spLocks noChangeArrowheads="1"/>
            </p:cNvSpPr>
            <p:nvPr/>
          </p:nvSpPr>
          <p:spPr bwMode="auto">
            <a:xfrm>
              <a:off x="2755901" y="3796443"/>
              <a:ext cx="1814513" cy="1341437"/>
            </a:xfrm>
            <a:custGeom>
              <a:avLst/>
              <a:gdLst>
                <a:gd name="T0" fmla="*/ 0 w 1143"/>
                <a:gd name="T1" fmla="*/ 1341437 h 845"/>
                <a:gd name="T2" fmla="*/ 1814513 w 1143"/>
                <a:gd name="T3" fmla="*/ 1341437 h 845"/>
                <a:gd name="T4" fmla="*/ 127000 w 1143"/>
                <a:gd name="T5" fmla="*/ 0 h 845"/>
                <a:gd name="T6" fmla="*/ 0 w 1143"/>
                <a:gd name="T7" fmla="*/ 1341437 h 845"/>
                <a:gd name="T8" fmla="*/ 0 60000 65536"/>
                <a:gd name="T9" fmla="*/ 0 60000 65536"/>
                <a:gd name="T10" fmla="*/ 0 60000 65536"/>
                <a:gd name="T11" fmla="*/ 0 60000 65536"/>
                <a:gd name="T12" fmla="*/ 0 w 1143"/>
                <a:gd name="T13" fmla="*/ 0 h 845"/>
                <a:gd name="T14" fmla="*/ 1143 w 1143"/>
                <a:gd name="T15" fmla="*/ 845 h 845"/>
              </a:gdLst>
              <a:ahLst/>
              <a:cxnLst>
                <a:cxn ang="T8">
                  <a:pos x="T0" y="T1"/>
                </a:cxn>
                <a:cxn ang="T9">
                  <a:pos x="T2" y="T3"/>
                </a:cxn>
                <a:cxn ang="T10">
                  <a:pos x="T4" y="T5"/>
                </a:cxn>
                <a:cxn ang="T11">
                  <a:pos x="T6" y="T7"/>
                </a:cxn>
              </a:cxnLst>
              <a:rect l="T12" t="T13" r="T14" b="T15"/>
              <a:pathLst>
                <a:path w="1143" h="845">
                  <a:moveTo>
                    <a:pt x="0" y="845"/>
                  </a:moveTo>
                  <a:lnTo>
                    <a:pt x="1143" y="845"/>
                  </a:lnTo>
                  <a:lnTo>
                    <a:pt x="80" y="0"/>
                  </a:lnTo>
                  <a:lnTo>
                    <a:pt x="0" y="845"/>
                  </a:lnTo>
                  <a:close/>
                </a:path>
              </a:pathLst>
            </a:custGeom>
            <a:solidFill>
              <a:srgbClr val="C3549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5" name="Freeform 43"/>
            <p:cNvSpPr>
              <a:spLocks noChangeArrowheads="1"/>
            </p:cNvSpPr>
            <p:nvPr/>
          </p:nvSpPr>
          <p:spPr bwMode="auto">
            <a:xfrm>
              <a:off x="1892301" y="1010381"/>
              <a:ext cx="449263" cy="533400"/>
            </a:xfrm>
            <a:custGeom>
              <a:avLst/>
              <a:gdLst>
                <a:gd name="T0" fmla="*/ 215900 w 283"/>
                <a:gd name="T1" fmla="*/ 0 h 336"/>
                <a:gd name="T2" fmla="*/ 0 w 283"/>
                <a:gd name="T3" fmla="*/ 533400 h 336"/>
                <a:gd name="T4" fmla="*/ 449263 w 283"/>
                <a:gd name="T5" fmla="*/ 301625 h 336"/>
                <a:gd name="T6" fmla="*/ 215900 w 283"/>
                <a:gd name="T7" fmla="*/ 0 h 336"/>
                <a:gd name="T8" fmla="*/ 0 60000 65536"/>
                <a:gd name="T9" fmla="*/ 0 60000 65536"/>
                <a:gd name="T10" fmla="*/ 0 60000 65536"/>
                <a:gd name="T11" fmla="*/ 0 60000 65536"/>
                <a:gd name="T12" fmla="*/ 0 w 283"/>
                <a:gd name="T13" fmla="*/ 0 h 336"/>
                <a:gd name="T14" fmla="*/ 283 w 283"/>
                <a:gd name="T15" fmla="*/ 336 h 336"/>
              </a:gdLst>
              <a:ahLst/>
              <a:cxnLst>
                <a:cxn ang="T8">
                  <a:pos x="T0" y="T1"/>
                </a:cxn>
                <a:cxn ang="T9">
                  <a:pos x="T2" y="T3"/>
                </a:cxn>
                <a:cxn ang="T10">
                  <a:pos x="T4" y="T5"/>
                </a:cxn>
                <a:cxn ang="T11">
                  <a:pos x="T6" y="T7"/>
                </a:cxn>
              </a:cxnLst>
              <a:rect l="T12" t="T13" r="T14" b="T15"/>
              <a:pathLst>
                <a:path w="283" h="336">
                  <a:moveTo>
                    <a:pt x="136" y="0"/>
                  </a:moveTo>
                  <a:lnTo>
                    <a:pt x="0" y="336"/>
                  </a:lnTo>
                  <a:lnTo>
                    <a:pt x="283" y="190"/>
                  </a:lnTo>
                  <a:lnTo>
                    <a:pt x="136" y="0"/>
                  </a:lnTo>
                  <a:close/>
                </a:path>
              </a:pathLst>
            </a:custGeom>
            <a:solidFill>
              <a:srgbClr val="E58A2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 name="Freeform 44"/>
            <p:cNvSpPr>
              <a:spLocks noChangeArrowheads="1"/>
            </p:cNvSpPr>
            <p:nvPr/>
          </p:nvSpPr>
          <p:spPr bwMode="auto">
            <a:xfrm>
              <a:off x="1892301" y="1312006"/>
              <a:ext cx="449263" cy="338137"/>
            </a:xfrm>
            <a:custGeom>
              <a:avLst/>
              <a:gdLst>
                <a:gd name="T0" fmla="*/ 0 w 283"/>
                <a:gd name="T1" fmla="*/ 231775 h 213"/>
                <a:gd name="T2" fmla="*/ 441325 w 283"/>
                <a:gd name="T3" fmla="*/ 338137 h 213"/>
                <a:gd name="T4" fmla="*/ 449263 w 283"/>
                <a:gd name="T5" fmla="*/ 0 h 213"/>
                <a:gd name="T6" fmla="*/ 0 w 283"/>
                <a:gd name="T7" fmla="*/ 231775 h 213"/>
                <a:gd name="T8" fmla="*/ 0 60000 65536"/>
                <a:gd name="T9" fmla="*/ 0 60000 65536"/>
                <a:gd name="T10" fmla="*/ 0 60000 65536"/>
                <a:gd name="T11" fmla="*/ 0 60000 65536"/>
                <a:gd name="T12" fmla="*/ 0 w 283"/>
                <a:gd name="T13" fmla="*/ 0 h 213"/>
                <a:gd name="T14" fmla="*/ 283 w 283"/>
                <a:gd name="T15" fmla="*/ 213 h 213"/>
              </a:gdLst>
              <a:ahLst/>
              <a:cxnLst>
                <a:cxn ang="T8">
                  <a:pos x="T0" y="T1"/>
                </a:cxn>
                <a:cxn ang="T9">
                  <a:pos x="T2" y="T3"/>
                </a:cxn>
                <a:cxn ang="T10">
                  <a:pos x="T4" y="T5"/>
                </a:cxn>
                <a:cxn ang="T11">
                  <a:pos x="T6" y="T7"/>
                </a:cxn>
              </a:cxnLst>
              <a:rect l="T12" t="T13" r="T14" b="T15"/>
              <a:pathLst>
                <a:path w="283" h="213">
                  <a:moveTo>
                    <a:pt x="0" y="146"/>
                  </a:moveTo>
                  <a:lnTo>
                    <a:pt x="278" y="213"/>
                  </a:lnTo>
                  <a:lnTo>
                    <a:pt x="283" y="0"/>
                  </a:lnTo>
                  <a:lnTo>
                    <a:pt x="0" y="146"/>
                  </a:lnTo>
                  <a:close/>
                </a:path>
              </a:pathLst>
            </a:custGeom>
            <a:solidFill>
              <a:srgbClr val="F4E67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7" name="Freeform 45"/>
            <p:cNvSpPr>
              <a:spLocks noChangeArrowheads="1"/>
            </p:cNvSpPr>
            <p:nvPr/>
          </p:nvSpPr>
          <p:spPr bwMode="auto">
            <a:xfrm>
              <a:off x="0" y="4388581"/>
              <a:ext cx="652463" cy="749300"/>
            </a:xfrm>
            <a:custGeom>
              <a:avLst/>
              <a:gdLst>
                <a:gd name="T0" fmla="*/ 652463 w 411"/>
                <a:gd name="T1" fmla="*/ 749300 h 472"/>
                <a:gd name="T2" fmla="*/ 0 w 411"/>
                <a:gd name="T3" fmla="*/ 749300 h 472"/>
                <a:gd name="T4" fmla="*/ 0 w 411"/>
                <a:gd name="T5" fmla="*/ 0 h 472"/>
                <a:gd name="T6" fmla="*/ 652463 w 411"/>
                <a:gd name="T7" fmla="*/ 749300 h 472"/>
                <a:gd name="T8" fmla="*/ 0 60000 65536"/>
                <a:gd name="T9" fmla="*/ 0 60000 65536"/>
                <a:gd name="T10" fmla="*/ 0 60000 65536"/>
                <a:gd name="T11" fmla="*/ 0 60000 65536"/>
                <a:gd name="T12" fmla="*/ 0 w 411"/>
                <a:gd name="T13" fmla="*/ 0 h 472"/>
                <a:gd name="T14" fmla="*/ 411 w 411"/>
                <a:gd name="T15" fmla="*/ 472 h 472"/>
              </a:gdLst>
              <a:ahLst/>
              <a:cxnLst>
                <a:cxn ang="T8">
                  <a:pos x="T0" y="T1"/>
                </a:cxn>
                <a:cxn ang="T9">
                  <a:pos x="T2" y="T3"/>
                </a:cxn>
                <a:cxn ang="T10">
                  <a:pos x="T4" y="T5"/>
                </a:cxn>
                <a:cxn ang="T11">
                  <a:pos x="T6" y="T7"/>
                </a:cxn>
              </a:cxnLst>
              <a:rect l="T12" t="T13" r="T14" b="T15"/>
              <a:pathLst>
                <a:path w="411" h="472">
                  <a:moveTo>
                    <a:pt x="411" y="472"/>
                  </a:moveTo>
                  <a:lnTo>
                    <a:pt x="0" y="472"/>
                  </a:lnTo>
                  <a:lnTo>
                    <a:pt x="0" y="0"/>
                  </a:lnTo>
                  <a:lnTo>
                    <a:pt x="411" y="472"/>
                  </a:lnTo>
                  <a:close/>
                </a:path>
              </a:pathLst>
            </a:custGeom>
            <a:solidFill>
              <a:srgbClr val="E25A6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8" name="Freeform 46"/>
            <p:cNvSpPr>
              <a:spLocks noChangeArrowheads="1"/>
            </p:cNvSpPr>
            <p:nvPr/>
          </p:nvSpPr>
          <p:spPr bwMode="auto">
            <a:xfrm>
              <a:off x="0" y="1581881"/>
              <a:ext cx="2435225" cy="817562"/>
            </a:xfrm>
            <a:custGeom>
              <a:avLst/>
              <a:gdLst>
                <a:gd name="T0" fmla="*/ 2435225 w 1534"/>
                <a:gd name="T1" fmla="*/ 817562 h 515"/>
                <a:gd name="T2" fmla="*/ 1700213 w 1534"/>
                <a:gd name="T3" fmla="*/ 0 h 515"/>
                <a:gd name="T4" fmla="*/ 0 w 1534"/>
                <a:gd name="T5" fmla="*/ 398462 h 515"/>
                <a:gd name="T6" fmla="*/ 2435225 w 1534"/>
                <a:gd name="T7" fmla="*/ 817562 h 515"/>
                <a:gd name="T8" fmla="*/ 0 60000 65536"/>
                <a:gd name="T9" fmla="*/ 0 60000 65536"/>
                <a:gd name="T10" fmla="*/ 0 60000 65536"/>
                <a:gd name="T11" fmla="*/ 0 60000 65536"/>
                <a:gd name="T12" fmla="*/ 0 w 1534"/>
                <a:gd name="T13" fmla="*/ 0 h 515"/>
                <a:gd name="T14" fmla="*/ 1534 w 1534"/>
                <a:gd name="T15" fmla="*/ 515 h 515"/>
              </a:gdLst>
              <a:ahLst/>
              <a:cxnLst>
                <a:cxn ang="T8">
                  <a:pos x="T0" y="T1"/>
                </a:cxn>
                <a:cxn ang="T9">
                  <a:pos x="T2" y="T3"/>
                </a:cxn>
                <a:cxn ang="T10">
                  <a:pos x="T4" y="T5"/>
                </a:cxn>
                <a:cxn ang="T11">
                  <a:pos x="T6" y="T7"/>
                </a:cxn>
              </a:cxnLst>
              <a:rect l="T12" t="T13" r="T14" b="T15"/>
              <a:pathLst>
                <a:path w="1534" h="515">
                  <a:moveTo>
                    <a:pt x="1534" y="515"/>
                  </a:moveTo>
                  <a:lnTo>
                    <a:pt x="1071" y="0"/>
                  </a:lnTo>
                  <a:lnTo>
                    <a:pt x="0" y="251"/>
                  </a:lnTo>
                  <a:lnTo>
                    <a:pt x="1534" y="515"/>
                  </a:lnTo>
                  <a:close/>
                </a:path>
              </a:pathLst>
            </a:custGeom>
            <a:solidFill>
              <a:srgbClr val="F4E67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9" name="Freeform 47"/>
            <p:cNvSpPr>
              <a:spLocks noChangeArrowheads="1"/>
            </p:cNvSpPr>
            <p:nvPr/>
          </p:nvSpPr>
          <p:spPr bwMode="auto">
            <a:xfrm>
              <a:off x="0" y="605568"/>
              <a:ext cx="1941513" cy="1374775"/>
            </a:xfrm>
            <a:custGeom>
              <a:avLst/>
              <a:gdLst>
                <a:gd name="T0" fmla="*/ 1700213 w 1223"/>
                <a:gd name="T1" fmla="*/ 976313 h 866"/>
                <a:gd name="T2" fmla="*/ 1941513 w 1223"/>
                <a:gd name="T3" fmla="*/ 0 h 866"/>
                <a:gd name="T4" fmla="*/ 0 w 1223"/>
                <a:gd name="T5" fmla="*/ 1374775 h 866"/>
                <a:gd name="T6" fmla="*/ 1700213 w 1223"/>
                <a:gd name="T7" fmla="*/ 976313 h 866"/>
                <a:gd name="T8" fmla="*/ 0 60000 65536"/>
                <a:gd name="T9" fmla="*/ 0 60000 65536"/>
                <a:gd name="T10" fmla="*/ 0 60000 65536"/>
                <a:gd name="T11" fmla="*/ 0 60000 65536"/>
                <a:gd name="T12" fmla="*/ 0 w 1223"/>
                <a:gd name="T13" fmla="*/ 0 h 866"/>
                <a:gd name="T14" fmla="*/ 1223 w 1223"/>
                <a:gd name="T15" fmla="*/ 866 h 866"/>
              </a:gdLst>
              <a:ahLst/>
              <a:cxnLst>
                <a:cxn ang="T8">
                  <a:pos x="T0" y="T1"/>
                </a:cxn>
                <a:cxn ang="T9">
                  <a:pos x="T2" y="T3"/>
                </a:cxn>
                <a:cxn ang="T10">
                  <a:pos x="T4" y="T5"/>
                </a:cxn>
                <a:cxn ang="T11">
                  <a:pos x="T6" y="T7"/>
                </a:cxn>
              </a:cxnLst>
              <a:rect l="T12" t="T13" r="T14" b="T15"/>
              <a:pathLst>
                <a:path w="1223" h="866">
                  <a:moveTo>
                    <a:pt x="1071" y="615"/>
                  </a:moveTo>
                  <a:lnTo>
                    <a:pt x="1223" y="0"/>
                  </a:lnTo>
                  <a:lnTo>
                    <a:pt x="0" y="866"/>
                  </a:lnTo>
                  <a:lnTo>
                    <a:pt x="1071" y="615"/>
                  </a:lnTo>
                  <a:close/>
                </a:path>
              </a:pathLst>
            </a:custGeom>
            <a:solidFill>
              <a:srgbClr val="E58A2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 name="Freeform 48"/>
            <p:cNvSpPr>
              <a:spLocks noChangeArrowheads="1"/>
            </p:cNvSpPr>
            <p:nvPr/>
          </p:nvSpPr>
          <p:spPr bwMode="auto">
            <a:xfrm>
              <a:off x="0" y="0"/>
              <a:ext cx="1941513" cy="1108075"/>
            </a:xfrm>
            <a:custGeom>
              <a:avLst/>
              <a:gdLst>
                <a:gd name="T0" fmla="*/ 0 w 1223"/>
                <a:gd name="T1" fmla="*/ 1108075 h 698"/>
                <a:gd name="T2" fmla="*/ 0 w 1223"/>
                <a:gd name="T3" fmla="*/ 0 h 698"/>
                <a:gd name="T4" fmla="*/ 1941513 w 1223"/>
                <a:gd name="T5" fmla="*/ 628650 h 698"/>
                <a:gd name="T6" fmla="*/ 0 w 1223"/>
                <a:gd name="T7" fmla="*/ 1108075 h 698"/>
                <a:gd name="T8" fmla="*/ 0 60000 65536"/>
                <a:gd name="T9" fmla="*/ 0 60000 65536"/>
                <a:gd name="T10" fmla="*/ 0 60000 65536"/>
                <a:gd name="T11" fmla="*/ 0 60000 65536"/>
                <a:gd name="T12" fmla="*/ 0 w 1223"/>
                <a:gd name="T13" fmla="*/ 0 h 698"/>
                <a:gd name="T14" fmla="*/ 1223 w 1223"/>
                <a:gd name="T15" fmla="*/ 698 h 698"/>
              </a:gdLst>
              <a:ahLst/>
              <a:cxnLst>
                <a:cxn ang="T8">
                  <a:pos x="T0" y="T1"/>
                </a:cxn>
                <a:cxn ang="T9">
                  <a:pos x="T2" y="T3"/>
                </a:cxn>
                <a:cxn ang="T10">
                  <a:pos x="T4" y="T5"/>
                </a:cxn>
                <a:cxn ang="T11">
                  <a:pos x="T6" y="T7"/>
                </a:cxn>
              </a:cxnLst>
              <a:rect l="T12" t="T13" r="T14" b="T15"/>
              <a:pathLst>
                <a:path w="1223" h="698">
                  <a:moveTo>
                    <a:pt x="0" y="698"/>
                  </a:moveTo>
                  <a:lnTo>
                    <a:pt x="0" y="0"/>
                  </a:lnTo>
                  <a:lnTo>
                    <a:pt x="1223" y="396"/>
                  </a:lnTo>
                  <a:lnTo>
                    <a:pt x="0" y="698"/>
                  </a:lnTo>
                  <a:close/>
                </a:path>
              </a:pathLst>
            </a:custGeom>
            <a:solidFill>
              <a:srgbClr val="F4C51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9280" name="Freeform 71"/>
            <p:cNvSpPr>
              <a:spLocks noChangeArrowheads="1"/>
            </p:cNvSpPr>
            <p:nvPr/>
          </p:nvSpPr>
          <p:spPr bwMode="auto">
            <a:xfrm>
              <a:off x="4016376" y="1504093"/>
              <a:ext cx="327025" cy="257175"/>
            </a:xfrm>
            <a:custGeom>
              <a:avLst/>
              <a:gdLst>
                <a:gd name="T0" fmla="*/ 157163 w 206"/>
                <a:gd name="T1" fmla="*/ 0 h 162"/>
                <a:gd name="T2" fmla="*/ 0 w 206"/>
                <a:gd name="T3" fmla="*/ 257175 h 162"/>
                <a:gd name="T4" fmla="*/ 327025 w 206"/>
                <a:gd name="T5" fmla="*/ 185738 h 162"/>
                <a:gd name="T6" fmla="*/ 157163 w 206"/>
                <a:gd name="T7" fmla="*/ 0 h 162"/>
                <a:gd name="T8" fmla="*/ 0 60000 65536"/>
                <a:gd name="T9" fmla="*/ 0 60000 65536"/>
                <a:gd name="T10" fmla="*/ 0 60000 65536"/>
                <a:gd name="T11" fmla="*/ 0 60000 65536"/>
                <a:gd name="T12" fmla="*/ 0 w 206"/>
                <a:gd name="T13" fmla="*/ 0 h 162"/>
                <a:gd name="T14" fmla="*/ 206 w 206"/>
                <a:gd name="T15" fmla="*/ 162 h 162"/>
              </a:gdLst>
              <a:ahLst/>
              <a:cxnLst>
                <a:cxn ang="T8">
                  <a:pos x="T0" y="T1"/>
                </a:cxn>
                <a:cxn ang="T9">
                  <a:pos x="T2" y="T3"/>
                </a:cxn>
                <a:cxn ang="T10">
                  <a:pos x="T4" y="T5"/>
                </a:cxn>
                <a:cxn ang="T11">
                  <a:pos x="T6" y="T7"/>
                </a:cxn>
              </a:cxnLst>
              <a:rect l="T12" t="T13" r="T14" b="T15"/>
              <a:pathLst>
                <a:path w="206" h="162">
                  <a:moveTo>
                    <a:pt x="99" y="0"/>
                  </a:moveTo>
                  <a:lnTo>
                    <a:pt x="0" y="162"/>
                  </a:lnTo>
                  <a:lnTo>
                    <a:pt x="206" y="117"/>
                  </a:lnTo>
                  <a:lnTo>
                    <a:pt x="99" y="0"/>
                  </a:lnTo>
                  <a:close/>
                </a:path>
              </a:pathLst>
            </a:custGeom>
            <a:solidFill>
              <a:srgbClr val="DA368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9281" name="Freeform 72"/>
            <p:cNvSpPr>
              <a:spLocks noChangeArrowheads="1"/>
            </p:cNvSpPr>
            <p:nvPr/>
          </p:nvSpPr>
          <p:spPr bwMode="auto">
            <a:xfrm>
              <a:off x="4016376" y="1689831"/>
              <a:ext cx="327025" cy="188912"/>
            </a:xfrm>
            <a:custGeom>
              <a:avLst/>
              <a:gdLst>
                <a:gd name="T0" fmla="*/ 0 w 206"/>
                <a:gd name="T1" fmla="*/ 71437 h 119"/>
                <a:gd name="T2" fmla="*/ 265113 w 206"/>
                <a:gd name="T3" fmla="*/ 188912 h 119"/>
                <a:gd name="T4" fmla="*/ 327025 w 206"/>
                <a:gd name="T5" fmla="*/ 0 h 119"/>
                <a:gd name="T6" fmla="*/ 0 w 206"/>
                <a:gd name="T7" fmla="*/ 71437 h 119"/>
                <a:gd name="T8" fmla="*/ 0 60000 65536"/>
                <a:gd name="T9" fmla="*/ 0 60000 65536"/>
                <a:gd name="T10" fmla="*/ 0 60000 65536"/>
                <a:gd name="T11" fmla="*/ 0 60000 65536"/>
                <a:gd name="T12" fmla="*/ 0 w 206"/>
                <a:gd name="T13" fmla="*/ 0 h 119"/>
                <a:gd name="T14" fmla="*/ 206 w 206"/>
                <a:gd name="T15" fmla="*/ 119 h 119"/>
              </a:gdLst>
              <a:ahLst/>
              <a:cxnLst>
                <a:cxn ang="T8">
                  <a:pos x="T0" y="T1"/>
                </a:cxn>
                <a:cxn ang="T9">
                  <a:pos x="T2" y="T3"/>
                </a:cxn>
                <a:cxn ang="T10">
                  <a:pos x="T4" y="T5"/>
                </a:cxn>
                <a:cxn ang="T11">
                  <a:pos x="T6" y="T7"/>
                </a:cxn>
              </a:cxnLst>
              <a:rect l="T12" t="T13" r="T14" b="T15"/>
              <a:pathLst>
                <a:path w="206" h="119">
                  <a:moveTo>
                    <a:pt x="0" y="45"/>
                  </a:moveTo>
                  <a:lnTo>
                    <a:pt x="167" y="119"/>
                  </a:lnTo>
                  <a:lnTo>
                    <a:pt x="206" y="0"/>
                  </a:lnTo>
                  <a:lnTo>
                    <a:pt x="0" y="45"/>
                  </a:lnTo>
                  <a:close/>
                </a:path>
              </a:pathLst>
            </a:custGeom>
            <a:solidFill>
              <a:srgbClr val="B5207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9282" name="Oval 95"/>
            <p:cNvSpPr>
              <a:spLocks noChangeArrowheads="1"/>
            </p:cNvSpPr>
            <p:nvPr/>
          </p:nvSpPr>
          <p:spPr bwMode="auto">
            <a:xfrm>
              <a:off x="3835401" y="4126643"/>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000000"/>
                </a:solidFill>
                <a:latin typeface="Calibri" panose="020F0502020204030204" pitchFamily="34" charset="0"/>
                <a:sym typeface="宋体" panose="02010600030101010101" pitchFamily="2" charset="-122"/>
              </a:endParaRPr>
            </a:p>
          </p:txBody>
        </p:sp>
        <p:sp>
          <p:nvSpPr>
            <p:cNvPr id="9283" name="Oval 96"/>
            <p:cNvSpPr>
              <a:spLocks noChangeArrowheads="1"/>
            </p:cNvSpPr>
            <p:nvPr/>
          </p:nvSpPr>
          <p:spPr bwMode="auto">
            <a:xfrm>
              <a:off x="2714626" y="3823431"/>
              <a:ext cx="57150"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000000"/>
                </a:solidFill>
                <a:latin typeface="Calibri" panose="020F0502020204030204" pitchFamily="34" charset="0"/>
                <a:sym typeface="宋体" panose="02010600030101010101" pitchFamily="2" charset="-122"/>
              </a:endParaRPr>
            </a:p>
          </p:txBody>
        </p:sp>
        <p:sp>
          <p:nvSpPr>
            <p:cNvPr id="9284" name="Oval 97"/>
            <p:cNvSpPr>
              <a:spLocks noChangeArrowheads="1"/>
            </p:cNvSpPr>
            <p:nvPr/>
          </p:nvSpPr>
          <p:spPr bwMode="auto">
            <a:xfrm>
              <a:off x="2276476" y="2489931"/>
              <a:ext cx="58738" cy="79375"/>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000000"/>
                </a:solidFill>
                <a:latin typeface="Calibri" panose="020F0502020204030204" pitchFamily="34" charset="0"/>
                <a:sym typeface="宋体" panose="02010600030101010101" pitchFamily="2" charset="-122"/>
              </a:endParaRPr>
            </a:p>
          </p:txBody>
        </p:sp>
        <p:sp>
          <p:nvSpPr>
            <p:cNvPr id="9285" name="Oval 98"/>
            <p:cNvSpPr>
              <a:spLocks noChangeArrowheads="1"/>
            </p:cNvSpPr>
            <p:nvPr/>
          </p:nvSpPr>
          <p:spPr bwMode="auto">
            <a:xfrm>
              <a:off x="688976" y="3650393"/>
              <a:ext cx="58738" cy="79375"/>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000000"/>
                </a:solidFill>
                <a:latin typeface="Calibri" panose="020F0502020204030204" pitchFamily="34" charset="0"/>
                <a:sym typeface="宋体" panose="02010600030101010101" pitchFamily="2" charset="-122"/>
              </a:endParaRPr>
            </a:p>
          </p:txBody>
        </p:sp>
        <p:sp>
          <p:nvSpPr>
            <p:cNvPr id="9286" name="Oval 99"/>
            <p:cNvSpPr>
              <a:spLocks noChangeArrowheads="1"/>
            </p:cNvSpPr>
            <p:nvPr/>
          </p:nvSpPr>
          <p:spPr bwMode="auto">
            <a:xfrm>
              <a:off x="695326" y="1569181"/>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000000"/>
                </a:solidFill>
                <a:latin typeface="Calibri" panose="020F0502020204030204" pitchFamily="34" charset="0"/>
                <a:sym typeface="宋体" panose="02010600030101010101" pitchFamily="2" charset="-122"/>
              </a:endParaRPr>
            </a:p>
          </p:txBody>
        </p:sp>
        <p:sp>
          <p:nvSpPr>
            <p:cNvPr id="9287" name="Oval 100"/>
            <p:cNvSpPr>
              <a:spLocks noChangeArrowheads="1"/>
            </p:cNvSpPr>
            <p:nvPr/>
          </p:nvSpPr>
          <p:spPr bwMode="auto">
            <a:xfrm>
              <a:off x="163513" y="1956531"/>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000000"/>
                </a:solidFill>
                <a:latin typeface="Calibri" panose="020F0502020204030204" pitchFamily="34" charset="0"/>
                <a:sym typeface="宋体" panose="02010600030101010101" pitchFamily="2" charset="-122"/>
              </a:endParaRPr>
            </a:p>
          </p:txBody>
        </p:sp>
        <p:sp>
          <p:nvSpPr>
            <p:cNvPr id="9288" name="Oval 101"/>
            <p:cNvSpPr>
              <a:spLocks noChangeArrowheads="1"/>
            </p:cNvSpPr>
            <p:nvPr/>
          </p:nvSpPr>
          <p:spPr bwMode="auto">
            <a:xfrm>
              <a:off x="1584326" y="1697768"/>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000000"/>
                </a:solidFill>
                <a:latin typeface="Calibri" panose="020F0502020204030204" pitchFamily="34" charset="0"/>
                <a:sym typeface="宋体" panose="02010600030101010101" pitchFamily="2" charset="-122"/>
              </a:endParaRPr>
            </a:p>
          </p:txBody>
        </p:sp>
        <p:sp>
          <p:nvSpPr>
            <p:cNvPr id="9289" name="Oval 102"/>
            <p:cNvSpPr>
              <a:spLocks noChangeArrowheads="1"/>
            </p:cNvSpPr>
            <p:nvPr/>
          </p:nvSpPr>
          <p:spPr bwMode="auto">
            <a:xfrm>
              <a:off x="3182938" y="1661256"/>
              <a:ext cx="58738" cy="79375"/>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000000"/>
                </a:solidFill>
                <a:latin typeface="Calibri" panose="020F0502020204030204" pitchFamily="34" charset="0"/>
                <a:sym typeface="宋体" panose="02010600030101010101" pitchFamily="2" charset="-122"/>
              </a:endParaRPr>
            </a:p>
          </p:txBody>
        </p:sp>
        <p:sp>
          <p:nvSpPr>
            <p:cNvPr id="9290" name="Oval 103"/>
            <p:cNvSpPr>
              <a:spLocks noChangeArrowheads="1"/>
            </p:cNvSpPr>
            <p:nvPr/>
          </p:nvSpPr>
          <p:spPr bwMode="auto">
            <a:xfrm>
              <a:off x="4127501" y="2272443"/>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000000"/>
                </a:solidFill>
                <a:latin typeface="Calibri" panose="020F0502020204030204" pitchFamily="34" charset="0"/>
                <a:sym typeface="宋体" panose="02010600030101010101" pitchFamily="2" charset="-122"/>
              </a:endParaRPr>
            </a:p>
          </p:txBody>
        </p:sp>
      </p:grpSp>
    </p:spTree>
  </p:cSld>
  <p:clrMapOvr>
    <a:masterClrMapping/>
  </p:clrMapOvr>
  <p:transition spd="slow" advClick="0" advTm="6000">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2" fill="hold" nodeType="afterEffect">
                                  <p:stCondLst>
                                    <p:cond delay="0"/>
                                  </p:stCondLst>
                                  <p:childTnLst>
                                    <p:set>
                                      <p:cBhvr>
                                        <p:cTn id="6" dur="1" fill="hold">
                                          <p:stCondLst>
                                            <p:cond delay="0"/>
                                          </p:stCondLst>
                                        </p:cTn>
                                        <p:tgtEl>
                                          <p:spTgt spid="9262"/>
                                        </p:tgtEl>
                                        <p:attrNameLst>
                                          <p:attrName>style.visibility</p:attrName>
                                        </p:attrNameLst>
                                      </p:cBhvr>
                                      <p:to>
                                        <p:strVal val="visible"/>
                                      </p:to>
                                    </p:set>
                                    <p:anim calcmode="lin" valueType="num">
                                      <p:cBhvr>
                                        <p:cTn id="7" dur="500" fill="hold"/>
                                        <p:tgtEl>
                                          <p:spTgt spid="9262"/>
                                        </p:tgtEl>
                                        <p:attrNameLst>
                                          <p:attrName>ppt_x</p:attrName>
                                        </p:attrNameLst>
                                      </p:cBhvr>
                                      <p:tavLst>
                                        <p:tav tm="0">
                                          <p:val>
                                            <p:strVal val="1+#ppt_w/2"/>
                                          </p:val>
                                        </p:tav>
                                        <p:tav tm="100000">
                                          <p:val>
                                            <p:strVal val="#ppt_x"/>
                                          </p:val>
                                        </p:tav>
                                      </p:tavLst>
                                    </p:anim>
                                    <p:anim calcmode="lin" valueType="num">
                                      <p:cBhvr>
                                        <p:cTn id="8" dur="500" fill="hold"/>
                                        <p:tgtEl>
                                          <p:spTgt spid="9262"/>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250"/>
                                  </p:stCondLst>
                                  <p:childTnLst>
                                    <p:set>
                                      <p:cBhvr>
                                        <p:cTn id="10" dur="1" fill="hold">
                                          <p:stCondLst>
                                            <p:cond delay="0"/>
                                          </p:stCondLst>
                                        </p:cTn>
                                        <p:tgtEl>
                                          <p:spTgt spid="9263"/>
                                        </p:tgtEl>
                                        <p:attrNameLst>
                                          <p:attrName>style.visibility</p:attrName>
                                        </p:attrNameLst>
                                      </p:cBhvr>
                                      <p:to>
                                        <p:strVal val="visible"/>
                                      </p:to>
                                    </p:set>
                                    <p:anim calcmode="lin" valueType="num">
                                      <p:cBhvr>
                                        <p:cTn id="11" dur="500" fill="hold"/>
                                        <p:tgtEl>
                                          <p:spTgt spid="9263"/>
                                        </p:tgtEl>
                                        <p:attrNameLst>
                                          <p:attrName>ppt_x</p:attrName>
                                        </p:attrNameLst>
                                      </p:cBhvr>
                                      <p:tavLst>
                                        <p:tav tm="0">
                                          <p:val>
                                            <p:strVal val="1+#ppt_w/2"/>
                                          </p:val>
                                        </p:tav>
                                        <p:tav tm="100000">
                                          <p:val>
                                            <p:strVal val="#ppt_x"/>
                                          </p:val>
                                        </p:tav>
                                      </p:tavLst>
                                    </p:anim>
                                    <p:anim calcmode="lin" valueType="num">
                                      <p:cBhvr>
                                        <p:cTn id="12" dur="500" fill="hold"/>
                                        <p:tgtEl>
                                          <p:spTgt spid="9263"/>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500"/>
                                  </p:stCondLst>
                                  <p:childTnLst>
                                    <p:set>
                                      <p:cBhvr>
                                        <p:cTn id="14" dur="1" fill="hold">
                                          <p:stCondLst>
                                            <p:cond delay="0"/>
                                          </p:stCondLst>
                                        </p:cTn>
                                        <p:tgtEl>
                                          <p:spTgt spid="9264"/>
                                        </p:tgtEl>
                                        <p:attrNameLst>
                                          <p:attrName>style.visibility</p:attrName>
                                        </p:attrNameLst>
                                      </p:cBhvr>
                                      <p:to>
                                        <p:strVal val="visible"/>
                                      </p:to>
                                    </p:set>
                                    <p:anim calcmode="lin" valueType="num">
                                      <p:cBhvr>
                                        <p:cTn id="15" dur="500" fill="hold"/>
                                        <p:tgtEl>
                                          <p:spTgt spid="9264"/>
                                        </p:tgtEl>
                                        <p:attrNameLst>
                                          <p:attrName>ppt_x</p:attrName>
                                        </p:attrNameLst>
                                      </p:cBhvr>
                                      <p:tavLst>
                                        <p:tav tm="0">
                                          <p:val>
                                            <p:strVal val="1+#ppt_w/2"/>
                                          </p:val>
                                        </p:tav>
                                        <p:tav tm="100000">
                                          <p:val>
                                            <p:strVal val="#ppt_x"/>
                                          </p:val>
                                        </p:tav>
                                      </p:tavLst>
                                    </p:anim>
                                    <p:anim calcmode="lin" valueType="num">
                                      <p:cBhvr>
                                        <p:cTn id="16" dur="500" fill="hold"/>
                                        <p:tgtEl>
                                          <p:spTgt spid="9264"/>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stCondLst>
                                    <p:cond delay="750"/>
                                  </p:stCondLst>
                                  <p:childTnLst>
                                    <p:set>
                                      <p:cBhvr>
                                        <p:cTn id="18" dur="1" fill="hold">
                                          <p:stCondLst>
                                            <p:cond delay="0"/>
                                          </p:stCondLst>
                                        </p:cTn>
                                        <p:tgtEl>
                                          <p:spTgt spid="9265"/>
                                        </p:tgtEl>
                                        <p:attrNameLst>
                                          <p:attrName>style.visibility</p:attrName>
                                        </p:attrNameLst>
                                      </p:cBhvr>
                                      <p:to>
                                        <p:strVal val="visible"/>
                                      </p:to>
                                    </p:set>
                                    <p:anim calcmode="lin" valueType="num">
                                      <p:cBhvr>
                                        <p:cTn id="19" dur="500" fill="hold"/>
                                        <p:tgtEl>
                                          <p:spTgt spid="9265"/>
                                        </p:tgtEl>
                                        <p:attrNameLst>
                                          <p:attrName>ppt_x</p:attrName>
                                        </p:attrNameLst>
                                      </p:cBhvr>
                                      <p:tavLst>
                                        <p:tav tm="0">
                                          <p:val>
                                            <p:strVal val="1+#ppt_w/2"/>
                                          </p:val>
                                        </p:tav>
                                        <p:tav tm="100000">
                                          <p:val>
                                            <p:strVal val="#ppt_x"/>
                                          </p:val>
                                        </p:tav>
                                      </p:tavLst>
                                    </p:anim>
                                    <p:anim calcmode="lin" valueType="num">
                                      <p:cBhvr>
                                        <p:cTn id="20" dur="500" fill="hold"/>
                                        <p:tgtEl>
                                          <p:spTgt spid="9265"/>
                                        </p:tgtEl>
                                        <p:attrNameLst>
                                          <p:attrName>ppt_y</p:attrName>
                                        </p:attrNameLst>
                                      </p:cBhvr>
                                      <p:tavLst>
                                        <p:tav tm="0">
                                          <p:val>
                                            <p:strVal val="#ppt_y"/>
                                          </p:val>
                                        </p:tav>
                                        <p:tav tm="100000">
                                          <p:val>
                                            <p:strVal val="#ppt_y"/>
                                          </p:val>
                                        </p:tav>
                                      </p:tavLst>
                                    </p:anim>
                                  </p:childTnLst>
                                </p:cTn>
                              </p:par>
                              <p:par>
                                <p:cTn id="21" presetID="2" presetClass="entr" presetSubtype="2" fill="hold" nodeType="withEffect">
                                  <p:stCondLst>
                                    <p:cond delay="1000"/>
                                  </p:stCondLst>
                                  <p:childTnLst>
                                    <p:set>
                                      <p:cBhvr>
                                        <p:cTn id="22" dur="1" fill="hold">
                                          <p:stCondLst>
                                            <p:cond delay="0"/>
                                          </p:stCondLst>
                                        </p:cTn>
                                        <p:tgtEl>
                                          <p:spTgt spid="9266"/>
                                        </p:tgtEl>
                                        <p:attrNameLst>
                                          <p:attrName>style.visibility</p:attrName>
                                        </p:attrNameLst>
                                      </p:cBhvr>
                                      <p:to>
                                        <p:strVal val="visible"/>
                                      </p:to>
                                    </p:set>
                                    <p:anim calcmode="lin" valueType="num">
                                      <p:cBhvr>
                                        <p:cTn id="23" dur="500" fill="hold"/>
                                        <p:tgtEl>
                                          <p:spTgt spid="9266"/>
                                        </p:tgtEl>
                                        <p:attrNameLst>
                                          <p:attrName>ppt_x</p:attrName>
                                        </p:attrNameLst>
                                      </p:cBhvr>
                                      <p:tavLst>
                                        <p:tav tm="0">
                                          <p:val>
                                            <p:strVal val="1+#ppt_w/2"/>
                                          </p:val>
                                        </p:tav>
                                        <p:tav tm="100000">
                                          <p:val>
                                            <p:strVal val="#ppt_x"/>
                                          </p:val>
                                        </p:tav>
                                      </p:tavLst>
                                    </p:anim>
                                    <p:anim calcmode="lin" valueType="num">
                                      <p:cBhvr>
                                        <p:cTn id="24" dur="500" fill="hold"/>
                                        <p:tgtEl>
                                          <p:spTgt spid="9266"/>
                                        </p:tgtEl>
                                        <p:attrNameLst>
                                          <p:attrName>ppt_y</p:attrName>
                                        </p:attrNameLst>
                                      </p:cBhvr>
                                      <p:tavLst>
                                        <p:tav tm="0">
                                          <p:val>
                                            <p:strVal val="#ppt_y"/>
                                          </p:val>
                                        </p:tav>
                                        <p:tav tm="100000">
                                          <p:val>
                                            <p:strVal val="#ppt_y"/>
                                          </p:val>
                                        </p:tav>
                                      </p:tavLst>
                                    </p:anim>
                                  </p:childTnLst>
                                </p:cTn>
                              </p:par>
                            </p:childTnLst>
                          </p:cTn>
                        </p:par>
                        <p:par>
                          <p:cTn id="25" fill="hold" nodeType="afterGroup">
                            <p:stCondLst>
                              <p:cond delay="1500"/>
                            </p:stCondLst>
                            <p:childTnLst>
                              <p:par>
                                <p:cTn id="26" presetID="10" presetClass="entr" presetSubtype="0" fill="hold" grpId="0" nodeType="afterEffect">
                                  <p:stCondLst>
                                    <p:cond delay="0"/>
                                  </p:stCondLst>
                                  <p:childTnLst>
                                    <p:set>
                                      <p:cBhvr>
                                        <p:cTn id="27" dur="1" fill="hold">
                                          <p:stCondLst>
                                            <p:cond delay="0"/>
                                          </p:stCondLst>
                                        </p:cTn>
                                        <p:tgtEl>
                                          <p:spTgt spid="9272"/>
                                        </p:tgtEl>
                                        <p:attrNameLst>
                                          <p:attrName>style.visibility</p:attrName>
                                        </p:attrNameLst>
                                      </p:cBhvr>
                                      <p:to>
                                        <p:strVal val="visible"/>
                                      </p:to>
                                    </p:set>
                                    <p:animEffect>
                                      <p:cBhvr>
                                        <p:cTn id="28" dur="500"/>
                                        <p:tgtEl>
                                          <p:spTgt spid="927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9273"/>
                                        </p:tgtEl>
                                        <p:attrNameLst>
                                          <p:attrName>style.visibility</p:attrName>
                                        </p:attrNameLst>
                                      </p:cBhvr>
                                      <p:to>
                                        <p:strVal val="visible"/>
                                      </p:to>
                                    </p:set>
                                    <p:animEffect>
                                      <p:cBhvr>
                                        <p:cTn id="31" dur="500"/>
                                        <p:tgtEl>
                                          <p:spTgt spid="9273"/>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9274"/>
                                        </p:tgtEl>
                                        <p:attrNameLst>
                                          <p:attrName>style.visibility</p:attrName>
                                        </p:attrNameLst>
                                      </p:cBhvr>
                                      <p:to>
                                        <p:strVal val="visible"/>
                                      </p:to>
                                    </p:set>
                                    <p:animEffect>
                                      <p:cBhvr>
                                        <p:cTn id="34" dur="500"/>
                                        <p:tgtEl>
                                          <p:spTgt spid="9274"/>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9275"/>
                                        </p:tgtEl>
                                        <p:attrNameLst>
                                          <p:attrName>style.visibility</p:attrName>
                                        </p:attrNameLst>
                                      </p:cBhvr>
                                      <p:to>
                                        <p:strVal val="visible"/>
                                      </p:to>
                                    </p:set>
                                    <p:animEffect>
                                      <p:cBhvr>
                                        <p:cTn id="37" dur="500"/>
                                        <p:tgtEl>
                                          <p:spTgt spid="9275"/>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9276"/>
                                        </p:tgtEl>
                                        <p:attrNameLst>
                                          <p:attrName>style.visibility</p:attrName>
                                        </p:attrNameLst>
                                      </p:cBhvr>
                                      <p:to>
                                        <p:strVal val="visible"/>
                                      </p:to>
                                    </p:set>
                                    <p:animEffect>
                                      <p:cBhvr>
                                        <p:cTn id="40" dur="500"/>
                                        <p:tgtEl>
                                          <p:spTgt spid="9276"/>
                                        </p:tgtEl>
                                      </p:cBhvr>
                                    </p:animEffect>
                                  </p:childTnLst>
                                </p:cTn>
                              </p:par>
                            </p:childTnLst>
                          </p:cTn>
                        </p:par>
                        <p:par>
                          <p:cTn id="41" fill="hold" nodeType="afterGroup">
                            <p:stCondLst>
                              <p:cond delay="2000"/>
                            </p:stCondLst>
                            <p:childTnLst>
                              <p:par>
                                <p:cTn id="42" presetID="16" presetClass="entr" presetSubtype="37" fill="hold" grpId="0" nodeType="afterEffect">
                                  <p:stCondLst>
                                    <p:cond delay="0"/>
                                  </p:stCondLst>
                                  <p:childTnLst>
                                    <p:set>
                                      <p:cBhvr>
                                        <p:cTn id="43" dur="1" fill="hold">
                                          <p:stCondLst>
                                            <p:cond delay="0"/>
                                          </p:stCondLst>
                                        </p:cTn>
                                        <p:tgtEl>
                                          <p:spTgt spid="9277"/>
                                        </p:tgtEl>
                                        <p:attrNameLst>
                                          <p:attrName>style.visibility</p:attrName>
                                        </p:attrNameLst>
                                      </p:cBhvr>
                                      <p:to>
                                        <p:strVal val="visible"/>
                                      </p:to>
                                    </p:set>
                                    <p:animEffect>
                                      <p:cBhvr>
                                        <p:cTn id="44" dur="500"/>
                                        <p:tgtEl>
                                          <p:spTgt spid="9277"/>
                                        </p:tgtEl>
                                      </p:cBhvr>
                                    </p:animEffect>
                                  </p:childTnLst>
                                </p:cTn>
                              </p:par>
                            </p:childTnLst>
                          </p:cTn>
                        </p:par>
                        <p:par>
                          <p:cTn id="45" fill="hold" nodeType="afterGroup">
                            <p:stCondLst>
                              <p:cond delay="2500"/>
                            </p:stCondLst>
                            <p:childTnLst>
                              <p:par>
                                <p:cTn id="46" presetID="22" presetClass="entr" presetSubtype="1" fill="hold" grpId="0" nodeType="afterEffect">
                                  <p:stCondLst>
                                    <p:cond delay="0"/>
                                  </p:stCondLst>
                                  <p:childTnLst>
                                    <p:set>
                                      <p:cBhvr>
                                        <p:cTn id="47" dur="1" fill="hold">
                                          <p:stCondLst>
                                            <p:cond delay="0"/>
                                          </p:stCondLst>
                                        </p:cTn>
                                        <p:tgtEl>
                                          <p:spTgt spid="9278"/>
                                        </p:tgtEl>
                                        <p:attrNameLst>
                                          <p:attrName>style.visibility</p:attrName>
                                        </p:attrNameLst>
                                      </p:cBhvr>
                                      <p:to>
                                        <p:strVal val="visible"/>
                                      </p:to>
                                    </p:set>
                                    <p:animEffect>
                                      <p:cBhvr>
                                        <p:cTn id="48" dur="500"/>
                                        <p:tgtEl>
                                          <p:spTgt spid="92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72" grpId="0" bldLvl="0" autoUpdateAnimBg="0"/>
      <p:bldP spid="9273" grpId="0" bldLvl="0" autoUpdateAnimBg="0"/>
      <p:bldP spid="9274" grpId="0" bldLvl="0" autoUpdateAnimBg="0"/>
      <p:bldP spid="9275" grpId="0" bldLvl="0" autoUpdateAnimBg="0"/>
      <p:bldP spid="9276" grpId="0" bldLvl="0" autoUpdateAnimBg="0"/>
      <p:bldP spid="9277" grpId="0" bldLvl="0" animBg="1" autoUpdateAnimBg="0"/>
      <p:bldP spid="9278" grpId="0" bldLvl="0" autoUpdateAnimBg="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42" name="Group 2"/>
          <p:cNvGrpSpPr>
            <a:grpSpLocks/>
          </p:cNvGrpSpPr>
          <p:nvPr/>
        </p:nvGrpSpPr>
        <p:grpSpPr bwMode="auto">
          <a:xfrm rot="-5400000">
            <a:off x="7418387" y="2035176"/>
            <a:ext cx="4545013" cy="5110162"/>
            <a:chOff x="0" y="0"/>
            <a:chExt cx="4570414" cy="5137881"/>
          </a:xfrm>
        </p:grpSpPr>
        <p:sp>
          <p:nvSpPr>
            <p:cNvPr id="10287" name="Freeform 5"/>
            <p:cNvSpPr>
              <a:spLocks noChangeArrowheads="1"/>
            </p:cNvSpPr>
            <p:nvPr/>
          </p:nvSpPr>
          <p:spPr bwMode="auto">
            <a:xfrm>
              <a:off x="0" y="1283431"/>
              <a:ext cx="1301750" cy="850900"/>
            </a:xfrm>
            <a:custGeom>
              <a:avLst/>
              <a:gdLst>
                <a:gd name="T0" fmla="*/ 0 w 820"/>
                <a:gd name="T1" fmla="*/ 850900 h 536"/>
                <a:gd name="T2" fmla="*/ 0 w 820"/>
                <a:gd name="T3" fmla="*/ 0 h 536"/>
                <a:gd name="T4" fmla="*/ 1301750 w 820"/>
                <a:gd name="T5" fmla="*/ 592138 h 536"/>
                <a:gd name="T6" fmla="*/ 0 w 820"/>
                <a:gd name="T7" fmla="*/ 850900 h 536"/>
                <a:gd name="T8" fmla="*/ 0 60000 65536"/>
                <a:gd name="T9" fmla="*/ 0 60000 65536"/>
                <a:gd name="T10" fmla="*/ 0 60000 65536"/>
                <a:gd name="T11" fmla="*/ 0 60000 65536"/>
                <a:gd name="T12" fmla="*/ 0 w 820"/>
                <a:gd name="T13" fmla="*/ 0 h 536"/>
                <a:gd name="T14" fmla="*/ 820 w 820"/>
                <a:gd name="T15" fmla="*/ 536 h 536"/>
              </a:gdLst>
              <a:ahLst/>
              <a:cxnLst>
                <a:cxn ang="T8">
                  <a:pos x="T0" y="T1"/>
                </a:cxn>
                <a:cxn ang="T9">
                  <a:pos x="T2" y="T3"/>
                </a:cxn>
                <a:cxn ang="T10">
                  <a:pos x="T4" y="T5"/>
                </a:cxn>
                <a:cxn ang="T11">
                  <a:pos x="T6" y="T7"/>
                </a:cxn>
              </a:cxnLst>
              <a:rect l="T12" t="T13" r="T14" b="T15"/>
              <a:pathLst>
                <a:path w="820" h="536">
                  <a:moveTo>
                    <a:pt x="0" y="536"/>
                  </a:moveTo>
                  <a:lnTo>
                    <a:pt x="0" y="0"/>
                  </a:lnTo>
                  <a:lnTo>
                    <a:pt x="820" y="373"/>
                  </a:lnTo>
                  <a:lnTo>
                    <a:pt x="0" y="536"/>
                  </a:lnTo>
                  <a:close/>
                </a:path>
              </a:pathLst>
            </a:custGeom>
            <a:solidFill>
              <a:srgbClr val="E8CB2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0288" name="Freeform 6"/>
            <p:cNvSpPr>
              <a:spLocks noChangeArrowheads="1"/>
            </p:cNvSpPr>
            <p:nvPr/>
          </p:nvSpPr>
          <p:spPr bwMode="auto">
            <a:xfrm>
              <a:off x="0" y="826231"/>
              <a:ext cx="1847850" cy="1049337"/>
            </a:xfrm>
            <a:custGeom>
              <a:avLst/>
              <a:gdLst>
                <a:gd name="T0" fmla="*/ 0 w 1164"/>
                <a:gd name="T1" fmla="*/ 457200 h 661"/>
                <a:gd name="T2" fmla="*/ 1847850 w 1164"/>
                <a:gd name="T3" fmla="*/ 0 h 661"/>
                <a:gd name="T4" fmla="*/ 1301750 w 1164"/>
                <a:gd name="T5" fmla="*/ 1049337 h 661"/>
                <a:gd name="T6" fmla="*/ 0 w 1164"/>
                <a:gd name="T7" fmla="*/ 457200 h 661"/>
                <a:gd name="T8" fmla="*/ 0 60000 65536"/>
                <a:gd name="T9" fmla="*/ 0 60000 65536"/>
                <a:gd name="T10" fmla="*/ 0 60000 65536"/>
                <a:gd name="T11" fmla="*/ 0 60000 65536"/>
                <a:gd name="T12" fmla="*/ 0 w 1164"/>
                <a:gd name="T13" fmla="*/ 0 h 661"/>
                <a:gd name="T14" fmla="*/ 1164 w 1164"/>
                <a:gd name="T15" fmla="*/ 661 h 661"/>
              </a:gdLst>
              <a:ahLst/>
              <a:cxnLst>
                <a:cxn ang="T8">
                  <a:pos x="T0" y="T1"/>
                </a:cxn>
                <a:cxn ang="T9">
                  <a:pos x="T2" y="T3"/>
                </a:cxn>
                <a:cxn ang="T10">
                  <a:pos x="T4" y="T5"/>
                </a:cxn>
                <a:cxn ang="T11">
                  <a:pos x="T6" y="T7"/>
                </a:cxn>
              </a:cxnLst>
              <a:rect l="T12" t="T13" r="T14" b="T15"/>
              <a:pathLst>
                <a:path w="1164" h="661">
                  <a:moveTo>
                    <a:pt x="0" y="288"/>
                  </a:moveTo>
                  <a:lnTo>
                    <a:pt x="1164" y="0"/>
                  </a:lnTo>
                  <a:lnTo>
                    <a:pt x="820" y="661"/>
                  </a:lnTo>
                  <a:lnTo>
                    <a:pt x="0" y="288"/>
                  </a:lnTo>
                  <a:close/>
                </a:path>
              </a:pathLst>
            </a:custGeom>
            <a:solidFill>
              <a:srgbClr val="E7AC2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0289" name="Freeform 7"/>
            <p:cNvSpPr>
              <a:spLocks noChangeArrowheads="1"/>
            </p:cNvSpPr>
            <p:nvPr/>
          </p:nvSpPr>
          <p:spPr bwMode="auto">
            <a:xfrm>
              <a:off x="0" y="2134331"/>
              <a:ext cx="719138" cy="2290762"/>
            </a:xfrm>
            <a:custGeom>
              <a:avLst/>
              <a:gdLst>
                <a:gd name="T0" fmla="*/ 0 w 453"/>
                <a:gd name="T1" fmla="*/ 2290762 h 1443"/>
                <a:gd name="T2" fmla="*/ 0 w 453"/>
                <a:gd name="T3" fmla="*/ 0 h 1443"/>
                <a:gd name="T4" fmla="*/ 719138 w 453"/>
                <a:gd name="T5" fmla="*/ 1557337 h 1443"/>
                <a:gd name="T6" fmla="*/ 0 w 453"/>
                <a:gd name="T7" fmla="*/ 2290762 h 1443"/>
                <a:gd name="T8" fmla="*/ 0 60000 65536"/>
                <a:gd name="T9" fmla="*/ 0 60000 65536"/>
                <a:gd name="T10" fmla="*/ 0 60000 65536"/>
                <a:gd name="T11" fmla="*/ 0 60000 65536"/>
                <a:gd name="T12" fmla="*/ 0 w 453"/>
                <a:gd name="T13" fmla="*/ 0 h 1443"/>
                <a:gd name="T14" fmla="*/ 453 w 453"/>
                <a:gd name="T15" fmla="*/ 1443 h 1443"/>
              </a:gdLst>
              <a:ahLst/>
              <a:cxnLst>
                <a:cxn ang="T8">
                  <a:pos x="T0" y="T1"/>
                </a:cxn>
                <a:cxn ang="T9">
                  <a:pos x="T2" y="T3"/>
                </a:cxn>
                <a:cxn ang="T10">
                  <a:pos x="T4" y="T5"/>
                </a:cxn>
                <a:cxn ang="T11">
                  <a:pos x="T6" y="T7"/>
                </a:cxn>
              </a:cxnLst>
              <a:rect l="T12" t="T13" r="T14" b="T15"/>
              <a:pathLst>
                <a:path w="453" h="1443">
                  <a:moveTo>
                    <a:pt x="0" y="1443"/>
                  </a:moveTo>
                  <a:lnTo>
                    <a:pt x="0" y="0"/>
                  </a:lnTo>
                  <a:lnTo>
                    <a:pt x="453" y="981"/>
                  </a:lnTo>
                  <a:lnTo>
                    <a:pt x="0" y="1443"/>
                  </a:lnTo>
                  <a:close/>
                </a:path>
              </a:pathLst>
            </a:custGeom>
            <a:solidFill>
              <a:srgbClr val="E24C2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0290" name="Freeform 8"/>
            <p:cNvSpPr>
              <a:spLocks noChangeArrowheads="1"/>
            </p:cNvSpPr>
            <p:nvPr/>
          </p:nvSpPr>
          <p:spPr bwMode="auto">
            <a:xfrm>
              <a:off x="0" y="2134331"/>
              <a:ext cx="2316163" cy="1557337"/>
            </a:xfrm>
            <a:custGeom>
              <a:avLst/>
              <a:gdLst>
                <a:gd name="T0" fmla="*/ 0 w 1459"/>
                <a:gd name="T1" fmla="*/ 0 h 981"/>
                <a:gd name="T2" fmla="*/ 2316163 w 1459"/>
                <a:gd name="T3" fmla="*/ 398462 h 981"/>
                <a:gd name="T4" fmla="*/ 719138 w 1459"/>
                <a:gd name="T5" fmla="*/ 1557337 h 981"/>
                <a:gd name="T6" fmla="*/ 0 w 1459"/>
                <a:gd name="T7" fmla="*/ 0 h 981"/>
                <a:gd name="T8" fmla="*/ 0 60000 65536"/>
                <a:gd name="T9" fmla="*/ 0 60000 65536"/>
                <a:gd name="T10" fmla="*/ 0 60000 65536"/>
                <a:gd name="T11" fmla="*/ 0 60000 65536"/>
                <a:gd name="T12" fmla="*/ 0 w 1459"/>
                <a:gd name="T13" fmla="*/ 0 h 981"/>
                <a:gd name="T14" fmla="*/ 1459 w 1459"/>
                <a:gd name="T15" fmla="*/ 981 h 981"/>
              </a:gdLst>
              <a:ahLst/>
              <a:cxnLst>
                <a:cxn ang="T8">
                  <a:pos x="T0" y="T1"/>
                </a:cxn>
                <a:cxn ang="T9">
                  <a:pos x="T2" y="T3"/>
                </a:cxn>
                <a:cxn ang="T10">
                  <a:pos x="T4" y="T5"/>
                </a:cxn>
                <a:cxn ang="T11">
                  <a:pos x="T6" y="T7"/>
                </a:cxn>
              </a:cxnLst>
              <a:rect l="T12" t="T13" r="T14" b="T15"/>
              <a:pathLst>
                <a:path w="1459" h="981">
                  <a:moveTo>
                    <a:pt x="0" y="0"/>
                  </a:moveTo>
                  <a:lnTo>
                    <a:pt x="1459" y="251"/>
                  </a:lnTo>
                  <a:lnTo>
                    <a:pt x="453" y="981"/>
                  </a:lnTo>
                  <a:lnTo>
                    <a:pt x="0" y="0"/>
                  </a:lnTo>
                  <a:close/>
                </a:path>
              </a:pathLst>
            </a:custGeom>
            <a:solidFill>
              <a:srgbClr val="E25D2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0291" name="Freeform 9"/>
            <p:cNvSpPr>
              <a:spLocks noChangeArrowheads="1"/>
            </p:cNvSpPr>
            <p:nvPr/>
          </p:nvSpPr>
          <p:spPr bwMode="auto">
            <a:xfrm>
              <a:off x="0" y="3691668"/>
              <a:ext cx="719138" cy="1446212"/>
            </a:xfrm>
            <a:custGeom>
              <a:avLst/>
              <a:gdLst>
                <a:gd name="T0" fmla="*/ 719138 w 453"/>
                <a:gd name="T1" fmla="*/ 0 h 911"/>
                <a:gd name="T2" fmla="*/ 620713 w 453"/>
                <a:gd name="T3" fmla="*/ 1446212 h 911"/>
                <a:gd name="T4" fmla="*/ 0 w 453"/>
                <a:gd name="T5" fmla="*/ 733425 h 911"/>
                <a:gd name="T6" fmla="*/ 719138 w 453"/>
                <a:gd name="T7" fmla="*/ 0 h 911"/>
                <a:gd name="T8" fmla="*/ 0 60000 65536"/>
                <a:gd name="T9" fmla="*/ 0 60000 65536"/>
                <a:gd name="T10" fmla="*/ 0 60000 65536"/>
                <a:gd name="T11" fmla="*/ 0 60000 65536"/>
                <a:gd name="T12" fmla="*/ 0 w 453"/>
                <a:gd name="T13" fmla="*/ 0 h 911"/>
                <a:gd name="T14" fmla="*/ 453 w 453"/>
                <a:gd name="T15" fmla="*/ 911 h 911"/>
              </a:gdLst>
              <a:ahLst/>
              <a:cxnLst>
                <a:cxn ang="T8">
                  <a:pos x="T0" y="T1"/>
                </a:cxn>
                <a:cxn ang="T9">
                  <a:pos x="T2" y="T3"/>
                </a:cxn>
                <a:cxn ang="T10">
                  <a:pos x="T4" y="T5"/>
                </a:cxn>
                <a:cxn ang="T11">
                  <a:pos x="T6" y="T7"/>
                </a:cxn>
              </a:cxnLst>
              <a:rect l="T12" t="T13" r="T14" b="T15"/>
              <a:pathLst>
                <a:path w="453" h="911">
                  <a:moveTo>
                    <a:pt x="453" y="0"/>
                  </a:moveTo>
                  <a:lnTo>
                    <a:pt x="391" y="911"/>
                  </a:lnTo>
                  <a:lnTo>
                    <a:pt x="0" y="462"/>
                  </a:lnTo>
                  <a:lnTo>
                    <a:pt x="453" y="0"/>
                  </a:lnTo>
                  <a:close/>
                </a:path>
              </a:pathLst>
            </a:custGeom>
            <a:solidFill>
              <a:srgbClr val="DD272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0292" name="Freeform 10"/>
            <p:cNvSpPr>
              <a:spLocks noChangeArrowheads="1"/>
            </p:cNvSpPr>
            <p:nvPr/>
          </p:nvSpPr>
          <p:spPr bwMode="auto">
            <a:xfrm>
              <a:off x="620713" y="3691668"/>
              <a:ext cx="1046163" cy="1446212"/>
            </a:xfrm>
            <a:custGeom>
              <a:avLst/>
              <a:gdLst>
                <a:gd name="T0" fmla="*/ 98425 w 659"/>
                <a:gd name="T1" fmla="*/ 0 h 911"/>
                <a:gd name="T2" fmla="*/ 1046163 w 659"/>
                <a:gd name="T3" fmla="*/ 1446212 h 911"/>
                <a:gd name="T4" fmla="*/ 0 w 659"/>
                <a:gd name="T5" fmla="*/ 1446212 h 911"/>
                <a:gd name="T6" fmla="*/ 98425 w 659"/>
                <a:gd name="T7" fmla="*/ 0 h 911"/>
                <a:gd name="T8" fmla="*/ 0 60000 65536"/>
                <a:gd name="T9" fmla="*/ 0 60000 65536"/>
                <a:gd name="T10" fmla="*/ 0 60000 65536"/>
                <a:gd name="T11" fmla="*/ 0 60000 65536"/>
                <a:gd name="T12" fmla="*/ 0 w 659"/>
                <a:gd name="T13" fmla="*/ 0 h 911"/>
                <a:gd name="T14" fmla="*/ 659 w 659"/>
                <a:gd name="T15" fmla="*/ 911 h 911"/>
              </a:gdLst>
              <a:ahLst/>
              <a:cxnLst>
                <a:cxn ang="T8">
                  <a:pos x="T0" y="T1"/>
                </a:cxn>
                <a:cxn ang="T9">
                  <a:pos x="T2" y="T3"/>
                </a:cxn>
                <a:cxn ang="T10">
                  <a:pos x="T4" y="T5"/>
                </a:cxn>
                <a:cxn ang="T11">
                  <a:pos x="T6" y="T7"/>
                </a:cxn>
              </a:cxnLst>
              <a:rect l="T12" t="T13" r="T14" b="T15"/>
              <a:pathLst>
                <a:path w="659" h="911">
                  <a:moveTo>
                    <a:pt x="62" y="0"/>
                  </a:moveTo>
                  <a:lnTo>
                    <a:pt x="659" y="911"/>
                  </a:lnTo>
                  <a:lnTo>
                    <a:pt x="0" y="911"/>
                  </a:lnTo>
                  <a:lnTo>
                    <a:pt x="62" y="0"/>
                  </a:lnTo>
                  <a:close/>
                </a:path>
              </a:pathLst>
            </a:custGeom>
            <a:solidFill>
              <a:srgbClr val="AD232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0293" name="Freeform 11"/>
            <p:cNvSpPr>
              <a:spLocks noChangeArrowheads="1"/>
            </p:cNvSpPr>
            <p:nvPr/>
          </p:nvSpPr>
          <p:spPr bwMode="auto">
            <a:xfrm>
              <a:off x="719138" y="3691668"/>
              <a:ext cx="1901825" cy="1446212"/>
            </a:xfrm>
            <a:custGeom>
              <a:avLst/>
              <a:gdLst>
                <a:gd name="T0" fmla="*/ 0 w 1198"/>
                <a:gd name="T1" fmla="*/ 0 h 911"/>
                <a:gd name="T2" fmla="*/ 1901825 w 1198"/>
                <a:gd name="T3" fmla="*/ 1446212 h 911"/>
                <a:gd name="T4" fmla="*/ 947738 w 1198"/>
                <a:gd name="T5" fmla="*/ 1446212 h 911"/>
                <a:gd name="T6" fmla="*/ 0 w 1198"/>
                <a:gd name="T7" fmla="*/ 0 h 911"/>
                <a:gd name="T8" fmla="*/ 0 60000 65536"/>
                <a:gd name="T9" fmla="*/ 0 60000 65536"/>
                <a:gd name="T10" fmla="*/ 0 60000 65536"/>
                <a:gd name="T11" fmla="*/ 0 60000 65536"/>
                <a:gd name="T12" fmla="*/ 0 w 1198"/>
                <a:gd name="T13" fmla="*/ 0 h 911"/>
                <a:gd name="T14" fmla="*/ 1198 w 1198"/>
                <a:gd name="T15" fmla="*/ 911 h 911"/>
              </a:gdLst>
              <a:ahLst/>
              <a:cxnLst>
                <a:cxn ang="T8">
                  <a:pos x="T0" y="T1"/>
                </a:cxn>
                <a:cxn ang="T9">
                  <a:pos x="T2" y="T3"/>
                </a:cxn>
                <a:cxn ang="T10">
                  <a:pos x="T4" y="T5"/>
                </a:cxn>
                <a:cxn ang="T11">
                  <a:pos x="T6" y="T7"/>
                </a:cxn>
              </a:cxnLst>
              <a:rect l="T12" t="T13" r="T14" b="T15"/>
              <a:pathLst>
                <a:path w="1198" h="911">
                  <a:moveTo>
                    <a:pt x="0" y="0"/>
                  </a:moveTo>
                  <a:lnTo>
                    <a:pt x="1198" y="911"/>
                  </a:lnTo>
                  <a:lnTo>
                    <a:pt x="597" y="911"/>
                  </a:lnTo>
                  <a:lnTo>
                    <a:pt x="0" y="0"/>
                  </a:lnTo>
                  <a:close/>
                </a:path>
              </a:pathLst>
            </a:custGeom>
            <a:solidFill>
              <a:srgbClr val="DD272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 name="Freeform 12"/>
            <p:cNvSpPr>
              <a:spLocks noChangeArrowheads="1"/>
            </p:cNvSpPr>
            <p:nvPr/>
          </p:nvSpPr>
          <p:spPr bwMode="auto">
            <a:xfrm>
              <a:off x="719138" y="3691668"/>
              <a:ext cx="2022475" cy="1446212"/>
            </a:xfrm>
            <a:custGeom>
              <a:avLst/>
              <a:gdLst>
                <a:gd name="T0" fmla="*/ 1901825 w 1274"/>
                <a:gd name="T1" fmla="*/ 1446212 h 911"/>
                <a:gd name="T2" fmla="*/ 2022475 w 1274"/>
                <a:gd name="T3" fmla="*/ 169862 h 911"/>
                <a:gd name="T4" fmla="*/ 0 w 1274"/>
                <a:gd name="T5" fmla="*/ 0 h 911"/>
                <a:gd name="T6" fmla="*/ 1901825 w 1274"/>
                <a:gd name="T7" fmla="*/ 1446212 h 911"/>
                <a:gd name="T8" fmla="*/ 0 60000 65536"/>
                <a:gd name="T9" fmla="*/ 0 60000 65536"/>
                <a:gd name="T10" fmla="*/ 0 60000 65536"/>
                <a:gd name="T11" fmla="*/ 0 60000 65536"/>
                <a:gd name="T12" fmla="*/ 0 w 1274"/>
                <a:gd name="T13" fmla="*/ 0 h 911"/>
                <a:gd name="T14" fmla="*/ 1274 w 1274"/>
                <a:gd name="T15" fmla="*/ 911 h 911"/>
              </a:gdLst>
              <a:ahLst/>
              <a:cxnLst>
                <a:cxn ang="T8">
                  <a:pos x="T0" y="T1"/>
                </a:cxn>
                <a:cxn ang="T9">
                  <a:pos x="T2" y="T3"/>
                </a:cxn>
                <a:cxn ang="T10">
                  <a:pos x="T4" y="T5"/>
                </a:cxn>
                <a:cxn ang="T11">
                  <a:pos x="T6" y="T7"/>
                </a:cxn>
              </a:cxnLst>
              <a:rect l="T12" t="T13" r="T14" b="T15"/>
              <a:pathLst>
                <a:path w="1274" h="911">
                  <a:moveTo>
                    <a:pt x="1198" y="911"/>
                  </a:moveTo>
                  <a:lnTo>
                    <a:pt x="1274" y="107"/>
                  </a:lnTo>
                  <a:lnTo>
                    <a:pt x="0" y="0"/>
                  </a:lnTo>
                  <a:lnTo>
                    <a:pt x="1198" y="911"/>
                  </a:lnTo>
                  <a:close/>
                </a:path>
              </a:pathLst>
            </a:custGeom>
            <a:solidFill>
              <a:srgbClr val="E24C2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0295" name="Freeform 13"/>
            <p:cNvSpPr>
              <a:spLocks noChangeArrowheads="1"/>
            </p:cNvSpPr>
            <p:nvPr/>
          </p:nvSpPr>
          <p:spPr bwMode="auto">
            <a:xfrm>
              <a:off x="719138" y="2532793"/>
              <a:ext cx="2022475" cy="1328737"/>
            </a:xfrm>
            <a:custGeom>
              <a:avLst/>
              <a:gdLst>
                <a:gd name="T0" fmla="*/ 1597025 w 1274"/>
                <a:gd name="T1" fmla="*/ 0 h 837"/>
                <a:gd name="T2" fmla="*/ 0 w 1274"/>
                <a:gd name="T3" fmla="*/ 1158875 h 837"/>
                <a:gd name="T4" fmla="*/ 2022475 w 1274"/>
                <a:gd name="T5" fmla="*/ 1328737 h 837"/>
                <a:gd name="T6" fmla="*/ 1597025 w 1274"/>
                <a:gd name="T7" fmla="*/ 0 h 837"/>
                <a:gd name="T8" fmla="*/ 0 60000 65536"/>
                <a:gd name="T9" fmla="*/ 0 60000 65536"/>
                <a:gd name="T10" fmla="*/ 0 60000 65536"/>
                <a:gd name="T11" fmla="*/ 0 60000 65536"/>
                <a:gd name="T12" fmla="*/ 0 w 1274"/>
                <a:gd name="T13" fmla="*/ 0 h 837"/>
                <a:gd name="T14" fmla="*/ 1274 w 1274"/>
                <a:gd name="T15" fmla="*/ 837 h 837"/>
              </a:gdLst>
              <a:ahLst/>
              <a:cxnLst>
                <a:cxn ang="T8">
                  <a:pos x="T0" y="T1"/>
                </a:cxn>
                <a:cxn ang="T9">
                  <a:pos x="T2" y="T3"/>
                </a:cxn>
                <a:cxn ang="T10">
                  <a:pos x="T4" y="T5"/>
                </a:cxn>
                <a:cxn ang="T11">
                  <a:pos x="T6" y="T7"/>
                </a:cxn>
              </a:cxnLst>
              <a:rect l="T12" t="T13" r="T14" b="T15"/>
              <a:pathLst>
                <a:path w="1274" h="837">
                  <a:moveTo>
                    <a:pt x="1006" y="0"/>
                  </a:moveTo>
                  <a:lnTo>
                    <a:pt x="0" y="730"/>
                  </a:lnTo>
                  <a:lnTo>
                    <a:pt x="1274" y="837"/>
                  </a:lnTo>
                  <a:lnTo>
                    <a:pt x="1006" y="0"/>
                  </a:lnTo>
                  <a:close/>
                </a:path>
              </a:pathLst>
            </a:custGeom>
            <a:solidFill>
              <a:srgbClr val="C3549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0296" name="Freeform 14"/>
            <p:cNvSpPr>
              <a:spLocks noChangeArrowheads="1"/>
            </p:cNvSpPr>
            <p:nvPr/>
          </p:nvSpPr>
          <p:spPr bwMode="auto">
            <a:xfrm>
              <a:off x="2316163" y="2532793"/>
              <a:ext cx="1555750" cy="1627187"/>
            </a:xfrm>
            <a:custGeom>
              <a:avLst/>
              <a:gdLst>
                <a:gd name="T0" fmla="*/ 0 w 980"/>
                <a:gd name="T1" fmla="*/ 0 h 1025"/>
                <a:gd name="T2" fmla="*/ 1555750 w 980"/>
                <a:gd name="T3" fmla="*/ 1627187 h 1025"/>
                <a:gd name="T4" fmla="*/ 425450 w 980"/>
                <a:gd name="T5" fmla="*/ 1328737 h 1025"/>
                <a:gd name="T6" fmla="*/ 0 w 980"/>
                <a:gd name="T7" fmla="*/ 0 h 1025"/>
                <a:gd name="T8" fmla="*/ 0 60000 65536"/>
                <a:gd name="T9" fmla="*/ 0 60000 65536"/>
                <a:gd name="T10" fmla="*/ 0 60000 65536"/>
                <a:gd name="T11" fmla="*/ 0 60000 65536"/>
                <a:gd name="T12" fmla="*/ 0 w 980"/>
                <a:gd name="T13" fmla="*/ 0 h 1025"/>
                <a:gd name="T14" fmla="*/ 980 w 980"/>
                <a:gd name="T15" fmla="*/ 1025 h 1025"/>
              </a:gdLst>
              <a:ahLst/>
              <a:cxnLst>
                <a:cxn ang="T8">
                  <a:pos x="T0" y="T1"/>
                </a:cxn>
                <a:cxn ang="T9">
                  <a:pos x="T2" y="T3"/>
                </a:cxn>
                <a:cxn ang="T10">
                  <a:pos x="T4" y="T5"/>
                </a:cxn>
                <a:cxn ang="T11">
                  <a:pos x="T6" y="T7"/>
                </a:cxn>
              </a:cxnLst>
              <a:rect l="T12" t="T13" r="T14" b="T15"/>
              <a:pathLst>
                <a:path w="980" h="1025">
                  <a:moveTo>
                    <a:pt x="0" y="0"/>
                  </a:moveTo>
                  <a:lnTo>
                    <a:pt x="980" y="1025"/>
                  </a:lnTo>
                  <a:lnTo>
                    <a:pt x="268" y="837"/>
                  </a:lnTo>
                  <a:lnTo>
                    <a:pt x="0" y="0"/>
                  </a:lnTo>
                  <a:close/>
                </a:path>
              </a:pathLst>
            </a:custGeom>
            <a:solidFill>
              <a:srgbClr val="DA368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0297" name="Freeform 15"/>
            <p:cNvSpPr>
              <a:spLocks noChangeArrowheads="1"/>
            </p:cNvSpPr>
            <p:nvPr/>
          </p:nvSpPr>
          <p:spPr bwMode="auto">
            <a:xfrm>
              <a:off x="2316163" y="1699356"/>
              <a:ext cx="1555750" cy="2460625"/>
            </a:xfrm>
            <a:custGeom>
              <a:avLst/>
              <a:gdLst>
                <a:gd name="T0" fmla="*/ 0 w 980"/>
                <a:gd name="T1" fmla="*/ 833438 h 1550"/>
                <a:gd name="T2" fmla="*/ 903288 w 980"/>
                <a:gd name="T3" fmla="*/ 0 h 1550"/>
                <a:gd name="T4" fmla="*/ 1555750 w 980"/>
                <a:gd name="T5" fmla="*/ 2460625 h 1550"/>
                <a:gd name="T6" fmla="*/ 0 w 980"/>
                <a:gd name="T7" fmla="*/ 833438 h 1550"/>
                <a:gd name="T8" fmla="*/ 0 60000 65536"/>
                <a:gd name="T9" fmla="*/ 0 60000 65536"/>
                <a:gd name="T10" fmla="*/ 0 60000 65536"/>
                <a:gd name="T11" fmla="*/ 0 60000 65536"/>
                <a:gd name="T12" fmla="*/ 0 w 980"/>
                <a:gd name="T13" fmla="*/ 0 h 1550"/>
                <a:gd name="T14" fmla="*/ 980 w 980"/>
                <a:gd name="T15" fmla="*/ 1550 h 1550"/>
              </a:gdLst>
              <a:ahLst/>
              <a:cxnLst>
                <a:cxn ang="T8">
                  <a:pos x="T0" y="T1"/>
                </a:cxn>
                <a:cxn ang="T9">
                  <a:pos x="T2" y="T3"/>
                </a:cxn>
                <a:cxn ang="T10">
                  <a:pos x="T4" y="T5"/>
                </a:cxn>
                <a:cxn ang="T11">
                  <a:pos x="T6" y="T7"/>
                </a:cxn>
              </a:cxnLst>
              <a:rect l="T12" t="T13" r="T14" b="T15"/>
              <a:pathLst>
                <a:path w="980" h="1550">
                  <a:moveTo>
                    <a:pt x="0" y="525"/>
                  </a:moveTo>
                  <a:lnTo>
                    <a:pt x="569" y="0"/>
                  </a:lnTo>
                  <a:lnTo>
                    <a:pt x="980" y="1550"/>
                  </a:lnTo>
                  <a:lnTo>
                    <a:pt x="0" y="525"/>
                  </a:lnTo>
                  <a:close/>
                </a:path>
              </a:pathLst>
            </a:custGeom>
            <a:solidFill>
              <a:srgbClr val="B5207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0298" name="Freeform 16"/>
            <p:cNvSpPr>
              <a:spLocks noChangeArrowheads="1"/>
            </p:cNvSpPr>
            <p:nvPr/>
          </p:nvSpPr>
          <p:spPr bwMode="auto">
            <a:xfrm>
              <a:off x="3219451" y="1699356"/>
              <a:ext cx="930275" cy="2460625"/>
            </a:xfrm>
            <a:custGeom>
              <a:avLst/>
              <a:gdLst>
                <a:gd name="T0" fmla="*/ 0 w 586"/>
                <a:gd name="T1" fmla="*/ 0 h 1550"/>
                <a:gd name="T2" fmla="*/ 930275 w 586"/>
                <a:gd name="T3" fmla="*/ 600075 h 1550"/>
                <a:gd name="T4" fmla="*/ 652463 w 586"/>
                <a:gd name="T5" fmla="*/ 2460625 h 1550"/>
                <a:gd name="T6" fmla="*/ 0 w 586"/>
                <a:gd name="T7" fmla="*/ 0 h 1550"/>
                <a:gd name="T8" fmla="*/ 0 60000 65536"/>
                <a:gd name="T9" fmla="*/ 0 60000 65536"/>
                <a:gd name="T10" fmla="*/ 0 60000 65536"/>
                <a:gd name="T11" fmla="*/ 0 60000 65536"/>
                <a:gd name="T12" fmla="*/ 0 w 586"/>
                <a:gd name="T13" fmla="*/ 0 h 1550"/>
                <a:gd name="T14" fmla="*/ 586 w 586"/>
                <a:gd name="T15" fmla="*/ 1550 h 1550"/>
              </a:gdLst>
              <a:ahLst/>
              <a:cxnLst>
                <a:cxn ang="T8">
                  <a:pos x="T0" y="T1"/>
                </a:cxn>
                <a:cxn ang="T9">
                  <a:pos x="T2" y="T3"/>
                </a:cxn>
                <a:cxn ang="T10">
                  <a:pos x="T4" y="T5"/>
                </a:cxn>
                <a:cxn ang="T11">
                  <a:pos x="T6" y="T7"/>
                </a:cxn>
              </a:cxnLst>
              <a:rect l="T12" t="T13" r="T14" b="T15"/>
              <a:pathLst>
                <a:path w="586" h="1550">
                  <a:moveTo>
                    <a:pt x="0" y="0"/>
                  </a:moveTo>
                  <a:lnTo>
                    <a:pt x="586" y="378"/>
                  </a:lnTo>
                  <a:lnTo>
                    <a:pt x="411" y="1550"/>
                  </a:lnTo>
                  <a:lnTo>
                    <a:pt x="0" y="0"/>
                  </a:lnTo>
                  <a:close/>
                </a:path>
              </a:pathLst>
            </a:custGeom>
            <a:solidFill>
              <a:srgbClr val="95226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0299" name="Freeform 17"/>
            <p:cNvSpPr>
              <a:spLocks noChangeArrowheads="1"/>
            </p:cNvSpPr>
            <p:nvPr/>
          </p:nvSpPr>
          <p:spPr bwMode="auto">
            <a:xfrm>
              <a:off x="2741613" y="3861531"/>
              <a:ext cx="1606550" cy="1276350"/>
            </a:xfrm>
            <a:custGeom>
              <a:avLst/>
              <a:gdLst>
                <a:gd name="T0" fmla="*/ 0 w 1012"/>
                <a:gd name="T1" fmla="*/ 0 h 804"/>
                <a:gd name="T2" fmla="*/ 1606550 w 1012"/>
                <a:gd name="T3" fmla="*/ 1276350 h 804"/>
                <a:gd name="T4" fmla="*/ 1130300 w 1012"/>
                <a:gd name="T5" fmla="*/ 298450 h 804"/>
                <a:gd name="T6" fmla="*/ 0 w 1012"/>
                <a:gd name="T7" fmla="*/ 0 h 804"/>
                <a:gd name="T8" fmla="*/ 0 60000 65536"/>
                <a:gd name="T9" fmla="*/ 0 60000 65536"/>
                <a:gd name="T10" fmla="*/ 0 60000 65536"/>
                <a:gd name="T11" fmla="*/ 0 60000 65536"/>
                <a:gd name="T12" fmla="*/ 0 w 1012"/>
                <a:gd name="T13" fmla="*/ 0 h 804"/>
                <a:gd name="T14" fmla="*/ 1012 w 1012"/>
                <a:gd name="T15" fmla="*/ 804 h 804"/>
              </a:gdLst>
              <a:ahLst/>
              <a:cxnLst>
                <a:cxn ang="T8">
                  <a:pos x="T0" y="T1"/>
                </a:cxn>
                <a:cxn ang="T9">
                  <a:pos x="T2" y="T3"/>
                </a:cxn>
                <a:cxn ang="T10">
                  <a:pos x="T4" y="T5"/>
                </a:cxn>
                <a:cxn ang="T11">
                  <a:pos x="T6" y="T7"/>
                </a:cxn>
              </a:cxnLst>
              <a:rect l="T12" t="T13" r="T14" b="T15"/>
              <a:pathLst>
                <a:path w="1012" h="804">
                  <a:moveTo>
                    <a:pt x="0" y="0"/>
                  </a:moveTo>
                  <a:lnTo>
                    <a:pt x="1012" y="804"/>
                  </a:lnTo>
                  <a:lnTo>
                    <a:pt x="712" y="188"/>
                  </a:lnTo>
                  <a:lnTo>
                    <a:pt x="0" y="0"/>
                  </a:lnTo>
                  <a:close/>
                </a:path>
              </a:pathLst>
            </a:custGeom>
            <a:solidFill>
              <a:srgbClr val="B6225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0300" name="Freeform 18"/>
            <p:cNvSpPr>
              <a:spLocks noChangeArrowheads="1"/>
            </p:cNvSpPr>
            <p:nvPr/>
          </p:nvSpPr>
          <p:spPr bwMode="auto">
            <a:xfrm>
              <a:off x="2620963" y="3861531"/>
              <a:ext cx="1727200" cy="1276350"/>
            </a:xfrm>
            <a:custGeom>
              <a:avLst/>
              <a:gdLst>
                <a:gd name="T0" fmla="*/ 0 w 1088"/>
                <a:gd name="T1" fmla="*/ 1276350 h 804"/>
                <a:gd name="T2" fmla="*/ 1727200 w 1088"/>
                <a:gd name="T3" fmla="*/ 1276350 h 804"/>
                <a:gd name="T4" fmla="*/ 120650 w 1088"/>
                <a:gd name="T5" fmla="*/ 0 h 804"/>
                <a:gd name="T6" fmla="*/ 0 w 1088"/>
                <a:gd name="T7" fmla="*/ 1276350 h 804"/>
                <a:gd name="T8" fmla="*/ 0 60000 65536"/>
                <a:gd name="T9" fmla="*/ 0 60000 65536"/>
                <a:gd name="T10" fmla="*/ 0 60000 65536"/>
                <a:gd name="T11" fmla="*/ 0 60000 65536"/>
                <a:gd name="T12" fmla="*/ 0 w 1088"/>
                <a:gd name="T13" fmla="*/ 0 h 804"/>
                <a:gd name="T14" fmla="*/ 1088 w 1088"/>
                <a:gd name="T15" fmla="*/ 804 h 804"/>
              </a:gdLst>
              <a:ahLst/>
              <a:cxnLst>
                <a:cxn ang="T8">
                  <a:pos x="T0" y="T1"/>
                </a:cxn>
                <a:cxn ang="T9">
                  <a:pos x="T2" y="T3"/>
                </a:cxn>
                <a:cxn ang="T10">
                  <a:pos x="T4" y="T5"/>
                </a:cxn>
                <a:cxn ang="T11">
                  <a:pos x="T6" y="T7"/>
                </a:cxn>
              </a:cxnLst>
              <a:rect l="T12" t="T13" r="T14" b="T15"/>
              <a:pathLst>
                <a:path w="1088" h="804">
                  <a:moveTo>
                    <a:pt x="0" y="804"/>
                  </a:moveTo>
                  <a:lnTo>
                    <a:pt x="1088" y="804"/>
                  </a:lnTo>
                  <a:lnTo>
                    <a:pt x="76" y="0"/>
                  </a:lnTo>
                  <a:lnTo>
                    <a:pt x="0" y="804"/>
                  </a:lnTo>
                  <a:close/>
                </a:path>
              </a:pathLst>
            </a:custGeom>
            <a:solidFill>
              <a:srgbClr val="C3549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0301" name="Freeform 21"/>
            <p:cNvSpPr>
              <a:spLocks noChangeArrowheads="1"/>
            </p:cNvSpPr>
            <p:nvPr/>
          </p:nvSpPr>
          <p:spPr bwMode="auto">
            <a:xfrm>
              <a:off x="1800226" y="1211993"/>
              <a:ext cx="427038" cy="508000"/>
            </a:xfrm>
            <a:custGeom>
              <a:avLst/>
              <a:gdLst>
                <a:gd name="T0" fmla="*/ 206375 w 269"/>
                <a:gd name="T1" fmla="*/ 0 h 320"/>
                <a:gd name="T2" fmla="*/ 0 w 269"/>
                <a:gd name="T3" fmla="*/ 508000 h 320"/>
                <a:gd name="T4" fmla="*/ 427038 w 269"/>
                <a:gd name="T5" fmla="*/ 285750 h 320"/>
                <a:gd name="T6" fmla="*/ 206375 w 269"/>
                <a:gd name="T7" fmla="*/ 0 h 320"/>
                <a:gd name="T8" fmla="*/ 0 60000 65536"/>
                <a:gd name="T9" fmla="*/ 0 60000 65536"/>
                <a:gd name="T10" fmla="*/ 0 60000 65536"/>
                <a:gd name="T11" fmla="*/ 0 60000 65536"/>
                <a:gd name="T12" fmla="*/ 0 w 269"/>
                <a:gd name="T13" fmla="*/ 0 h 320"/>
                <a:gd name="T14" fmla="*/ 269 w 269"/>
                <a:gd name="T15" fmla="*/ 320 h 320"/>
              </a:gdLst>
              <a:ahLst/>
              <a:cxnLst>
                <a:cxn ang="T8">
                  <a:pos x="T0" y="T1"/>
                </a:cxn>
                <a:cxn ang="T9">
                  <a:pos x="T2" y="T3"/>
                </a:cxn>
                <a:cxn ang="T10">
                  <a:pos x="T4" y="T5"/>
                </a:cxn>
                <a:cxn ang="T11">
                  <a:pos x="T6" y="T7"/>
                </a:cxn>
              </a:cxnLst>
              <a:rect l="T12" t="T13" r="T14" b="T15"/>
              <a:pathLst>
                <a:path w="269" h="320">
                  <a:moveTo>
                    <a:pt x="130" y="0"/>
                  </a:moveTo>
                  <a:lnTo>
                    <a:pt x="0" y="320"/>
                  </a:lnTo>
                  <a:lnTo>
                    <a:pt x="269" y="180"/>
                  </a:lnTo>
                  <a:lnTo>
                    <a:pt x="130" y="0"/>
                  </a:lnTo>
                  <a:close/>
                </a:path>
              </a:pathLst>
            </a:custGeom>
            <a:solidFill>
              <a:srgbClr val="E58A2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0302" name="Freeform 22"/>
            <p:cNvSpPr>
              <a:spLocks noChangeArrowheads="1"/>
            </p:cNvSpPr>
            <p:nvPr/>
          </p:nvSpPr>
          <p:spPr bwMode="auto">
            <a:xfrm>
              <a:off x="1800226" y="1497743"/>
              <a:ext cx="427038" cy="322262"/>
            </a:xfrm>
            <a:custGeom>
              <a:avLst/>
              <a:gdLst>
                <a:gd name="T0" fmla="*/ 0 w 269"/>
                <a:gd name="T1" fmla="*/ 222250 h 203"/>
                <a:gd name="T2" fmla="*/ 419100 w 269"/>
                <a:gd name="T3" fmla="*/ 322262 h 203"/>
                <a:gd name="T4" fmla="*/ 427038 w 269"/>
                <a:gd name="T5" fmla="*/ 0 h 203"/>
                <a:gd name="T6" fmla="*/ 0 w 269"/>
                <a:gd name="T7" fmla="*/ 222250 h 203"/>
                <a:gd name="T8" fmla="*/ 0 60000 65536"/>
                <a:gd name="T9" fmla="*/ 0 60000 65536"/>
                <a:gd name="T10" fmla="*/ 0 60000 65536"/>
                <a:gd name="T11" fmla="*/ 0 60000 65536"/>
                <a:gd name="T12" fmla="*/ 0 w 269"/>
                <a:gd name="T13" fmla="*/ 0 h 203"/>
                <a:gd name="T14" fmla="*/ 269 w 269"/>
                <a:gd name="T15" fmla="*/ 203 h 203"/>
              </a:gdLst>
              <a:ahLst/>
              <a:cxnLst>
                <a:cxn ang="T8">
                  <a:pos x="T0" y="T1"/>
                </a:cxn>
                <a:cxn ang="T9">
                  <a:pos x="T2" y="T3"/>
                </a:cxn>
                <a:cxn ang="T10">
                  <a:pos x="T4" y="T5"/>
                </a:cxn>
                <a:cxn ang="T11">
                  <a:pos x="T6" y="T7"/>
                </a:cxn>
              </a:cxnLst>
              <a:rect l="T12" t="T13" r="T14" b="T15"/>
              <a:pathLst>
                <a:path w="269" h="203">
                  <a:moveTo>
                    <a:pt x="0" y="140"/>
                  </a:moveTo>
                  <a:lnTo>
                    <a:pt x="264" y="203"/>
                  </a:lnTo>
                  <a:lnTo>
                    <a:pt x="269" y="0"/>
                  </a:lnTo>
                  <a:lnTo>
                    <a:pt x="0" y="140"/>
                  </a:lnTo>
                  <a:close/>
                </a:path>
              </a:pathLst>
            </a:custGeom>
            <a:solidFill>
              <a:srgbClr val="F4E67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0303" name="Freeform 23"/>
            <p:cNvSpPr>
              <a:spLocks noChangeArrowheads="1"/>
            </p:cNvSpPr>
            <p:nvPr/>
          </p:nvSpPr>
          <p:spPr bwMode="auto">
            <a:xfrm>
              <a:off x="0" y="4425093"/>
              <a:ext cx="620713" cy="712787"/>
            </a:xfrm>
            <a:custGeom>
              <a:avLst/>
              <a:gdLst>
                <a:gd name="T0" fmla="*/ 620713 w 391"/>
                <a:gd name="T1" fmla="*/ 712787 h 449"/>
                <a:gd name="T2" fmla="*/ 0 w 391"/>
                <a:gd name="T3" fmla="*/ 712787 h 449"/>
                <a:gd name="T4" fmla="*/ 0 w 391"/>
                <a:gd name="T5" fmla="*/ 0 h 449"/>
                <a:gd name="T6" fmla="*/ 620713 w 391"/>
                <a:gd name="T7" fmla="*/ 712787 h 449"/>
                <a:gd name="T8" fmla="*/ 0 60000 65536"/>
                <a:gd name="T9" fmla="*/ 0 60000 65536"/>
                <a:gd name="T10" fmla="*/ 0 60000 65536"/>
                <a:gd name="T11" fmla="*/ 0 60000 65536"/>
                <a:gd name="T12" fmla="*/ 0 w 391"/>
                <a:gd name="T13" fmla="*/ 0 h 449"/>
                <a:gd name="T14" fmla="*/ 391 w 391"/>
                <a:gd name="T15" fmla="*/ 449 h 449"/>
              </a:gdLst>
              <a:ahLst/>
              <a:cxnLst>
                <a:cxn ang="T8">
                  <a:pos x="T0" y="T1"/>
                </a:cxn>
                <a:cxn ang="T9">
                  <a:pos x="T2" y="T3"/>
                </a:cxn>
                <a:cxn ang="T10">
                  <a:pos x="T4" y="T5"/>
                </a:cxn>
                <a:cxn ang="T11">
                  <a:pos x="T6" y="T7"/>
                </a:cxn>
              </a:cxnLst>
              <a:rect l="T12" t="T13" r="T14" b="T15"/>
              <a:pathLst>
                <a:path w="391" h="449">
                  <a:moveTo>
                    <a:pt x="391" y="449"/>
                  </a:moveTo>
                  <a:lnTo>
                    <a:pt x="0" y="449"/>
                  </a:lnTo>
                  <a:lnTo>
                    <a:pt x="0" y="0"/>
                  </a:lnTo>
                  <a:lnTo>
                    <a:pt x="391" y="449"/>
                  </a:lnTo>
                  <a:close/>
                </a:path>
              </a:pathLst>
            </a:custGeom>
            <a:solidFill>
              <a:srgbClr val="E25A6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0304" name="Freeform 24"/>
            <p:cNvSpPr>
              <a:spLocks noChangeArrowheads="1"/>
            </p:cNvSpPr>
            <p:nvPr/>
          </p:nvSpPr>
          <p:spPr bwMode="auto">
            <a:xfrm>
              <a:off x="0" y="1756506"/>
              <a:ext cx="2316163" cy="776287"/>
            </a:xfrm>
            <a:custGeom>
              <a:avLst/>
              <a:gdLst>
                <a:gd name="T0" fmla="*/ 2316163 w 1459"/>
                <a:gd name="T1" fmla="*/ 776287 h 489"/>
                <a:gd name="T2" fmla="*/ 1617663 w 1459"/>
                <a:gd name="T3" fmla="*/ 0 h 489"/>
                <a:gd name="T4" fmla="*/ 0 w 1459"/>
                <a:gd name="T5" fmla="*/ 377825 h 489"/>
                <a:gd name="T6" fmla="*/ 2316163 w 1459"/>
                <a:gd name="T7" fmla="*/ 776287 h 489"/>
                <a:gd name="T8" fmla="*/ 0 60000 65536"/>
                <a:gd name="T9" fmla="*/ 0 60000 65536"/>
                <a:gd name="T10" fmla="*/ 0 60000 65536"/>
                <a:gd name="T11" fmla="*/ 0 60000 65536"/>
                <a:gd name="T12" fmla="*/ 0 w 1459"/>
                <a:gd name="T13" fmla="*/ 0 h 489"/>
                <a:gd name="T14" fmla="*/ 1459 w 1459"/>
                <a:gd name="T15" fmla="*/ 489 h 489"/>
              </a:gdLst>
              <a:ahLst/>
              <a:cxnLst>
                <a:cxn ang="T8">
                  <a:pos x="T0" y="T1"/>
                </a:cxn>
                <a:cxn ang="T9">
                  <a:pos x="T2" y="T3"/>
                </a:cxn>
                <a:cxn ang="T10">
                  <a:pos x="T4" y="T5"/>
                </a:cxn>
                <a:cxn ang="T11">
                  <a:pos x="T6" y="T7"/>
                </a:cxn>
              </a:cxnLst>
              <a:rect l="T12" t="T13" r="T14" b="T15"/>
              <a:pathLst>
                <a:path w="1459" h="489">
                  <a:moveTo>
                    <a:pt x="1459" y="489"/>
                  </a:moveTo>
                  <a:lnTo>
                    <a:pt x="1019" y="0"/>
                  </a:lnTo>
                  <a:lnTo>
                    <a:pt x="0" y="238"/>
                  </a:lnTo>
                  <a:lnTo>
                    <a:pt x="1459" y="489"/>
                  </a:lnTo>
                  <a:close/>
                </a:path>
              </a:pathLst>
            </a:custGeom>
            <a:solidFill>
              <a:srgbClr val="F4E67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0305" name="Freeform 25"/>
            <p:cNvSpPr>
              <a:spLocks noChangeArrowheads="1"/>
            </p:cNvSpPr>
            <p:nvPr/>
          </p:nvSpPr>
          <p:spPr bwMode="auto">
            <a:xfrm>
              <a:off x="0" y="826231"/>
              <a:ext cx="1847850" cy="1308100"/>
            </a:xfrm>
            <a:custGeom>
              <a:avLst/>
              <a:gdLst>
                <a:gd name="T0" fmla="*/ 1617663 w 1164"/>
                <a:gd name="T1" fmla="*/ 930275 h 824"/>
                <a:gd name="T2" fmla="*/ 1847850 w 1164"/>
                <a:gd name="T3" fmla="*/ 0 h 824"/>
                <a:gd name="T4" fmla="*/ 0 w 1164"/>
                <a:gd name="T5" fmla="*/ 1308100 h 824"/>
                <a:gd name="T6" fmla="*/ 1617663 w 1164"/>
                <a:gd name="T7" fmla="*/ 930275 h 824"/>
                <a:gd name="T8" fmla="*/ 0 60000 65536"/>
                <a:gd name="T9" fmla="*/ 0 60000 65536"/>
                <a:gd name="T10" fmla="*/ 0 60000 65536"/>
                <a:gd name="T11" fmla="*/ 0 60000 65536"/>
                <a:gd name="T12" fmla="*/ 0 w 1164"/>
                <a:gd name="T13" fmla="*/ 0 h 824"/>
                <a:gd name="T14" fmla="*/ 1164 w 1164"/>
                <a:gd name="T15" fmla="*/ 824 h 824"/>
              </a:gdLst>
              <a:ahLst/>
              <a:cxnLst>
                <a:cxn ang="T8">
                  <a:pos x="T0" y="T1"/>
                </a:cxn>
                <a:cxn ang="T9">
                  <a:pos x="T2" y="T3"/>
                </a:cxn>
                <a:cxn ang="T10">
                  <a:pos x="T4" y="T5"/>
                </a:cxn>
                <a:cxn ang="T11">
                  <a:pos x="T6" y="T7"/>
                </a:cxn>
              </a:cxnLst>
              <a:rect l="T12" t="T13" r="T14" b="T15"/>
              <a:pathLst>
                <a:path w="1164" h="824">
                  <a:moveTo>
                    <a:pt x="1019" y="586"/>
                  </a:moveTo>
                  <a:lnTo>
                    <a:pt x="1164" y="0"/>
                  </a:lnTo>
                  <a:lnTo>
                    <a:pt x="0" y="824"/>
                  </a:lnTo>
                  <a:lnTo>
                    <a:pt x="1019" y="586"/>
                  </a:lnTo>
                  <a:close/>
                </a:path>
              </a:pathLst>
            </a:custGeom>
            <a:solidFill>
              <a:srgbClr val="E58A2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0306" name="Freeform 26"/>
            <p:cNvSpPr>
              <a:spLocks noChangeArrowheads="1"/>
            </p:cNvSpPr>
            <p:nvPr/>
          </p:nvSpPr>
          <p:spPr bwMode="auto">
            <a:xfrm>
              <a:off x="0" y="229331"/>
              <a:ext cx="1847850" cy="1054100"/>
            </a:xfrm>
            <a:custGeom>
              <a:avLst/>
              <a:gdLst>
                <a:gd name="T0" fmla="*/ 0 w 1164"/>
                <a:gd name="T1" fmla="*/ 1054100 h 664"/>
                <a:gd name="T2" fmla="*/ 0 w 1164"/>
                <a:gd name="T3" fmla="*/ 0 h 664"/>
                <a:gd name="T4" fmla="*/ 1847850 w 1164"/>
                <a:gd name="T5" fmla="*/ 596900 h 664"/>
                <a:gd name="T6" fmla="*/ 0 w 1164"/>
                <a:gd name="T7" fmla="*/ 1054100 h 664"/>
                <a:gd name="T8" fmla="*/ 0 60000 65536"/>
                <a:gd name="T9" fmla="*/ 0 60000 65536"/>
                <a:gd name="T10" fmla="*/ 0 60000 65536"/>
                <a:gd name="T11" fmla="*/ 0 60000 65536"/>
                <a:gd name="T12" fmla="*/ 0 w 1164"/>
                <a:gd name="T13" fmla="*/ 0 h 664"/>
                <a:gd name="T14" fmla="*/ 1164 w 1164"/>
                <a:gd name="T15" fmla="*/ 664 h 664"/>
              </a:gdLst>
              <a:ahLst/>
              <a:cxnLst>
                <a:cxn ang="T8">
                  <a:pos x="T0" y="T1"/>
                </a:cxn>
                <a:cxn ang="T9">
                  <a:pos x="T2" y="T3"/>
                </a:cxn>
                <a:cxn ang="T10">
                  <a:pos x="T4" y="T5"/>
                </a:cxn>
                <a:cxn ang="T11">
                  <a:pos x="T6" y="T7"/>
                </a:cxn>
              </a:cxnLst>
              <a:rect l="T12" t="T13" r="T14" b="T15"/>
              <a:pathLst>
                <a:path w="1164" h="664">
                  <a:moveTo>
                    <a:pt x="0" y="664"/>
                  </a:moveTo>
                  <a:lnTo>
                    <a:pt x="0" y="0"/>
                  </a:lnTo>
                  <a:lnTo>
                    <a:pt x="1164" y="376"/>
                  </a:lnTo>
                  <a:lnTo>
                    <a:pt x="0" y="664"/>
                  </a:lnTo>
                  <a:close/>
                </a:path>
              </a:pathLst>
            </a:custGeom>
            <a:solidFill>
              <a:srgbClr val="F4C51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0307" name="Freeform 27"/>
            <p:cNvSpPr>
              <a:spLocks noChangeArrowheads="1"/>
            </p:cNvSpPr>
            <p:nvPr/>
          </p:nvSpPr>
          <p:spPr bwMode="auto">
            <a:xfrm>
              <a:off x="0" y="1084993"/>
              <a:ext cx="1368425" cy="895350"/>
            </a:xfrm>
            <a:custGeom>
              <a:avLst/>
              <a:gdLst>
                <a:gd name="T0" fmla="*/ 0 w 862"/>
                <a:gd name="T1" fmla="*/ 895350 h 564"/>
                <a:gd name="T2" fmla="*/ 0 w 862"/>
                <a:gd name="T3" fmla="*/ 0 h 564"/>
                <a:gd name="T4" fmla="*/ 1368425 w 862"/>
                <a:gd name="T5" fmla="*/ 622300 h 564"/>
                <a:gd name="T6" fmla="*/ 0 w 862"/>
                <a:gd name="T7" fmla="*/ 895350 h 564"/>
                <a:gd name="T8" fmla="*/ 0 60000 65536"/>
                <a:gd name="T9" fmla="*/ 0 60000 65536"/>
                <a:gd name="T10" fmla="*/ 0 60000 65536"/>
                <a:gd name="T11" fmla="*/ 0 60000 65536"/>
                <a:gd name="T12" fmla="*/ 0 w 862"/>
                <a:gd name="T13" fmla="*/ 0 h 564"/>
                <a:gd name="T14" fmla="*/ 862 w 862"/>
                <a:gd name="T15" fmla="*/ 564 h 564"/>
              </a:gdLst>
              <a:ahLst/>
              <a:cxnLst>
                <a:cxn ang="T8">
                  <a:pos x="T0" y="T1"/>
                </a:cxn>
                <a:cxn ang="T9">
                  <a:pos x="T2" y="T3"/>
                </a:cxn>
                <a:cxn ang="T10">
                  <a:pos x="T4" y="T5"/>
                </a:cxn>
                <a:cxn ang="T11">
                  <a:pos x="T6" y="T7"/>
                </a:cxn>
              </a:cxnLst>
              <a:rect l="T12" t="T13" r="T14" b="T15"/>
              <a:pathLst>
                <a:path w="862" h="564">
                  <a:moveTo>
                    <a:pt x="0" y="564"/>
                  </a:moveTo>
                  <a:lnTo>
                    <a:pt x="0" y="0"/>
                  </a:lnTo>
                  <a:lnTo>
                    <a:pt x="862" y="392"/>
                  </a:lnTo>
                  <a:lnTo>
                    <a:pt x="0" y="564"/>
                  </a:lnTo>
                  <a:close/>
                </a:path>
              </a:pathLst>
            </a:custGeom>
            <a:solidFill>
              <a:srgbClr val="E8CB2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0308" name="Freeform 28"/>
            <p:cNvSpPr>
              <a:spLocks noChangeArrowheads="1"/>
            </p:cNvSpPr>
            <p:nvPr/>
          </p:nvSpPr>
          <p:spPr bwMode="auto">
            <a:xfrm>
              <a:off x="0" y="605568"/>
              <a:ext cx="1941513" cy="1101725"/>
            </a:xfrm>
            <a:custGeom>
              <a:avLst/>
              <a:gdLst>
                <a:gd name="T0" fmla="*/ 0 w 1223"/>
                <a:gd name="T1" fmla="*/ 479425 h 694"/>
                <a:gd name="T2" fmla="*/ 1941513 w 1223"/>
                <a:gd name="T3" fmla="*/ 0 h 694"/>
                <a:gd name="T4" fmla="*/ 1368425 w 1223"/>
                <a:gd name="T5" fmla="*/ 1101725 h 694"/>
                <a:gd name="T6" fmla="*/ 0 w 1223"/>
                <a:gd name="T7" fmla="*/ 479425 h 694"/>
                <a:gd name="T8" fmla="*/ 0 60000 65536"/>
                <a:gd name="T9" fmla="*/ 0 60000 65536"/>
                <a:gd name="T10" fmla="*/ 0 60000 65536"/>
                <a:gd name="T11" fmla="*/ 0 60000 65536"/>
                <a:gd name="T12" fmla="*/ 0 w 1223"/>
                <a:gd name="T13" fmla="*/ 0 h 694"/>
                <a:gd name="T14" fmla="*/ 1223 w 1223"/>
                <a:gd name="T15" fmla="*/ 694 h 694"/>
              </a:gdLst>
              <a:ahLst/>
              <a:cxnLst>
                <a:cxn ang="T8">
                  <a:pos x="T0" y="T1"/>
                </a:cxn>
                <a:cxn ang="T9">
                  <a:pos x="T2" y="T3"/>
                </a:cxn>
                <a:cxn ang="T10">
                  <a:pos x="T4" y="T5"/>
                </a:cxn>
                <a:cxn ang="T11">
                  <a:pos x="T6" y="T7"/>
                </a:cxn>
              </a:cxnLst>
              <a:rect l="T12" t="T13" r="T14" b="T15"/>
              <a:pathLst>
                <a:path w="1223" h="694">
                  <a:moveTo>
                    <a:pt x="0" y="302"/>
                  </a:moveTo>
                  <a:lnTo>
                    <a:pt x="1223" y="0"/>
                  </a:lnTo>
                  <a:lnTo>
                    <a:pt x="862" y="694"/>
                  </a:lnTo>
                  <a:lnTo>
                    <a:pt x="0" y="302"/>
                  </a:lnTo>
                  <a:close/>
                </a:path>
              </a:pathLst>
            </a:custGeom>
            <a:solidFill>
              <a:srgbClr val="F8B62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0309" name="Freeform 29"/>
            <p:cNvSpPr>
              <a:spLocks noChangeArrowheads="1"/>
            </p:cNvSpPr>
            <p:nvPr/>
          </p:nvSpPr>
          <p:spPr bwMode="auto">
            <a:xfrm>
              <a:off x="0" y="1980343"/>
              <a:ext cx="755650" cy="2408237"/>
            </a:xfrm>
            <a:custGeom>
              <a:avLst/>
              <a:gdLst>
                <a:gd name="T0" fmla="*/ 0 w 476"/>
                <a:gd name="T1" fmla="*/ 2408237 h 1517"/>
                <a:gd name="T2" fmla="*/ 0 w 476"/>
                <a:gd name="T3" fmla="*/ 0 h 1517"/>
                <a:gd name="T4" fmla="*/ 755650 w 476"/>
                <a:gd name="T5" fmla="*/ 1636712 h 1517"/>
                <a:gd name="T6" fmla="*/ 0 w 476"/>
                <a:gd name="T7" fmla="*/ 2408237 h 1517"/>
                <a:gd name="T8" fmla="*/ 0 60000 65536"/>
                <a:gd name="T9" fmla="*/ 0 60000 65536"/>
                <a:gd name="T10" fmla="*/ 0 60000 65536"/>
                <a:gd name="T11" fmla="*/ 0 60000 65536"/>
                <a:gd name="T12" fmla="*/ 0 w 476"/>
                <a:gd name="T13" fmla="*/ 0 h 1517"/>
                <a:gd name="T14" fmla="*/ 476 w 476"/>
                <a:gd name="T15" fmla="*/ 1517 h 1517"/>
              </a:gdLst>
              <a:ahLst/>
              <a:cxnLst>
                <a:cxn ang="T8">
                  <a:pos x="T0" y="T1"/>
                </a:cxn>
                <a:cxn ang="T9">
                  <a:pos x="T2" y="T3"/>
                </a:cxn>
                <a:cxn ang="T10">
                  <a:pos x="T4" y="T5"/>
                </a:cxn>
                <a:cxn ang="T11">
                  <a:pos x="T6" y="T7"/>
                </a:cxn>
              </a:cxnLst>
              <a:rect l="T12" t="T13" r="T14" b="T15"/>
              <a:pathLst>
                <a:path w="476" h="1517">
                  <a:moveTo>
                    <a:pt x="0" y="1517"/>
                  </a:moveTo>
                  <a:lnTo>
                    <a:pt x="0" y="0"/>
                  </a:lnTo>
                  <a:lnTo>
                    <a:pt x="476" y="1031"/>
                  </a:lnTo>
                  <a:lnTo>
                    <a:pt x="0" y="1517"/>
                  </a:lnTo>
                  <a:close/>
                </a:path>
              </a:pathLst>
            </a:custGeom>
            <a:solidFill>
              <a:srgbClr val="E24C2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0310" name="Freeform 30"/>
            <p:cNvSpPr>
              <a:spLocks noChangeArrowheads="1"/>
            </p:cNvSpPr>
            <p:nvPr/>
          </p:nvSpPr>
          <p:spPr bwMode="auto">
            <a:xfrm>
              <a:off x="0" y="1980343"/>
              <a:ext cx="2435225" cy="1636712"/>
            </a:xfrm>
            <a:custGeom>
              <a:avLst/>
              <a:gdLst>
                <a:gd name="T0" fmla="*/ 0 w 1534"/>
                <a:gd name="T1" fmla="*/ 0 h 1031"/>
                <a:gd name="T2" fmla="*/ 2435225 w 1534"/>
                <a:gd name="T3" fmla="*/ 419100 h 1031"/>
                <a:gd name="T4" fmla="*/ 755650 w 1534"/>
                <a:gd name="T5" fmla="*/ 1636712 h 1031"/>
                <a:gd name="T6" fmla="*/ 0 w 1534"/>
                <a:gd name="T7" fmla="*/ 0 h 1031"/>
                <a:gd name="T8" fmla="*/ 0 60000 65536"/>
                <a:gd name="T9" fmla="*/ 0 60000 65536"/>
                <a:gd name="T10" fmla="*/ 0 60000 65536"/>
                <a:gd name="T11" fmla="*/ 0 60000 65536"/>
                <a:gd name="T12" fmla="*/ 0 w 1534"/>
                <a:gd name="T13" fmla="*/ 0 h 1031"/>
                <a:gd name="T14" fmla="*/ 1534 w 1534"/>
                <a:gd name="T15" fmla="*/ 1031 h 1031"/>
              </a:gdLst>
              <a:ahLst/>
              <a:cxnLst>
                <a:cxn ang="T8">
                  <a:pos x="T0" y="T1"/>
                </a:cxn>
                <a:cxn ang="T9">
                  <a:pos x="T2" y="T3"/>
                </a:cxn>
                <a:cxn ang="T10">
                  <a:pos x="T4" y="T5"/>
                </a:cxn>
                <a:cxn ang="T11">
                  <a:pos x="T6" y="T7"/>
                </a:cxn>
              </a:cxnLst>
              <a:rect l="T12" t="T13" r="T14" b="T15"/>
              <a:pathLst>
                <a:path w="1534" h="1031">
                  <a:moveTo>
                    <a:pt x="0" y="0"/>
                  </a:moveTo>
                  <a:lnTo>
                    <a:pt x="1534" y="264"/>
                  </a:lnTo>
                  <a:lnTo>
                    <a:pt x="476" y="1031"/>
                  </a:lnTo>
                  <a:lnTo>
                    <a:pt x="0" y="0"/>
                  </a:lnTo>
                  <a:close/>
                </a:path>
              </a:pathLst>
            </a:custGeom>
            <a:solidFill>
              <a:srgbClr val="E25D2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0311" name="Freeform 31"/>
            <p:cNvSpPr>
              <a:spLocks noChangeArrowheads="1"/>
            </p:cNvSpPr>
            <p:nvPr/>
          </p:nvSpPr>
          <p:spPr bwMode="auto">
            <a:xfrm>
              <a:off x="0" y="3617056"/>
              <a:ext cx="755650" cy="1520825"/>
            </a:xfrm>
            <a:custGeom>
              <a:avLst/>
              <a:gdLst>
                <a:gd name="T0" fmla="*/ 755650 w 476"/>
                <a:gd name="T1" fmla="*/ 0 h 958"/>
                <a:gd name="T2" fmla="*/ 652463 w 476"/>
                <a:gd name="T3" fmla="*/ 1520825 h 958"/>
                <a:gd name="T4" fmla="*/ 0 w 476"/>
                <a:gd name="T5" fmla="*/ 771525 h 958"/>
                <a:gd name="T6" fmla="*/ 755650 w 476"/>
                <a:gd name="T7" fmla="*/ 0 h 958"/>
                <a:gd name="T8" fmla="*/ 0 60000 65536"/>
                <a:gd name="T9" fmla="*/ 0 60000 65536"/>
                <a:gd name="T10" fmla="*/ 0 60000 65536"/>
                <a:gd name="T11" fmla="*/ 0 60000 65536"/>
                <a:gd name="T12" fmla="*/ 0 w 476"/>
                <a:gd name="T13" fmla="*/ 0 h 958"/>
                <a:gd name="T14" fmla="*/ 476 w 476"/>
                <a:gd name="T15" fmla="*/ 958 h 958"/>
              </a:gdLst>
              <a:ahLst/>
              <a:cxnLst>
                <a:cxn ang="T8">
                  <a:pos x="T0" y="T1"/>
                </a:cxn>
                <a:cxn ang="T9">
                  <a:pos x="T2" y="T3"/>
                </a:cxn>
                <a:cxn ang="T10">
                  <a:pos x="T4" y="T5"/>
                </a:cxn>
                <a:cxn ang="T11">
                  <a:pos x="T6" y="T7"/>
                </a:cxn>
              </a:cxnLst>
              <a:rect l="T12" t="T13" r="T14" b="T15"/>
              <a:pathLst>
                <a:path w="476" h="958">
                  <a:moveTo>
                    <a:pt x="476" y="0"/>
                  </a:moveTo>
                  <a:lnTo>
                    <a:pt x="411" y="958"/>
                  </a:lnTo>
                  <a:lnTo>
                    <a:pt x="0" y="486"/>
                  </a:lnTo>
                  <a:lnTo>
                    <a:pt x="476" y="0"/>
                  </a:lnTo>
                  <a:close/>
                </a:path>
              </a:pathLst>
            </a:custGeom>
            <a:solidFill>
              <a:srgbClr val="DD272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0312" name="Freeform 32"/>
            <p:cNvSpPr>
              <a:spLocks noChangeArrowheads="1"/>
            </p:cNvSpPr>
            <p:nvPr/>
          </p:nvSpPr>
          <p:spPr bwMode="auto">
            <a:xfrm>
              <a:off x="652463" y="3617056"/>
              <a:ext cx="1098550" cy="1520825"/>
            </a:xfrm>
            <a:custGeom>
              <a:avLst/>
              <a:gdLst>
                <a:gd name="T0" fmla="*/ 103188 w 692"/>
                <a:gd name="T1" fmla="*/ 0 h 958"/>
                <a:gd name="T2" fmla="*/ 1098550 w 692"/>
                <a:gd name="T3" fmla="*/ 1520825 h 958"/>
                <a:gd name="T4" fmla="*/ 0 w 692"/>
                <a:gd name="T5" fmla="*/ 1520825 h 958"/>
                <a:gd name="T6" fmla="*/ 103188 w 692"/>
                <a:gd name="T7" fmla="*/ 0 h 958"/>
                <a:gd name="T8" fmla="*/ 0 60000 65536"/>
                <a:gd name="T9" fmla="*/ 0 60000 65536"/>
                <a:gd name="T10" fmla="*/ 0 60000 65536"/>
                <a:gd name="T11" fmla="*/ 0 60000 65536"/>
                <a:gd name="T12" fmla="*/ 0 w 692"/>
                <a:gd name="T13" fmla="*/ 0 h 958"/>
                <a:gd name="T14" fmla="*/ 692 w 692"/>
                <a:gd name="T15" fmla="*/ 958 h 958"/>
              </a:gdLst>
              <a:ahLst/>
              <a:cxnLst>
                <a:cxn ang="T8">
                  <a:pos x="T0" y="T1"/>
                </a:cxn>
                <a:cxn ang="T9">
                  <a:pos x="T2" y="T3"/>
                </a:cxn>
                <a:cxn ang="T10">
                  <a:pos x="T4" y="T5"/>
                </a:cxn>
                <a:cxn ang="T11">
                  <a:pos x="T6" y="T7"/>
                </a:cxn>
              </a:cxnLst>
              <a:rect l="T12" t="T13" r="T14" b="T15"/>
              <a:pathLst>
                <a:path w="692" h="958">
                  <a:moveTo>
                    <a:pt x="65" y="0"/>
                  </a:moveTo>
                  <a:lnTo>
                    <a:pt x="692" y="958"/>
                  </a:lnTo>
                  <a:lnTo>
                    <a:pt x="0" y="958"/>
                  </a:lnTo>
                  <a:lnTo>
                    <a:pt x="65" y="0"/>
                  </a:lnTo>
                  <a:close/>
                </a:path>
              </a:pathLst>
            </a:custGeom>
            <a:solidFill>
              <a:srgbClr val="AD232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0313" name="Freeform 33"/>
            <p:cNvSpPr>
              <a:spLocks noChangeArrowheads="1"/>
            </p:cNvSpPr>
            <p:nvPr/>
          </p:nvSpPr>
          <p:spPr bwMode="auto">
            <a:xfrm>
              <a:off x="755651" y="3617056"/>
              <a:ext cx="2000250" cy="1520825"/>
            </a:xfrm>
            <a:custGeom>
              <a:avLst/>
              <a:gdLst>
                <a:gd name="T0" fmla="*/ 0 w 1260"/>
                <a:gd name="T1" fmla="*/ 0 h 958"/>
                <a:gd name="T2" fmla="*/ 2000250 w 1260"/>
                <a:gd name="T3" fmla="*/ 1520825 h 958"/>
                <a:gd name="T4" fmla="*/ 995363 w 1260"/>
                <a:gd name="T5" fmla="*/ 1520825 h 958"/>
                <a:gd name="T6" fmla="*/ 0 w 1260"/>
                <a:gd name="T7" fmla="*/ 0 h 958"/>
                <a:gd name="T8" fmla="*/ 0 60000 65536"/>
                <a:gd name="T9" fmla="*/ 0 60000 65536"/>
                <a:gd name="T10" fmla="*/ 0 60000 65536"/>
                <a:gd name="T11" fmla="*/ 0 60000 65536"/>
                <a:gd name="T12" fmla="*/ 0 w 1260"/>
                <a:gd name="T13" fmla="*/ 0 h 958"/>
                <a:gd name="T14" fmla="*/ 1260 w 1260"/>
                <a:gd name="T15" fmla="*/ 958 h 958"/>
              </a:gdLst>
              <a:ahLst/>
              <a:cxnLst>
                <a:cxn ang="T8">
                  <a:pos x="T0" y="T1"/>
                </a:cxn>
                <a:cxn ang="T9">
                  <a:pos x="T2" y="T3"/>
                </a:cxn>
                <a:cxn ang="T10">
                  <a:pos x="T4" y="T5"/>
                </a:cxn>
                <a:cxn ang="T11">
                  <a:pos x="T6" y="T7"/>
                </a:cxn>
              </a:cxnLst>
              <a:rect l="T12" t="T13" r="T14" b="T15"/>
              <a:pathLst>
                <a:path w="1260" h="958">
                  <a:moveTo>
                    <a:pt x="0" y="0"/>
                  </a:moveTo>
                  <a:lnTo>
                    <a:pt x="1260" y="958"/>
                  </a:lnTo>
                  <a:lnTo>
                    <a:pt x="627" y="958"/>
                  </a:lnTo>
                  <a:lnTo>
                    <a:pt x="0" y="0"/>
                  </a:lnTo>
                  <a:close/>
                </a:path>
              </a:pathLst>
            </a:custGeom>
            <a:solidFill>
              <a:srgbClr val="DD272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0314" name="Freeform 34"/>
            <p:cNvSpPr>
              <a:spLocks noChangeArrowheads="1"/>
            </p:cNvSpPr>
            <p:nvPr/>
          </p:nvSpPr>
          <p:spPr bwMode="auto">
            <a:xfrm>
              <a:off x="755651" y="3617056"/>
              <a:ext cx="2127250" cy="1520825"/>
            </a:xfrm>
            <a:custGeom>
              <a:avLst/>
              <a:gdLst>
                <a:gd name="T0" fmla="*/ 2000250 w 1340"/>
                <a:gd name="T1" fmla="*/ 1520825 h 958"/>
                <a:gd name="T2" fmla="*/ 2127250 w 1340"/>
                <a:gd name="T3" fmla="*/ 179388 h 958"/>
                <a:gd name="T4" fmla="*/ 0 w 1340"/>
                <a:gd name="T5" fmla="*/ 0 h 958"/>
                <a:gd name="T6" fmla="*/ 2000250 w 1340"/>
                <a:gd name="T7" fmla="*/ 1520825 h 958"/>
                <a:gd name="T8" fmla="*/ 0 60000 65536"/>
                <a:gd name="T9" fmla="*/ 0 60000 65536"/>
                <a:gd name="T10" fmla="*/ 0 60000 65536"/>
                <a:gd name="T11" fmla="*/ 0 60000 65536"/>
                <a:gd name="T12" fmla="*/ 0 w 1340"/>
                <a:gd name="T13" fmla="*/ 0 h 958"/>
                <a:gd name="T14" fmla="*/ 1340 w 1340"/>
                <a:gd name="T15" fmla="*/ 958 h 958"/>
              </a:gdLst>
              <a:ahLst/>
              <a:cxnLst>
                <a:cxn ang="T8">
                  <a:pos x="T0" y="T1"/>
                </a:cxn>
                <a:cxn ang="T9">
                  <a:pos x="T2" y="T3"/>
                </a:cxn>
                <a:cxn ang="T10">
                  <a:pos x="T4" y="T5"/>
                </a:cxn>
                <a:cxn ang="T11">
                  <a:pos x="T6" y="T7"/>
                </a:cxn>
              </a:cxnLst>
              <a:rect l="T12" t="T13" r="T14" b="T15"/>
              <a:pathLst>
                <a:path w="1340" h="958">
                  <a:moveTo>
                    <a:pt x="1260" y="958"/>
                  </a:moveTo>
                  <a:lnTo>
                    <a:pt x="1340" y="113"/>
                  </a:lnTo>
                  <a:lnTo>
                    <a:pt x="0" y="0"/>
                  </a:lnTo>
                  <a:lnTo>
                    <a:pt x="1260" y="958"/>
                  </a:lnTo>
                  <a:close/>
                </a:path>
              </a:pathLst>
            </a:custGeom>
            <a:solidFill>
              <a:srgbClr val="E24C2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0315" name="Freeform 35"/>
            <p:cNvSpPr>
              <a:spLocks noChangeArrowheads="1"/>
            </p:cNvSpPr>
            <p:nvPr/>
          </p:nvSpPr>
          <p:spPr bwMode="auto">
            <a:xfrm>
              <a:off x="755651" y="2399443"/>
              <a:ext cx="2127250" cy="1397000"/>
            </a:xfrm>
            <a:custGeom>
              <a:avLst/>
              <a:gdLst>
                <a:gd name="T0" fmla="*/ 1679575 w 1340"/>
                <a:gd name="T1" fmla="*/ 0 h 880"/>
                <a:gd name="T2" fmla="*/ 0 w 1340"/>
                <a:gd name="T3" fmla="*/ 1217613 h 880"/>
                <a:gd name="T4" fmla="*/ 2127250 w 1340"/>
                <a:gd name="T5" fmla="*/ 1397000 h 880"/>
                <a:gd name="T6" fmla="*/ 1679575 w 1340"/>
                <a:gd name="T7" fmla="*/ 0 h 880"/>
                <a:gd name="T8" fmla="*/ 0 60000 65536"/>
                <a:gd name="T9" fmla="*/ 0 60000 65536"/>
                <a:gd name="T10" fmla="*/ 0 60000 65536"/>
                <a:gd name="T11" fmla="*/ 0 60000 65536"/>
                <a:gd name="T12" fmla="*/ 0 w 1340"/>
                <a:gd name="T13" fmla="*/ 0 h 880"/>
                <a:gd name="T14" fmla="*/ 1340 w 1340"/>
                <a:gd name="T15" fmla="*/ 880 h 880"/>
              </a:gdLst>
              <a:ahLst/>
              <a:cxnLst>
                <a:cxn ang="T8">
                  <a:pos x="T0" y="T1"/>
                </a:cxn>
                <a:cxn ang="T9">
                  <a:pos x="T2" y="T3"/>
                </a:cxn>
                <a:cxn ang="T10">
                  <a:pos x="T4" y="T5"/>
                </a:cxn>
                <a:cxn ang="T11">
                  <a:pos x="T6" y="T7"/>
                </a:cxn>
              </a:cxnLst>
              <a:rect l="T12" t="T13" r="T14" b="T15"/>
              <a:pathLst>
                <a:path w="1340" h="880">
                  <a:moveTo>
                    <a:pt x="1058" y="0"/>
                  </a:moveTo>
                  <a:lnTo>
                    <a:pt x="0" y="767"/>
                  </a:lnTo>
                  <a:lnTo>
                    <a:pt x="1340" y="880"/>
                  </a:lnTo>
                  <a:lnTo>
                    <a:pt x="1058" y="0"/>
                  </a:lnTo>
                  <a:close/>
                </a:path>
              </a:pathLst>
            </a:custGeom>
            <a:solidFill>
              <a:srgbClr val="C3549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0316" name="Freeform 36"/>
            <p:cNvSpPr>
              <a:spLocks noChangeArrowheads="1"/>
            </p:cNvSpPr>
            <p:nvPr/>
          </p:nvSpPr>
          <p:spPr bwMode="auto">
            <a:xfrm>
              <a:off x="2435226" y="2399443"/>
              <a:ext cx="1633538" cy="1711325"/>
            </a:xfrm>
            <a:custGeom>
              <a:avLst/>
              <a:gdLst>
                <a:gd name="T0" fmla="*/ 0 w 1029"/>
                <a:gd name="T1" fmla="*/ 0 h 1078"/>
                <a:gd name="T2" fmla="*/ 1633538 w 1029"/>
                <a:gd name="T3" fmla="*/ 1711325 h 1078"/>
                <a:gd name="T4" fmla="*/ 447675 w 1029"/>
                <a:gd name="T5" fmla="*/ 1397000 h 1078"/>
                <a:gd name="T6" fmla="*/ 0 w 1029"/>
                <a:gd name="T7" fmla="*/ 0 h 1078"/>
                <a:gd name="T8" fmla="*/ 0 60000 65536"/>
                <a:gd name="T9" fmla="*/ 0 60000 65536"/>
                <a:gd name="T10" fmla="*/ 0 60000 65536"/>
                <a:gd name="T11" fmla="*/ 0 60000 65536"/>
                <a:gd name="T12" fmla="*/ 0 w 1029"/>
                <a:gd name="T13" fmla="*/ 0 h 1078"/>
                <a:gd name="T14" fmla="*/ 1029 w 1029"/>
                <a:gd name="T15" fmla="*/ 1078 h 1078"/>
              </a:gdLst>
              <a:ahLst/>
              <a:cxnLst>
                <a:cxn ang="T8">
                  <a:pos x="T0" y="T1"/>
                </a:cxn>
                <a:cxn ang="T9">
                  <a:pos x="T2" y="T3"/>
                </a:cxn>
                <a:cxn ang="T10">
                  <a:pos x="T4" y="T5"/>
                </a:cxn>
                <a:cxn ang="T11">
                  <a:pos x="T6" y="T7"/>
                </a:cxn>
              </a:cxnLst>
              <a:rect l="T12" t="T13" r="T14" b="T15"/>
              <a:pathLst>
                <a:path w="1029" h="1078">
                  <a:moveTo>
                    <a:pt x="0" y="0"/>
                  </a:moveTo>
                  <a:lnTo>
                    <a:pt x="1029" y="1078"/>
                  </a:lnTo>
                  <a:lnTo>
                    <a:pt x="282" y="880"/>
                  </a:lnTo>
                  <a:lnTo>
                    <a:pt x="0" y="0"/>
                  </a:lnTo>
                  <a:close/>
                </a:path>
              </a:pathLst>
            </a:custGeom>
            <a:solidFill>
              <a:srgbClr val="DA368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0317" name="Freeform 37"/>
            <p:cNvSpPr>
              <a:spLocks noChangeArrowheads="1"/>
            </p:cNvSpPr>
            <p:nvPr/>
          </p:nvSpPr>
          <p:spPr bwMode="auto">
            <a:xfrm>
              <a:off x="2435226" y="1523143"/>
              <a:ext cx="1633538" cy="2587625"/>
            </a:xfrm>
            <a:custGeom>
              <a:avLst/>
              <a:gdLst>
                <a:gd name="T0" fmla="*/ 0 w 1029"/>
                <a:gd name="T1" fmla="*/ 876300 h 1630"/>
                <a:gd name="T2" fmla="*/ 949325 w 1029"/>
                <a:gd name="T3" fmla="*/ 0 h 1630"/>
                <a:gd name="T4" fmla="*/ 1633538 w 1029"/>
                <a:gd name="T5" fmla="*/ 2587625 h 1630"/>
                <a:gd name="T6" fmla="*/ 0 w 1029"/>
                <a:gd name="T7" fmla="*/ 876300 h 1630"/>
                <a:gd name="T8" fmla="*/ 0 60000 65536"/>
                <a:gd name="T9" fmla="*/ 0 60000 65536"/>
                <a:gd name="T10" fmla="*/ 0 60000 65536"/>
                <a:gd name="T11" fmla="*/ 0 60000 65536"/>
                <a:gd name="T12" fmla="*/ 0 w 1029"/>
                <a:gd name="T13" fmla="*/ 0 h 1630"/>
                <a:gd name="T14" fmla="*/ 1029 w 1029"/>
                <a:gd name="T15" fmla="*/ 1630 h 1630"/>
              </a:gdLst>
              <a:ahLst/>
              <a:cxnLst>
                <a:cxn ang="T8">
                  <a:pos x="T0" y="T1"/>
                </a:cxn>
                <a:cxn ang="T9">
                  <a:pos x="T2" y="T3"/>
                </a:cxn>
                <a:cxn ang="T10">
                  <a:pos x="T4" y="T5"/>
                </a:cxn>
                <a:cxn ang="T11">
                  <a:pos x="T6" y="T7"/>
                </a:cxn>
              </a:cxnLst>
              <a:rect l="T12" t="T13" r="T14" b="T15"/>
              <a:pathLst>
                <a:path w="1029" h="1630">
                  <a:moveTo>
                    <a:pt x="0" y="552"/>
                  </a:moveTo>
                  <a:lnTo>
                    <a:pt x="598" y="0"/>
                  </a:lnTo>
                  <a:lnTo>
                    <a:pt x="1029" y="1630"/>
                  </a:lnTo>
                  <a:lnTo>
                    <a:pt x="0" y="552"/>
                  </a:lnTo>
                  <a:close/>
                </a:path>
              </a:pathLst>
            </a:custGeom>
            <a:solidFill>
              <a:srgbClr val="B5207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0318" name="Freeform 38"/>
            <p:cNvSpPr>
              <a:spLocks noChangeArrowheads="1"/>
            </p:cNvSpPr>
            <p:nvPr/>
          </p:nvSpPr>
          <p:spPr bwMode="auto">
            <a:xfrm>
              <a:off x="3361469" y="1523143"/>
              <a:ext cx="977899" cy="2587625"/>
            </a:xfrm>
            <a:custGeom>
              <a:avLst/>
              <a:gdLst>
                <a:gd name="T0" fmla="*/ 0 w 616"/>
                <a:gd name="T1" fmla="*/ 0 h 1630"/>
                <a:gd name="T2" fmla="*/ 977899 w 616"/>
                <a:gd name="T3" fmla="*/ 631825 h 1630"/>
                <a:gd name="T4" fmla="*/ 684212 w 616"/>
                <a:gd name="T5" fmla="*/ 2587625 h 1630"/>
                <a:gd name="T6" fmla="*/ 0 w 616"/>
                <a:gd name="T7" fmla="*/ 0 h 1630"/>
                <a:gd name="T8" fmla="*/ 0 60000 65536"/>
                <a:gd name="T9" fmla="*/ 0 60000 65536"/>
                <a:gd name="T10" fmla="*/ 0 60000 65536"/>
                <a:gd name="T11" fmla="*/ 0 60000 65536"/>
                <a:gd name="T12" fmla="*/ 0 w 616"/>
                <a:gd name="T13" fmla="*/ 0 h 1630"/>
                <a:gd name="T14" fmla="*/ 616 w 616"/>
                <a:gd name="T15" fmla="*/ 1630 h 1630"/>
              </a:gdLst>
              <a:ahLst/>
              <a:cxnLst>
                <a:cxn ang="T8">
                  <a:pos x="T0" y="T1"/>
                </a:cxn>
                <a:cxn ang="T9">
                  <a:pos x="T2" y="T3"/>
                </a:cxn>
                <a:cxn ang="T10">
                  <a:pos x="T4" y="T5"/>
                </a:cxn>
                <a:cxn ang="T11">
                  <a:pos x="T6" y="T7"/>
                </a:cxn>
              </a:cxnLst>
              <a:rect l="T12" t="T13" r="T14" b="T15"/>
              <a:pathLst>
                <a:path w="616" h="1630">
                  <a:moveTo>
                    <a:pt x="0" y="0"/>
                  </a:moveTo>
                  <a:lnTo>
                    <a:pt x="616" y="398"/>
                  </a:lnTo>
                  <a:lnTo>
                    <a:pt x="431" y="1630"/>
                  </a:lnTo>
                  <a:lnTo>
                    <a:pt x="0" y="0"/>
                  </a:lnTo>
                  <a:close/>
                </a:path>
              </a:pathLst>
            </a:custGeom>
            <a:solidFill>
              <a:srgbClr val="95226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0319" name="Freeform 39"/>
            <p:cNvSpPr>
              <a:spLocks noChangeArrowheads="1"/>
            </p:cNvSpPr>
            <p:nvPr/>
          </p:nvSpPr>
          <p:spPr bwMode="auto">
            <a:xfrm>
              <a:off x="2882901" y="3796443"/>
              <a:ext cx="1687513" cy="1341437"/>
            </a:xfrm>
            <a:custGeom>
              <a:avLst/>
              <a:gdLst>
                <a:gd name="T0" fmla="*/ 0 w 1063"/>
                <a:gd name="T1" fmla="*/ 0 h 845"/>
                <a:gd name="T2" fmla="*/ 1687513 w 1063"/>
                <a:gd name="T3" fmla="*/ 1341437 h 845"/>
                <a:gd name="T4" fmla="*/ 1185863 w 1063"/>
                <a:gd name="T5" fmla="*/ 314325 h 845"/>
                <a:gd name="T6" fmla="*/ 0 w 1063"/>
                <a:gd name="T7" fmla="*/ 0 h 845"/>
                <a:gd name="T8" fmla="*/ 0 60000 65536"/>
                <a:gd name="T9" fmla="*/ 0 60000 65536"/>
                <a:gd name="T10" fmla="*/ 0 60000 65536"/>
                <a:gd name="T11" fmla="*/ 0 60000 65536"/>
                <a:gd name="T12" fmla="*/ 0 w 1063"/>
                <a:gd name="T13" fmla="*/ 0 h 845"/>
                <a:gd name="T14" fmla="*/ 1063 w 1063"/>
                <a:gd name="T15" fmla="*/ 845 h 845"/>
              </a:gdLst>
              <a:ahLst/>
              <a:cxnLst>
                <a:cxn ang="T8">
                  <a:pos x="T0" y="T1"/>
                </a:cxn>
                <a:cxn ang="T9">
                  <a:pos x="T2" y="T3"/>
                </a:cxn>
                <a:cxn ang="T10">
                  <a:pos x="T4" y="T5"/>
                </a:cxn>
                <a:cxn ang="T11">
                  <a:pos x="T6" y="T7"/>
                </a:cxn>
              </a:cxnLst>
              <a:rect l="T12" t="T13" r="T14" b="T15"/>
              <a:pathLst>
                <a:path w="1063" h="845">
                  <a:moveTo>
                    <a:pt x="0" y="0"/>
                  </a:moveTo>
                  <a:lnTo>
                    <a:pt x="1063" y="845"/>
                  </a:lnTo>
                  <a:lnTo>
                    <a:pt x="747" y="198"/>
                  </a:lnTo>
                  <a:lnTo>
                    <a:pt x="0" y="0"/>
                  </a:lnTo>
                  <a:close/>
                </a:path>
              </a:pathLst>
            </a:custGeom>
            <a:solidFill>
              <a:srgbClr val="B6225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0320" name="Freeform 40"/>
            <p:cNvSpPr>
              <a:spLocks noChangeArrowheads="1"/>
            </p:cNvSpPr>
            <p:nvPr/>
          </p:nvSpPr>
          <p:spPr bwMode="auto">
            <a:xfrm>
              <a:off x="2755901" y="3796443"/>
              <a:ext cx="1814513" cy="1341437"/>
            </a:xfrm>
            <a:custGeom>
              <a:avLst/>
              <a:gdLst>
                <a:gd name="T0" fmla="*/ 0 w 1143"/>
                <a:gd name="T1" fmla="*/ 1341437 h 845"/>
                <a:gd name="T2" fmla="*/ 1814513 w 1143"/>
                <a:gd name="T3" fmla="*/ 1341437 h 845"/>
                <a:gd name="T4" fmla="*/ 127000 w 1143"/>
                <a:gd name="T5" fmla="*/ 0 h 845"/>
                <a:gd name="T6" fmla="*/ 0 w 1143"/>
                <a:gd name="T7" fmla="*/ 1341437 h 845"/>
                <a:gd name="T8" fmla="*/ 0 60000 65536"/>
                <a:gd name="T9" fmla="*/ 0 60000 65536"/>
                <a:gd name="T10" fmla="*/ 0 60000 65536"/>
                <a:gd name="T11" fmla="*/ 0 60000 65536"/>
                <a:gd name="T12" fmla="*/ 0 w 1143"/>
                <a:gd name="T13" fmla="*/ 0 h 845"/>
                <a:gd name="T14" fmla="*/ 1143 w 1143"/>
                <a:gd name="T15" fmla="*/ 845 h 845"/>
              </a:gdLst>
              <a:ahLst/>
              <a:cxnLst>
                <a:cxn ang="T8">
                  <a:pos x="T0" y="T1"/>
                </a:cxn>
                <a:cxn ang="T9">
                  <a:pos x="T2" y="T3"/>
                </a:cxn>
                <a:cxn ang="T10">
                  <a:pos x="T4" y="T5"/>
                </a:cxn>
                <a:cxn ang="T11">
                  <a:pos x="T6" y="T7"/>
                </a:cxn>
              </a:cxnLst>
              <a:rect l="T12" t="T13" r="T14" b="T15"/>
              <a:pathLst>
                <a:path w="1143" h="845">
                  <a:moveTo>
                    <a:pt x="0" y="845"/>
                  </a:moveTo>
                  <a:lnTo>
                    <a:pt x="1143" y="845"/>
                  </a:lnTo>
                  <a:lnTo>
                    <a:pt x="80" y="0"/>
                  </a:lnTo>
                  <a:lnTo>
                    <a:pt x="0" y="845"/>
                  </a:lnTo>
                  <a:close/>
                </a:path>
              </a:pathLst>
            </a:custGeom>
            <a:solidFill>
              <a:srgbClr val="C3549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0321" name="Freeform 43"/>
            <p:cNvSpPr>
              <a:spLocks noChangeArrowheads="1"/>
            </p:cNvSpPr>
            <p:nvPr/>
          </p:nvSpPr>
          <p:spPr bwMode="auto">
            <a:xfrm>
              <a:off x="1892301" y="1010381"/>
              <a:ext cx="449263" cy="533400"/>
            </a:xfrm>
            <a:custGeom>
              <a:avLst/>
              <a:gdLst>
                <a:gd name="T0" fmla="*/ 215900 w 283"/>
                <a:gd name="T1" fmla="*/ 0 h 336"/>
                <a:gd name="T2" fmla="*/ 0 w 283"/>
                <a:gd name="T3" fmla="*/ 533400 h 336"/>
                <a:gd name="T4" fmla="*/ 449263 w 283"/>
                <a:gd name="T5" fmla="*/ 301625 h 336"/>
                <a:gd name="T6" fmla="*/ 215900 w 283"/>
                <a:gd name="T7" fmla="*/ 0 h 336"/>
                <a:gd name="T8" fmla="*/ 0 60000 65536"/>
                <a:gd name="T9" fmla="*/ 0 60000 65536"/>
                <a:gd name="T10" fmla="*/ 0 60000 65536"/>
                <a:gd name="T11" fmla="*/ 0 60000 65536"/>
                <a:gd name="T12" fmla="*/ 0 w 283"/>
                <a:gd name="T13" fmla="*/ 0 h 336"/>
                <a:gd name="T14" fmla="*/ 283 w 283"/>
                <a:gd name="T15" fmla="*/ 336 h 336"/>
              </a:gdLst>
              <a:ahLst/>
              <a:cxnLst>
                <a:cxn ang="T8">
                  <a:pos x="T0" y="T1"/>
                </a:cxn>
                <a:cxn ang="T9">
                  <a:pos x="T2" y="T3"/>
                </a:cxn>
                <a:cxn ang="T10">
                  <a:pos x="T4" y="T5"/>
                </a:cxn>
                <a:cxn ang="T11">
                  <a:pos x="T6" y="T7"/>
                </a:cxn>
              </a:cxnLst>
              <a:rect l="T12" t="T13" r="T14" b="T15"/>
              <a:pathLst>
                <a:path w="283" h="336">
                  <a:moveTo>
                    <a:pt x="136" y="0"/>
                  </a:moveTo>
                  <a:lnTo>
                    <a:pt x="0" y="336"/>
                  </a:lnTo>
                  <a:lnTo>
                    <a:pt x="283" y="190"/>
                  </a:lnTo>
                  <a:lnTo>
                    <a:pt x="136" y="0"/>
                  </a:lnTo>
                  <a:close/>
                </a:path>
              </a:pathLst>
            </a:custGeom>
            <a:solidFill>
              <a:srgbClr val="E58A2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0322" name="Freeform 44"/>
            <p:cNvSpPr>
              <a:spLocks noChangeArrowheads="1"/>
            </p:cNvSpPr>
            <p:nvPr/>
          </p:nvSpPr>
          <p:spPr bwMode="auto">
            <a:xfrm>
              <a:off x="1892301" y="1312006"/>
              <a:ext cx="449263" cy="338137"/>
            </a:xfrm>
            <a:custGeom>
              <a:avLst/>
              <a:gdLst>
                <a:gd name="T0" fmla="*/ 0 w 283"/>
                <a:gd name="T1" fmla="*/ 231775 h 213"/>
                <a:gd name="T2" fmla="*/ 441325 w 283"/>
                <a:gd name="T3" fmla="*/ 338137 h 213"/>
                <a:gd name="T4" fmla="*/ 449263 w 283"/>
                <a:gd name="T5" fmla="*/ 0 h 213"/>
                <a:gd name="T6" fmla="*/ 0 w 283"/>
                <a:gd name="T7" fmla="*/ 231775 h 213"/>
                <a:gd name="T8" fmla="*/ 0 60000 65536"/>
                <a:gd name="T9" fmla="*/ 0 60000 65536"/>
                <a:gd name="T10" fmla="*/ 0 60000 65536"/>
                <a:gd name="T11" fmla="*/ 0 60000 65536"/>
                <a:gd name="T12" fmla="*/ 0 w 283"/>
                <a:gd name="T13" fmla="*/ 0 h 213"/>
                <a:gd name="T14" fmla="*/ 283 w 283"/>
                <a:gd name="T15" fmla="*/ 213 h 213"/>
              </a:gdLst>
              <a:ahLst/>
              <a:cxnLst>
                <a:cxn ang="T8">
                  <a:pos x="T0" y="T1"/>
                </a:cxn>
                <a:cxn ang="T9">
                  <a:pos x="T2" y="T3"/>
                </a:cxn>
                <a:cxn ang="T10">
                  <a:pos x="T4" y="T5"/>
                </a:cxn>
                <a:cxn ang="T11">
                  <a:pos x="T6" y="T7"/>
                </a:cxn>
              </a:cxnLst>
              <a:rect l="T12" t="T13" r="T14" b="T15"/>
              <a:pathLst>
                <a:path w="283" h="213">
                  <a:moveTo>
                    <a:pt x="0" y="146"/>
                  </a:moveTo>
                  <a:lnTo>
                    <a:pt x="278" y="213"/>
                  </a:lnTo>
                  <a:lnTo>
                    <a:pt x="283" y="0"/>
                  </a:lnTo>
                  <a:lnTo>
                    <a:pt x="0" y="146"/>
                  </a:lnTo>
                  <a:close/>
                </a:path>
              </a:pathLst>
            </a:custGeom>
            <a:solidFill>
              <a:srgbClr val="F4E67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0323" name="Freeform 45"/>
            <p:cNvSpPr>
              <a:spLocks noChangeArrowheads="1"/>
            </p:cNvSpPr>
            <p:nvPr/>
          </p:nvSpPr>
          <p:spPr bwMode="auto">
            <a:xfrm>
              <a:off x="0" y="4388581"/>
              <a:ext cx="652463" cy="749300"/>
            </a:xfrm>
            <a:custGeom>
              <a:avLst/>
              <a:gdLst>
                <a:gd name="T0" fmla="*/ 652463 w 411"/>
                <a:gd name="T1" fmla="*/ 749300 h 472"/>
                <a:gd name="T2" fmla="*/ 0 w 411"/>
                <a:gd name="T3" fmla="*/ 749300 h 472"/>
                <a:gd name="T4" fmla="*/ 0 w 411"/>
                <a:gd name="T5" fmla="*/ 0 h 472"/>
                <a:gd name="T6" fmla="*/ 652463 w 411"/>
                <a:gd name="T7" fmla="*/ 749300 h 472"/>
                <a:gd name="T8" fmla="*/ 0 60000 65536"/>
                <a:gd name="T9" fmla="*/ 0 60000 65536"/>
                <a:gd name="T10" fmla="*/ 0 60000 65536"/>
                <a:gd name="T11" fmla="*/ 0 60000 65536"/>
                <a:gd name="T12" fmla="*/ 0 w 411"/>
                <a:gd name="T13" fmla="*/ 0 h 472"/>
                <a:gd name="T14" fmla="*/ 411 w 411"/>
                <a:gd name="T15" fmla="*/ 472 h 472"/>
              </a:gdLst>
              <a:ahLst/>
              <a:cxnLst>
                <a:cxn ang="T8">
                  <a:pos x="T0" y="T1"/>
                </a:cxn>
                <a:cxn ang="T9">
                  <a:pos x="T2" y="T3"/>
                </a:cxn>
                <a:cxn ang="T10">
                  <a:pos x="T4" y="T5"/>
                </a:cxn>
                <a:cxn ang="T11">
                  <a:pos x="T6" y="T7"/>
                </a:cxn>
              </a:cxnLst>
              <a:rect l="T12" t="T13" r="T14" b="T15"/>
              <a:pathLst>
                <a:path w="411" h="472">
                  <a:moveTo>
                    <a:pt x="411" y="472"/>
                  </a:moveTo>
                  <a:lnTo>
                    <a:pt x="0" y="472"/>
                  </a:lnTo>
                  <a:lnTo>
                    <a:pt x="0" y="0"/>
                  </a:lnTo>
                  <a:lnTo>
                    <a:pt x="411" y="472"/>
                  </a:lnTo>
                  <a:close/>
                </a:path>
              </a:pathLst>
            </a:custGeom>
            <a:solidFill>
              <a:srgbClr val="E25A6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0324" name="Freeform 46"/>
            <p:cNvSpPr>
              <a:spLocks noChangeArrowheads="1"/>
            </p:cNvSpPr>
            <p:nvPr/>
          </p:nvSpPr>
          <p:spPr bwMode="auto">
            <a:xfrm>
              <a:off x="0" y="1581881"/>
              <a:ext cx="2435225" cy="817562"/>
            </a:xfrm>
            <a:custGeom>
              <a:avLst/>
              <a:gdLst>
                <a:gd name="T0" fmla="*/ 2435225 w 1534"/>
                <a:gd name="T1" fmla="*/ 817562 h 515"/>
                <a:gd name="T2" fmla="*/ 1700213 w 1534"/>
                <a:gd name="T3" fmla="*/ 0 h 515"/>
                <a:gd name="T4" fmla="*/ 0 w 1534"/>
                <a:gd name="T5" fmla="*/ 398462 h 515"/>
                <a:gd name="T6" fmla="*/ 2435225 w 1534"/>
                <a:gd name="T7" fmla="*/ 817562 h 515"/>
                <a:gd name="T8" fmla="*/ 0 60000 65536"/>
                <a:gd name="T9" fmla="*/ 0 60000 65536"/>
                <a:gd name="T10" fmla="*/ 0 60000 65536"/>
                <a:gd name="T11" fmla="*/ 0 60000 65536"/>
                <a:gd name="T12" fmla="*/ 0 w 1534"/>
                <a:gd name="T13" fmla="*/ 0 h 515"/>
                <a:gd name="T14" fmla="*/ 1534 w 1534"/>
                <a:gd name="T15" fmla="*/ 515 h 515"/>
              </a:gdLst>
              <a:ahLst/>
              <a:cxnLst>
                <a:cxn ang="T8">
                  <a:pos x="T0" y="T1"/>
                </a:cxn>
                <a:cxn ang="T9">
                  <a:pos x="T2" y="T3"/>
                </a:cxn>
                <a:cxn ang="T10">
                  <a:pos x="T4" y="T5"/>
                </a:cxn>
                <a:cxn ang="T11">
                  <a:pos x="T6" y="T7"/>
                </a:cxn>
              </a:cxnLst>
              <a:rect l="T12" t="T13" r="T14" b="T15"/>
              <a:pathLst>
                <a:path w="1534" h="515">
                  <a:moveTo>
                    <a:pt x="1534" y="515"/>
                  </a:moveTo>
                  <a:lnTo>
                    <a:pt x="1071" y="0"/>
                  </a:lnTo>
                  <a:lnTo>
                    <a:pt x="0" y="251"/>
                  </a:lnTo>
                  <a:lnTo>
                    <a:pt x="1534" y="515"/>
                  </a:lnTo>
                  <a:close/>
                </a:path>
              </a:pathLst>
            </a:custGeom>
            <a:solidFill>
              <a:srgbClr val="F4E67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0325" name="Freeform 47"/>
            <p:cNvSpPr>
              <a:spLocks noChangeArrowheads="1"/>
            </p:cNvSpPr>
            <p:nvPr/>
          </p:nvSpPr>
          <p:spPr bwMode="auto">
            <a:xfrm>
              <a:off x="0" y="605568"/>
              <a:ext cx="1941513" cy="1374775"/>
            </a:xfrm>
            <a:custGeom>
              <a:avLst/>
              <a:gdLst>
                <a:gd name="T0" fmla="*/ 1700213 w 1223"/>
                <a:gd name="T1" fmla="*/ 976313 h 866"/>
                <a:gd name="T2" fmla="*/ 1941513 w 1223"/>
                <a:gd name="T3" fmla="*/ 0 h 866"/>
                <a:gd name="T4" fmla="*/ 0 w 1223"/>
                <a:gd name="T5" fmla="*/ 1374775 h 866"/>
                <a:gd name="T6" fmla="*/ 1700213 w 1223"/>
                <a:gd name="T7" fmla="*/ 976313 h 866"/>
                <a:gd name="T8" fmla="*/ 0 60000 65536"/>
                <a:gd name="T9" fmla="*/ 0 60000 65536"/>
                <a:gd name="T10" fmla="*/ 0 60000 65536"/>
                <a:gd name="T11" fmla="*/ 0 60000 65536"/>
                <a:gd name="T12" fmla="*/ 0 w 1223"/>
                <a:gd name="T13" fmla="*/ 0 h 866"/>
                <a:gd name="T14" fmla="*/ 1223 w 1223"/>
                <a:gd name="T15" fmla="*/ 866 h 866"/>
              </a:gdLst>
              <a:ahLst/>
              <a:cxnLst>
                <a:cxn ang="T8">
                  <a:pos x="T0" y="T1"/>
                </a:cxn>
                <a:cxn ang="T9">
                  <a:pos x="T2" y="T3"/>
                </a:cxn>
                <a:cxn ang="T10">
                  <a:pos x="T4" y="T5"/>
                </a:cxn>
                <a:cxn ang="T11">
                  <a:pos x="T6" y="T7"/>
                </a:cxn>
              </a:cxnLst>
              <a:rect l="T12" t="T13" r="T14" b="T15"/>
              <a:pathLst>
                <a:path w="1223" h="866">
                  <a:moveTo>
                    <a:pt x="1071" y="615"/>
                  </a:moveTo>
                  <a:lnTo>
                    <a:pt x="1223" y="0"/>
                  </a:lnTo>
                  <a:lnTo>
                    <a:pt x="0" y="866"/>
                  </a:lnTo>
                  <a:lnTo>
                    <a:pt x="1071" y="615"/>
                  </a:lnTo>
                  <a:close/>
                </a:path>
              </a:pathLst>
            </a:custGeom>
            <a:solidFill>
              <a:srgbClr val="E58A2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0326" name="Freeform 48"/>
            <p:cNvSpPr>
              <a:spLocks noChangeArrowheads="1"/>
            </p:cNvSpPr>
            <p:nvPr/>
          </p:nvSpPr>
          <p:spPr bwMode="auto">
            <a:xfrm>
              <a:off x="0" y="0"/>
              <a:ext cx="1941513" cy="1108075"/>
            </a:xfrm>
            <a:custGeom>
              <a:avLst/>
              <a:gdLst>
                <a:gd name="T0" fmla="*/ 0 w 1223"/>
                <a:gd name="T1" fmla="*/ 1108075 h 698"/>
                <a:gd name="T2" fmla="*/ 0 w 1223"/>
                <a:gd name="T3" fmla="*/ 0 h 698"/>
                <a:gd name="T4" fmla="*/ 1941513 w 1223"/>
                <a:gd name="T5" fmla="*/ 628650 h 698"/>
                <a:gd name="T6" fmla="*/ 0 w 1223"/>
                <a:gd name="T7" fmla="*/ 1108075 h 698"/>
                <a:gd name="T8" fmla="*/ 0 60000 65536"/>
                <a:gd name="T9" fmla="*/ 0 60000 65536"/>
                <a:gd name="T10" fmla="*/ 0 60000 65536"/>
                <a:gd name="T11" fmla="*/ 0 60000 65536"/>
                <a:gd name="T12" fmla="*/ 0 w 1223"/>
                <a:gd name="T13" fmla="*/ 0 h 698"/>
                <a:gd name="T14" fmla="*/ 1223 w 1223"/>
                <a:gd name="T15" fmla="*/ 698 h 698"/>
              </a:gdLst>
              <a:ahLst/>
              <a:cxnLst>
                <a:cxn ang="T8">
                  <a:pos x="T0" y="T1"/>
                </a:cxn>
                <a:cxn ang="T9">
                  <a:pos x="T2" y="T3"/>
                </a:cxn>
                <a:cxn ang="T10">
                  <a:pos x="T4" y="T5"/>
                </a:cxn>
                <a:cxn ang="T11">
                  <a:pos x="T6" y="T7"/>
                </a:cxn>
              </a:cxnLst>
              <a:rect l="T12" t="T13" r="T14" b="T15"/>
              <a:pathLst>
                <a:path w="1223" h="698">
                  <a:moveTo>
                    <a:pt x="0" y="698"/>
                  </a:moveTo>
                  <a:lnTo>
                    <a:pt x="0" y="0"/>
                  </a:lnTo>
                  <a:lnTo>
                    <a:pt x="1223" y="396"/>
                  </a:lnTo>
                  <a:lnTo>
                    <a:pt x="0" y="698"/>
                  </a:lnTo>
                  <a:close/>
                </a:path>
              </a:pathLst>
            </a:custGeom>
            <a:solidFill>
              <a:srgbClr val="F4C51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0327" name="Freeform 71"/>
            <p:cNvSpPr>
              <a:spLocks noChangeArrowheads="1"/>
            </p:cNvSpPr>
            <p:nvPr/>
          </p:nvSpPr>
          <p:spPr bwMode="auto">
            <a:xfrm>
              <a:off x="4016376" y="1504093"/>
              <a:ext cx="327025" cy="257175"/>
            </a:xfrm>
            <a:custGeom>
              <a:avLst/>
              <a:gdLst>
                <a:gd name="T0" fmla="*/ 157163 w 206"/>
                <a:gd name="T1" fmla="*/ 0 h 162"/>
                <a:gd name="T2" fmla="*/ 0 w 206"/>
                <a:gd name="T3" fmla="*/ 257175 h 162"/>
                <a:gd name="T4" fmla="*/ 327025 w 206"/>
                <a:gd name="T5" fmla="*/ 185738 h 162"/>
                <a:gd name="T6" fmla="*/ 157163 w 206"/>
                <a:gd name="T7" fmla="*/ 0 h 162"/>
                <a:gd name="T8" fmla="*/ 0 60000 65536"/>
                <a:gd name="T9" fmla="*/ 0 60000 65536"/>
                <a:gd name="T10" fmla="*/ 0 60000 65536"/>
                <a:gd name="T11" fmla="*/ 0 60000 65536"/>
                <a:gd name="T12" fmla="*/ 0 w 206"/>
                <a:gd name="T13" fmla="*/ 0 h 162"/>
                <a:gd name="T14" fmla="*/ 206 w 206"/>
                <a:gd name="T15" fmla="*/ 162 h 162"/>
              </a:gdLst>
              <a:ahLst/>
              <a:cxnLst>
                <a:cxn ang="T8">
                  <a:pos x="T0" y="T1"/>
                </a:cxn>
                <a:cxn ang="T9">
                  <a:pos x="T2" y="T3"/>
                </a:cxn>
                <a:cxn ang="T10">
                  <a:pos x="T4" y="T5"/>
                </a:cxn>
                <a:cxn ang="T11">
                  <a:pos x="T6" y="T7"/>
                </a:cxn>
              </a:cxnLst>
              <a:rect l="T12" t="T13" r="T14" b="T15"/>
              <a:pathLst>
                <a:path w="206" h="162">
                  <a:moveTo>
                    <a:pt x="99" y="0"/>
                  </a:moveTo>
                  <a:lnTo>
                    <a:pt x="0" y="162"/>
                  </a:lnTo>
                  <a:lnTo>
                    <a:pt x="206" y="117"/>
                  </a:lnTo>
                  <a:lnTo>
                    <a:pt x="99" y="0"/>
                  </a:lnTo>
                  <a:close/>
                </a:path>
              </a:pathLst>
            </a:custGeom>
            <a:solidFill>
              <a:srgbClr val="DA368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0328" name="Freeform 72"/>
            <p:cNvSpPr>
              <a:spLocks noChangeArrowheads="1"/>
            </p:cNvSpPr>
            <p:nvPr/>
          </p:nvSpPr>
          <p:spPr bwMode="auto">
            <a:xfrm>
              <a:off x="4016376" y="1689831"/>
              <a:ext cx="327025" cy="188912"/>
            </a:xfrm>
            <a:custGeom>
              <a:avLst/>
              <a:gdLst>
                <a:gd name="T0" fmla="*/ 0 w 206"/>
                <a:gd name="T1" fmla="*/ 71437 h 119"/>
                <a:gd name="T2" fmla="*/ 265113 w 206"/>
                <a:gd name="T3" fmla="*/ 188912 h 119"/>
                <a:gd name="T4" fmla="*/ 327025 w 206"/>
                <a:gd name="T5" fmla="*/ 0 h 119"/>
                <a:gd name="T6" fmla="*/ 0 w 206"/>
                <a:gd name="T7" fmla="*/ 71437 h 119"/>
                <a:gd name="T8" fmla="*/ 0 60000 65536"/>
                <a:gd name="T9" fmla="*/ 0 60000 65536"/>
                <a:gd name="T10" fmla="*/ 0 60000 65536"/>
                <a:gd name="T11" fmla="*/ 0 60000 65536"/>
                <a:gd name="T12" fmla="*/ 0 w 206"/>
                <a:gd name="T13" fmla="*/ 0 h 119"/>
                <a:gd name="T14" fmla="*/ 206 w 206"/>
                <a:gd name="T15" fmla="*/ 119 h 119"/>
              </a:gdLst>
              <a:ahLst/>
              <a:cxnLst>
                <a:cxn ang="T8">
                  <a:pos x="T0" y="T1"/>
                </a:cxn>
                <a:cxn ang="T9">
                  <a:pos x="T2" y="T3"/>
                </a:cxn>
                <a:cxn ang="T10">
                  <a:pos x="T4" y="T5"/>
                </a:cxn>
                <a:cxn ang="T11">
                  <a:pos x="T6" y="T7"/>
                </a:cxn>
              </a:cxnLst>
              <a:rect l="T12" t="T13" r="T14" b="T15"/>
              <a:pathLst>
                <a:path w="206" h="119">
                  <a:moveTo>
                    <a:pt x="0" y="45"/>
                  </a:moveTo>
                  <a:lnTo>
                    <a:pt x="167" y="119"/>
                  </a:lnTo>
                  <a:lnTo>
                    <a:pt x="206" y="0"/>
                  </a:lnTo>
                  <a:lnTo>
                    <a:pt x="0" y="45"/>
                  </a:lnTo>
                  <a:close/>
                </a:path>
              </a:pathLst>
            </a:custGeom>
            <a:solidFill>
              <a:srgbClr val="B5207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0329" name="Oval 95"/>
            <p:cNvSpPr>
              <a:spLocks noChangeArrowheads="1"/>
            </p:cNvSpPr>
            <p:nvPr/>
          </p:nvSpPr>
          <p:spPr bwMode="auto">
            <a:xfrm>
              <a:off x="3835401" y="4126643"/>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000000"/>
                </a:solidFill>
                <a:latin typeface="Calibri" panose="020F0502020204030204" pitchFamily="34" charset="0"/>
                <a:sym typeface="宋体" panose="02010600030101010101" pitchFamily="2" charset="-122"/>
              </a:endParaRPr>
            </a:p>
          </p:txBody>
        </p:sp>
        <p:sp>
          <p:nvSpPr>
            <p:cNvPr id="10330" name="Oval 96"/>
            <p:cNvSpPr>
              <a:spLocks noChangeArrowheads="1"/>
            </p:cNvSpPr>
            <p:nvPr/>
          </p:nvSpPr>
          <p:spPr bwMode="auto">
            <a:xfrm>
              <a:off x="2714626" y="3823431"/>
              <a:ext cx="57150"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000000"/>
                </a:solidFill>
                <a:latin typeface="Calibri" panose="020F0502020204030204" pitchFamily="34" charset="0"/>
                <a:sym typeface="宋体" panose="02010600030101010101" pitchFamily="2" charset="-122"/>
              </a:endParaRPr>
            </a:p>
          </p:txBody>
        </p:sp>
        <p:sp>
          <p:nvSpPr>
            <p:cNvPr id="10331" name="Oval 97"/>
            <p:cNvSpPr>
              <a:spLocks noChangeArrowheads="1"/>
            </p:cNvSpPr>
            <p:nvPr/>
          </p:nvSpPr>
          <p:spPr bwMode="auto">
            <a:xfrm>
              <a:off x="2276476" y="2489931"/>
              <a:ext cx="58738" cy="79375"/>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000000"/>
                </a:solidFill>
                <a:latin typeface="Calibri" panose="020F0502020204030204" pitchFamily="34" charset="0"/>
                <a:sym typeface="宋体" panose="02010600030101010101" pitchFamily="2" charset="-122"/>
              </a:endParaRPr>
            </a:p>
          </p:txBody>
        </p:sp>
        <p:sp>
          <p:nvSpPr>
            <p:cNvPr id="10332" name="Oval 98"/>
            <p:cNvSpPr>
              <a:spLocks noChangeArrowheads="1"/>
            </p:cNvSpPr>
            <p:nvPr/>
          </p:nvSpPr>
          <p:spPr bwMode="auto">
            <a:xfrm>
              <a:off x="688976" y="3650393"/>
              <a:ext cx="58738" cy="79375"/>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000000"/>
                </a:solidFill>
                <a:latin typeface="Calibri" panose="020F0502020204030204" pitchFamily="34" charset="0"/>
                <a:sym typeface="宋体" panose="02010600030101010101" pitchFamily="2" charset="-122"/>
              </a:endParaRPr>
            </a:p>
          </p:txBody>
        </p:sp>
        <p:sp>
          <p:nvSpPr>
            <p:cNvPr id="10333" name="Oval 99"/>
            <p:cNvSpPr>
              <a:spLocks noChangeArrowheads="1"/>
            </p:cNvSpPr>
            <p:nvPr/>
          </p:nvSpPr>
          <p:spPr bwMode="auto">
            <a:xfrm>
              <a:off x="695326" y="1569181"/>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000000"/>
                </a:solidFill>
                <a:latin typeface="Calibri" panose="020F0502020204030204" pitchFamily="34" charset="0"/>
                <a:sym typeface="宋体" panose="02010600030101010101" pitchFamily="2" charset="-122"/>
              </a:endParaRPr>
            </a:p>
          </p:txBody>
        </p:sp>
        <p:sp>
          <p:nvSpPr>
            <p:cNvPr id="10334" name="Oval 100"/>
            <p:cNvSpPr>
              <a:spLocks noChangeArrowheads="1"/>
            </p:cNvSpPr>
            <p:nvPr/>
          </p:nvSpPr>
          <p:spPr bwMode="auto">
            <a:xfrm>
              <a:off x="163513" y="1956531"/>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000000"/>
                </a:solidFill>
                <a:latin typeface="Calibri" panose="020F0502020204030204" pitchFamily="34" charset="0"/>
                <a:sym typeface="宋体" panose="02010600030101010101" pitchFamily="2" charset="-122"/>
              </a:endParaRPr>
            </a:p>
          </p:txBody>
        </p:sp>
        <p:sp>
          <p:nvSpPr>
            <p:cNvPr id="10335" name="Oval 101"/>
            <p:cNvSpPr>
              <a:spLocks noChangeArrowheads="1"/>
            </p:cNvSpPr>
            <p:nvPr/>
          </p:nvSpPr>
          <p:spPr bwMode="auto">
            <a:xfrm>
              <a:off x="1584326" y="1697768"/>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000000"/>
                </a:solidFill>
                <a:latin typeface="Calibri" panose="020F0502020204030204" pitchFamily="34" charset="0"/>
                <a:sym typeface="宋体" panose="02010600030101010101" pitchFamily="2" charset="-122"/>
              </a:endParaRPr>
            </a:p>
          </p:txBody>
        </p:sp>
        <p:sp>
          <p:nvSpPr>
            <p:cNvPr id="10336" name="Oval 102"/>
            <p:cNvSpPr>
              <a:spLocks noChangeArrowheads="1"/>
            </p:cNvSpPr>
            <p:nvPr/>
          </p:nvSpPr>
          <p:spPr bwMode="auto">
            <a:xfrm>
              <a:off x="3182938" y="1661256"/>
              <a:ext cx="58738" cy="79375"/>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000000"/>
                </a:solidFill>
                <a:latin typeface="Calibri" panose="020F0502020204030204" pitchFamily="34" charset="0"/>
                <a:sym typeface="宋体" panose="02010600030101010101" pitchFamily="2" charset="-122"/>
              </a:endParaRPr>
            </a:p>
          </p:txBody>
        </p:sp>
        <p:sp>
          <p:nvSpPr>
            <p:cNvPr id="3" name="Oval 103"/>
            <p:cNvSpPr>
              <a:spLocks noChangeArrowheads="1"/>
            </p:cNvSpPr>
            <p:nvPr/>
          </p:nvSpPr>
          <p:spPr bwMode="auto">
            <a:xfrm>
              <a:off x="4127501" y="2272443"/>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000000"/>
                </a:solidFill>
                <a:latin typeface="Calibri" panose="020F0502020204030204" pitchFamily="34" charset="0"/>
                <a:sym typeface="宋体" panose="02010600030101010101" pitchFamily="2" charset="-122"/>
              </a:endParaRPr>
            </a:p>
          </p:txBody>
        </p:sp>
      </p:grpSp>
      <p:grpSp>
        <p:nvGrpSpPr>
          <p:cNvPr id="10294" name="Group 54"/>
          <p:cNvGrpSpPr>
            <a:grpSpLocks/>
          </p:cNvGrpSpPr>
          <p:nvPr/>
        </p:nvGrpSpPr>
        <p:grpSpPr bwMode="auto">
          <a:xfrm rot="5400000" flipH="1">
            <a:off x="-92869" y="92869"/>
            <a:ext cx="4757738" cy="4572000"/>
            <a:chOff x="0" y="0"/>
            <a:chExt cx="4756151" cy="4570413"/>
          </a:xfrm>
        </p:grpSpPr>
        <p:sp>
          <p:nvSpPr>
            <p:cNvPr id="10245" name="Freeform 51"/>
            <p:cNvSpPr>
              <a:spLocks noChangeArrowheads="1"/>
            </p:cNvSpPr>
            <p:nvPr/>
          </p:nvSpPr>
          <p:spPr bwMode="auto">
            <a:xfrm>
              <a:off x="492125" y="581025"/>
              <a:ext cx="1258888" cy="2062162"/>
            </a:xfrm>
            <a:custGeom>
              <a:avLst/>
              <a:gdLst>
                <a:gd name="T0" fmla="*/ 0 w 793"/>
                <a:gd name="T1" fmla="*/ 0 h 1299"/>
                <a:gd name="T2" fmla="*/ 190500 w 793"/>
                <a:gd name="T3" fmla="*/ 2062162 h 1299"/>
                <a:gd name="T4" fmla="*/ 1258888 w 793"/>
                <a:gd name="T5" fmla="*/ 1857375 h 1299"/>
                <a:gd name="T6" fmla="*/ 0 w 793"/>
                <a:gd name="T7" fmla="*/ 0 h 1299"/>
                <a:gd name="T8" fmla="*/ 0 60000 65536"/>
                <a:gd name="T9" fmla="*/ 0 60000 65536"/>
                <a:gd name="T10" fmla="*/ 0 60000 65536"/>
                <a:gd name="T11" fmla="*/ 0 60000 65536"/>
                <a:gd name="T12" fmla="*/ 0 w 793"/>
                <a:gd name="T13" fmla="*/ 0 h 1299"/>
                <a:gd name="T14" fmla="*/ 793 w 793"/>
                <a:gd name="T15" fmla="*/ 1299 h 1299"/>
              </a:gdLst>
              <a:ahLst/>
              <a:cxnLst>
                <a:cxn ang="T8">
                  <a:pos x="T0" y="T1"/>
                </a:cxn>
                <a:cxn ang="T9">
                  <a:pos x="T2" y="T3"/>
                </a:cxn>
                <a:cxn ang="T10">
                  <a:pos x="T4" y="T5"/>
                </a:cxn>
                <a:cxn ang="T11">
                  <a:pos x="T6" y="T7"/>
                </a:cxn>
              </a:cxnLst>
              <a:rect l="T12" t="T13" r="T14" b="T15"/>
              <a:pathLst>
                <a:path w="793" h="1299">
                  <a:moveTo>
                    <a:pt x="0" y="0"/>
                  </a:moveTo>
                  <a:lnTo>
                    <a:pt x="120" y="1299"/>
                  </a:lnTo>
                  <a:lnTo>
                    <a:pt x="793" y="1170"/>
                  </a:lnTo>
                  <a:lnTo>
                    <a:pt x="0" y="0"/>
                  </a:lnTo>
                  <a:close/>
                </a:path>
              </a:pathLst>
            </a:custGeom>
            <a:solidFill>
              <a:srgbClr val="5DABC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0246" name="Freeform 52"/>
            <p:cNvSpPr>
              <a:spLocks noChangeArrowheads="1"/>
            </p:cNvSpPr>
            <p:nvPr/>
          </p:nvSpPr>
          <p:spPr bwMode="auto">
            <a:xfrm>
              <a:off x="682625" y="2438400"/>
              <a:ext cx="1068388" cy="2132012"/>
            </a:xfrm>
            <a:custGeom>
              <a:avLst/>
              <a:gdLst>
                <a:gd name="T0" fmla="*/ 725488 w 673"/>
                <a:gd name="T1" fmla="*/ 2132012 h 1343"/>
                <a:gd name="T2" fmla="*/ 0 w 673"/>
                <a:gd name="T3" fmla="*/ 204787 h 1343"/>
                <a:gd name="T4" fmla="*/ 1068388 w 673"/>
                <a:gd name="T5" fmla="*/ 0 h 1343"/>
                <a:gd name="T6" fmla="*/ 725488 w 673"/>
                <a:gd name="T7" fmla="*/ 2132012 h 1343"/>
                <a:gd name="T8" fmla="*/ 0 60000 65536"/>
                <a:gd name="T9" fmla="*/ 0 60000 65536"/>
                <a:gd name="T10" fmla="*/ 0 60000 65536"/>
                <a:gd name="T11" fmla="*/ 0 60000 65536"/>
                <a:gd name="T12" fmla="*/ 0 w 673"/>
                <a:gd name="T13" fmla="*/ 0 h 1343"/>
                <a:gd name="T14" fmla="*/ 673 w 673"/>
                <a:gd name="T15" fmla="*/ 1343 h 1343"/>
              </a:gdLst>
              <a:ahLst/>
              <a:cxnLst>
                <a:cxn ang="T8">
                  <a:pos x="T0" y="T1"/>
                </a:cxn>
                <a:cxn ang="T9">
                  <a:pos x="T2" y="T3"/>
                </a:cxn>
                <a:cxn ang="T10">
                  <a:pos x="T4" y="T5"/>
                </a:cxn>
                <a:cxn ang="T11">
                  <a:pos x="T6" y="T7"/>
                </a:cxn>
              </a:cxnLst>
              <a:rect l="T12" t="T13" r="T14" b="T15"/>
              <a:pathLst>
                <a:path w="673" h="1343">
                  <a:moveTo>
                    <a:pt x="457" y="1343"/>
                  </a:moveTo>
                  <a:lnTo>
                    <a:pt x="0" y="129"/>
                  </a:lnTo>
                  <a:lnTo>
                    <a:pt x="673" y="0"/>
                  </a:lnTo>
                  <a:lnTo>
                    <a:pt x="457" y="1343"/>
                  </a:lnTo>
                  <a:close/>
                </a:path>
              </a:pathLst>
            </a:custGeom>
            <a:solidFill>
              <a:srgbClr val="21AFD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0247" name="Freeform 53"/>
            <p:cNvSpPr>
              <a:spLocks noChangeArrowheads="1"/>
            </p:cNvSpPr>
            <p:nvPr/>
          </p:nvSpPr>
          <p:spPr bwMode="auto">
            <a:xfrm>
              <a:off x="174625" y="2643188"/>
              <a:ext cx="1233488" cy="1927225"/>
            </a:xfrm>
            <a:custGeom>
              <a:avLst/>
              <a:gdLst>
                <a:gd name="T0" fmla="*/ 0 w 777"/>
                <a:gd name="T1" fmla="*/ 949325 h 1214"/>
                <a:gd name="T2" fmla="*/ 508000 w 777"/>
                <a:gd name="T3" fmla="*/ 0 h 1214"/>
                <a:gd name="T4" fmla="*/ 1233488 w 777"/>
                <a:gd name="T5" fmla="*/ 1927225 h 1214"/>
                <a:gd name="T6" fmla="*/ 0 w 777"/>
                <a:gd name="T7" fmla="*/ 949325 h 1214"/>
                <a:gd name="T8" fmla="*/ 0 60000 65536"/>
                <a:gd name="T9" fmla="*/ 0 60000 65536"/>
                <a:gd name="T10" fmla="*/ 0 60000 65536"/>
                <a:gd name="T11" fmla="*/ 0 60000 65536"/>
                <a:gd name="T12" fmla="*/ 0 w 777"/>
                <a:gd name="T13" fmla="*/ 0 h 1214"/>
                <a:gd name="T14" fmla="*/ 777 w 777"/>
                <a:gd name="T15" fmla="*/ 1214 h 1214"/>
              </a:gdLst>
              <a:ahLst/>
              <a:cxnLst>
                <a:cxn ang="T8">
                  <a:pos x="T0" y="T1"/>
                </a:cxn>
                <a:cxn ang="T9">
                  <a:pos x="T2" y="T3"/>
                </a:cxn>
                <a:cxn ang="T10">
                  <a:pos x="T4" y="T5"/>
                </a:cxn>
                <a:cxn ang="T11">
                  <a:pos x="T6" y="T7"/>
                </a:cxn>
              </a:cxnLst>
              <a:rect l="T12" t="T13" r="T14" b="T15"/>
              <a:pathLst>
                <a:path w="777" h="1214">
                  <a:moveTo>
                    <a:pt x="0" y="598"/>
                  </a:moveTo>
                  <a:lnTo>
                    <a:pt x="320" y="0"/>
                  </a:lnTo>
                  <a:lnTo>
                    <a:pt x="777" y="1214"/>
                  </a:lnTo>
                  <a:lnTo>
                    <a:pt x="0" y="598"/>
                  </a:lnTo>
                  <a:close/>
                </a:path>
              </a:pathLst>
            </a:custGeom>
            <a:solidFill>
              <a:srgbClr val="2982B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0248" name="Freeform 54"/>
            <p:cNvSpPr>
              <a:spLocks noChangeArrowheads="1"/>
            </p:cNvSpPr>
            <p:nvPr/>
          </p:nvSpPr>
          <p:spPr bwMode="auto">
            <a:xfrm>
              <a:off x="174625" y="3592513"/>
              <a:ext cx="1233488" cy="977900"/>
            </a:xfrm>
            <a:custGeom>
              <a:avLst/>
              <a:gdLst>
                <a:gd name="T0" fmla="*/ 0 w 777"/>
                <a:gd name="T1" fmla="*/ 0 h 616"/>
                <a:gd name="T2" fmla="*/ 14288 w 777"/>
                <a:gd name="T3" fmla="*/ 574675 h 616"/>
                <a:gd name="T4" fmla="*/ 1233488 w 777"/>
                <a:gd name="T5" fmla="*/ 977900 h 616"/>
                <a:gd name="T6" fmla="*/ 0 w 777"/>
                <a:gd name="T7" fmla="*/ 0 h 616"/>
                <a:gd name="T8" fmla="*/ 0 60000 65536"/>
                <a:gd name="T9" fmla="*/ 0 60000 65536"/>
                <a:gd name="T10" fmla="*/ 0 60000 65536"/>
                <a:gd name="T11" fmla="*/ 0 60000 65536"/>
                <a:gd name="T12" fmla="*/ 0 w 777"/>
                <a:gd name="T13" fmla="*/ 0 h 616"/>
                <a:gd name="T14" fmla="*/ 777 w 777"/>
                <a:gd name="T15" fmla="*/ 616 h 616"/>
              </a:gdLst>
              <a:ahLst/>
              <a:cxnLst>
                <a:cxn ang="T8">
                  <a:pos x="T0" y="T1"/>
                </a:cxn>
                <a:cxn ang="T9">
                  <a:pos x="T2" y="T3"/>
                </a:cxn>
                <a:cxn ang="T10">
                  <a:pos x="T4" y="T5"/>
                </a:cxn>
                <a:cxn ang="T11">
                  <a:pos x="T6" y="T7"/>
                </a:cxn>
              </a:cxnLst>
              <a:rect l="T12" t="T13" r="T14" b="T15"/>
              <a:pathLst>
                <a:path w="777" h="616">
                  <a:moveTo>
                    <a:pt x="0" y="0"/>
                  </a:moveTo>
                  <a:lnTo>
                    <a:pt x="9" y="362"/>
                  </a:lnTo>
                  <a:lnTo>
                    <a:pt x="777" y="616"/>
                  </a:lnTo>
                  <a:lnTo>
                    <a:pt x="0" y="0"/>
                  </a:lnTo>
                  <a:close/>
                </a:path>
              </a:pathLst>
            </a:custGeom>
            <a:solidFill>
              <a:srgbClr val="085C9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0249" name="Freeform 58"/>
            <p:cNvSpPr>
              <a:spLocks noChangeArrowheads="1"/>
            </p:cNvSpPr>
            <p:nvPr/>
          </p:nvSpPr>
          <p:spPr bwMode="auto">
            <a:xfrm>
              <a:off x="1408113" y="3375025"/>
              <a:ext cx="976313" cy="1195387"/>
            </a:xfrm>
            <a:custGeom>
              <a:avLst/>
              <a:gdLst>
                <a:gd name="T0" fmla="*/ 0 w 615"/>
                <a:gd name="T1" fmla="*/ 1195387 h 753"/>
                <a:gd name="T2" fmla="*/ 633413 w 615"/>
                <a:gd name="T3" fmla="*/ 0 h 753"/>
                <a:gd name="T4" fmla="*/ 976313 w 615"/>
                <a:gd name="T5" fmla="*/ 1195387 h 753"/>
                <a:gd name="T6" fmla="*/ 0 w 615"/>
                <a:gd name="T7" fmla="*/ 1195387 h 753"/>
                <a:gd name="T8" fmla="*/ 0 60000 65536"/>
                <a:gd name="T9" fmla="*/ 0 60000 65536"/>
                <a:gd name="T10" fmla="*/ 0 60000 65536"/>
                <a:gd name="T11" fmla="*/ 0 60000 65536"/>
                <a:gd name="T12" fmla="*/ 0 w 615"/>
                <a:gd name="T13" fmla="*/ 0 h 753"/>
                <a:gd name="T14" fmla="*/ 615 w 615"/>
                <a:gd name="T15" fmla="*/ 753 h 753"/>
              </a:gdLst>
              <a:ahLst/>
              <a:cxnLst>
                <a:cxn ang="T8">
                  <a:pos x="T0" y="T1"/>
                </a:cxn>
                <a:cxn ang="T9">
                  <a:pos x="T2" y="T3"/>
                </a:cxn>
                <a:cxn ang="T10">
                  <a:pos x="T4" y="T5"/>
                </a:cxn>
                <a:cxn ang="T11">
                  <a:pos x="T6" y="T7"/>
                </a:cxn>
              </a:cxnLst>
              <a:rect l="T12" t="T13" r="T14" b="T15"/>
              <a:pathLst>
                <a:path w="615" h="753">
                  <a:moveTo>
                    <a:pt x="0" y="753"/>
                  </a:moveTo>
                  <a:lnTo>
                    <a:pt x="399" y="0"/>
                  </a:lnTo>
                  <a:lnTo>
                    <a:pt x="615" y="753"/>
                  </a:lnTo>
                  <a:lnTo>
                    <a:pt x="0" y="753"/>
                  </a:lnTo>
                  <a:close/>
                </a:path>
              </a:pathLst>
            </a:custGeom>
            <a:solidFill>
              <a:srgbClr val="93C52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0250" name="Freeform 59"/>
            <p:cNvSpPr>
              <a:spLocks noChangeArrowheads="1"/>
            </p:cNvSpPr>
            <p:nvPr/>
          </p:nvSpPr>
          <p:spPr bwMode="auto">
            <a:xfrm>
              <a:off x="492125" y="581025"/>
              <a:ext cx="1519238" cy="1857375"/>
            </a:xfrm>
            <a:custGeom>
              <a:avLst/>
              <a:gdLst>
                <a:gd name="T0" fmla="*/ 1519238 w 957"/>
                <a:gd name="T1" fmla="*/ 1189038 h 1170"/>
                <a:gd name="T2" fmla="*/ 1258888 w 957"/>
                <a:gd name="T3" fmla="*/ 1857375 h 1170"/>
                <a:gd name="T4" fmla="*/ 0 w 957"/>
                <a:gd name="T5" fmla="*/ 0 h 1170"/>
                <a:gd name="T6" fmla="*/ 1519238 w 957"/>
                <a:gd name="T7" fmla="*/ 1189038 h 1170"/>
                <a:gd name="T8" fmla="*/ 0 60000 65536"/>
                <a:gd name="T9" fmla="*/ 0 60000 65536"/>
                <a:gd name="T10" fmla="*/ 0 60000 65536"/>
                <a:gd name="T11" fmla="*/ 0 60000 65536"/>
                <a:gd name="T12" fmla="*/ 0 w 957"/>
                <a:gd name="T13" fmla="*/ 0 h 1170"/>
                <a:gd name="T14" fmla="*/ 957 w 957"/>
                <a:gd name="T15" fmla="*/ 1170 h 1170"/>
              </a:gdLst>
              <a:ahLst/>
              <a:cxnLst>
                <a:cxn ang="T8">
                  <a:pos x="T0" y="T1"/>
                </a:cxn>
                <a:cxn ang="T9">
                  <a:pos x="T2" y="T3"/>
                </a:cxn>
                <a:cxn ang="T10">
                  <a:pos x="T4" y="T5"/>
                </a:cxn>
                <a:cxn ang="T11">
                  <a:pos x="T6" y="T7"/>
                </a:cxn>
              </a:cxnLst>
              <a:rect l="T12" t="T13" r="T14" b="T15"/>
              <a:pathLst>
                <a:path w="957" h="1170">
                  <a:moveTo>
                    <a:pt x="957" y="749"/>
                  </a:moveTo>
                  <a:lnTo>
                    <a:pt x="793" y="1170"/>
                  </a:lnTo>
                  <a:lnTo>
                    <a:pt x="0" y="0"/>
                  </a:lnTo>
                  <a:lnTo>
                    <a:pt x="957" y="749"/>
                  </a:lnTo>
                  <a:close/>
                </a:path>
              </a:pathLst>
            </a:custGeom>
            <a:solidFill>
              <a:srgbClr val="4CBAC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0251" name="Freeform 60"/>
            <p:cNvSpPr>
              <a:spLocks noChangeArrowheads="1"/>
            </p:cNvSpPr>
            <p:nvPr/>
          </p:nvSpPr>
          <p:spPr bwMode="auto">
            <a:xfrm>
              <a:off x="2011363" y="1770063"/>
              <a:ext cx="1000125" cy="1604962"/>
            </a:xfrm>
            <a:custGeom>
              <a:avLst/>
              <a:gdLst>
                <a:gd name="T0" fmla="*/ 1000125 w 630"/>
                <a:gd name="T1" fmla="*/ 474662 h 1011"/>
                <a:gd name="T2" fmla="*/ 30163 w 630"/>
                <a:gd name="T3" fmla="*/ 1604962 h 1011"/>
                <a:gd name="T4" fmla="*/ 0 w 630"/>
                <a:gd name="T5" fmla="*/ 0 h 1011"/>
                <a:gd name="T6" fmla="*/ 1000125 w 630"/>
                <a:gd name="T7" fmla="*/ 474662 h 1011"/>
                <a:gd name="T8" fmla="*/ 0 60000 65536"/>
                <a:gd name="T9" fmla="*/ 0 60000 65536"/>
                <a:gd name="T10" fmla="*/ 0 60000 65536"/>
                <a:gd name="T11" fmla="*/ 0 60000 65536"/>
                <a:gd name="T12" fmla="*/ 0 w 630"/>
                <a:gd name="T13" fmla="*/ 0 h 1011"/>
                <a:gd name="T14" fmla="*/ 630 w 630"/>
                <a:gd name="T15" fmla="*/ 1011 h 1011"/>
              </a:gdLst>
              <a:ahLst/>
              <a:cxnLst>
                <a:cxn ang="T8">
                  <a:pos x="T0" y="T1"/>
                </a:cxn>
                <a:cxn ang="T9">
                  <a:pos x="T2" y="T3"/>
                </a:cxn>
                <a:cxn ang="T10">
                  <a:pos x="T4" y="T5"/>
                </a:cxn>
                <a:cxn ang="T11">
                  <a:pos x="T6" y="T7"/>
                </a:cxn>
              </a:cxnLst>
              <a:rect l="T12" t="T13" r="T14" b="T15"/>
              <a:pathLst>
                <a:path w="630" h="1011">
                  <a:moveTo>
                    <a:pt x="630" y="299"/>
                  </a:moveTo>
                  <a:lnTo>
                    <a:pt x="19" y="1011"/>
                  </a:lnTo>
                  <a:lnTo>
                    <a:pt x="0" y="0"/>
                  </a:lnTo>
                  <a:lnTo>
                    <a:pt x="630" y="299"/>
                  </a:lnTo>
                  <a:close/>
                </a:path>
              </a:pathLst>
            </a:custGeom>
            <a:solidFill>
              <a:srgbClr val="27AB7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0252" name="Freeform 61"/>
            <p:cNvSpPr>
              <a:spLocks noChangeArrowheads="1"/>
            </p:cNvSpPr>
            <p:nvPr/>
          </p:nvSpPr>
          <p:spPr bwMode="auto">
            <a:xfrm>
              <a:off x="2011363" y="382588"/>
              <a:ext cx="998538" cy="1860550"/>
            </a:xfrm>
            <a:custGeom>
              <a:avLst/>
              <a:gdLst>
                <a:gd name="T0" fmla="*/ 0 w 629"/>
                <a:gd name="T1" fmla="*/ 1387475 h 1172"/>
                <a:gd name="T2" fmla="*/ 520700 w 629"/>
                <a:gd name="T3" fmla="*/ 0 h 1172"/>
                <a:gd name="T4" fmla="*/ 998538 w 629"/>
                <a:gd name="T5" fmla="*/ 1860550 h 1172"/>
                <a:gd name="T6" fmla="*/ 0 w 629"/>
                <a:gd name="T7" fmla="*/ 1387475 h 1172"/>
                <a:gd name="T8" fmla="*/ 0 60000 65536"/>
                <a:gd name="T9" fmla="*/ 0 60000 65536"/>
                <a:gd name="T10" fmla="*/ 0 60000 65536"/>
                <a:gd name="T11" fmla="*/ 0 60000 65536"/>
                <a:gd name="T12" fmla="*/ 0 w 629"/>
                <a:gd name="T13" fmla="*/ 0 h 1172"/>
                <a:gd name="T14" fmla="*/ 629 w 629"/>
                <a:gd name="T15" fmla="*/ 1172 h 1172"/>
              </a:gdLst>
              <a:ahLst/>
              <a:cxnLst>
                <a:cxn ang="T8">
                  <a:pos x="T0" y="T1"/>
                </a:cxn>
                <a:cxn ang="T9">
                  <a:pos x="T2" y="T3"/>
                </a:cxn>
                <a:cxn ang="T10">
                  <a:pos x="T4" y="T5"/>
                </a:cxn>
                <a:cxn ang="T11">
                  <a:pos x="T6" y="T7"/>
                </a:cxn>
              </a:cxnLst>
              <a:rect l="T12" t="T13" r="T14" b="T15"/>
              <a:pathLst>
                <a:path w="629" h="1172">
                  <a:moveTo>
                    <a:pt x="0" y="874"/>
                  </a:moveTo>
                  <a:lnTo>
                    <a:pt x="328" y="0"/>
                  </a:lnTo>
                  <a:lnTo>
                    <a:pt x="629" y="1172"/>
                  </a:lnTo>
                  <a:lnTo>
                    <a:pt x="0" y="874"/>
                  </a:lnTo>
                  <a:close/>
                </a:path>
              </a:pathLst>
            </a:custGeom>
            <a:solidFill>
              <a:srgbClr val="65BA9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0253" name="Freeform 62"/>
            <p:cNvSpPr>
              <a:spLocks noChangeArrowheads="1"/>
            </p:cNvSpPr>
            <p:nvPr/>
          </p:nvSpPr>
          <p:spPr bwMode="auto">
            <a:xfrm>
              <a:off x="2532063" y="382588"/>
              <a:ext cx="1524000" cy="2509837"/>
            </a:xfrm>
            <a:custGeom>
              <a:avLst/>
              <a:gdLst>
                <a:gd name="T0" fmla="*/ 479425 w 960"/>
                <a:gd name="T1" fmla="*/ 1862137 h 1581"/>
                <a:gd name="T2" fmla="*/ 477838 w 960"/>
                <a:gd name="T3" fmla="*/ 1860550 h 1581"/>
                <a:gd name="T4" fmla="*/ 0 w 960"/>
                <a:gd name="T5" fmla="*/ 0 h 1581"/>
                <a:gd name="T6" fmla="*/ 0 w 960"/>
                <a:gd name="T7" fmla="*/ 0 h 1581"/>
                <a:gd name="T8" fmla="*/ 1524000 w 960"/>
                <a:gd name="T9" fmla="*/ 2509837 h 1581"/>
                <a:gd name="T10" fmla="*/ 479425 w 960"/>
                <a:gd name="T11" fmla="*/ 1862137 h 1581"/>
                <a:gd name="T12" fmla="*/ 0 60000 65536"/>
                <a:gd name="T13" fmla="*/ 0 60000 65536"/>
                <a:gd name="T14" fmla="*/ 0 60000 65536"/>
                <a:gd name="T15" fmla="*/ 0 60000 65536"/>
                <a:gd name="T16" fmla="*/ 0 60000 65536"/>
                <a:gd name="T17" fmla="*/ 0 60000 65536"/>
                <a:gd name="T18" fmla="*/ 0 w 960"/>
                <a:gd name="T19" fmla="*/ 0 h 1581"/>
                <a:gd name="T20" fmla="*/ 960 w 960"/>
                <a:gd name="T21" fmla="*/ 1581 h 1581"/>
              </a:gdLst>
              <a:ahLst/>
              <a:cxnLst>
                <a:cxn ang="T12">
                  <a:pos x="T0" y="T1"/>
                </a:cxn>
                <a:cxn ang="T13">
                  <a:pos x="T2" y="T3"/>
                </a:cxn>
                <a:cxn ang="T14">
                  <a:pos x="T4" y="T5"/>
                </a:cxn>
                <a:cxn ang="T15">
                  <a:pos x="T6" y="T7"/>
                </a:cxn>
                <a:cxn ang="T16">
                  <a:pos x="T8" y="T9"/>
                </a:cxn>
                <a:cxn ang="T17">
                  <a:pos x="T10" y="T11"/>
                </a:cxn>
              </a:cxnLst>
              <a:rect l="T18" t="T19" r="T20" b="T21"/>
              <a:pathLst>
                <a:path w="960" h="1581">
                  <a:moveTo>
                    <a:pt x="302" y="1173"/>
                  </a:moveTo>
                  <a:lnTo>
                    <a:pt x="301" y="1172"/>
                  </a:lnTo>
                  <a:lnTo>
                    <a:pt x="0" y="0"/>
                  </a:lnTo>
                  <a:lnTo>
                    <a:pt x="960" y="1581"/>
                  </a:lnTo>
                  <a:lnTo>
                    <a:pt x="302" y="1173"/>
                  </a:lnTo>
                  <a:close/>
                </a:path>
              </a:pathLst>
            </a:custGeom>
            <a:solidFill>
              <a:srgbClr val="F4E67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0254" name="Freeform 63"/>
            <p:cNvSpPr>
              <a:spLocks noChangeArrowheads="1"/>
            </p:cNvSpPr>
            <p:nvPr/>
          </p:nvSpPr>
          <p:spPr bwMode="auto">
            <a:xfrm>
              <a:off x="2532063" y="379413"/>
              <a:ext cx="2224088" cy="2513012"/>
            </a:xfrm>
            <a:custGeom>
              <a:avLst/>
              <a:gdLst>
                <a:gd name="T0" fmla="*/ 2224088 w 1401"/>
                <a:gd name="T1" fmla="*/ 2020887 h 1583"/>
                <a:gd name="T2" fmla="*/ 1524000 w 1401"/>
                <a:gd name="T3" fmla="*/ 2513012 h 1583"/>
                <a:gd name="T4" fmla="*/ 0 w 1401"/>
                <a:gd name="T5" fmla="*/ 3175 h 1583"/>
                <a:gd name="T6" fmla="*/ 14288 w 1401"/>
                <a:gd name="T7" fmla="*/ 0 h 1583"/>
                <a:gd name="T8" fmla="*/ 2224088 w 1401"/>
                <a:gd name="T9" fmla="*/ 1439862 h 1583"/>
                <a:gd name="T10" fmla="*/ 2224088 w 1401"/>
                <a:gd name="T11" fmla="*/ 2020887 h 1583"/>
                <a:gd name="T12" fmla="*/ 0 60000 65536"/>
                <a:gd name="T13" fmla="*/ 0 60000 65536"/>
                <a:gd name="T14" fmla="*/ 0 60000 65536"/>
                <a:gd name="T15" fmla="*/ 0 60000 65536"/>
                <a:gd name="T16" fmla="*/ 0 60000 65536"/>
                <a:gd name="T17" fmla="*/ 0 60000 65536"/>
                <a:gd name="T18" fmla="*/ 0 w 1401"/>
                <a:gd name="T19" fmla="*/ 0 h 1583"/>
                <a:gd name="T20" fmla="*/ 1401 w 1401"/>
                <a:gd name="T21" fmla="*/ 1583 h 1583"/>
              </a:gdLst>
              <a:ahLst/>
              <a:cxnLst>
                <a:cxn ang="T12">
                  <a:pos x="T0" y="T1"/>
                </a:cxn>
                <a:cxn ang="T13">
                  <a:pos x="T2" y="T3"/>
                </a:cxn>
                <a:cxn ang="T14">
                  <a:pos x="T4" y="T5"/>
                </a:cxn>
                <a:cxn ang="T15">
                  <a:pos x="T6" y="T7"/>
                </a:cxn>
                <a:cxn ang="T16">
                  <a:pos x="T8" y="T9"/>
                </a:cxn>
                <a:cxn ang="T17">
                  <a:pos x="T10" y="T11"/>
                </a:cxn>
              </a:cxnLst>
              <a:rect l="T18" t="T19" r="T20" b="T21"/>
              <a:pathLst>
                <a:path w="1401" h="1583">
                  <a:moveTo>
                    <a:pt x="1401" y="1273"/>
                  </a:moveTo>
                  <a:lnTo>
                    <a:pt x="960" y="1583"/>
                  </a:lnTo>
                  <a:lnTo>
                    <a:pt x="0" y="2"/>
                  </a:lnTo>
                  <a:lnTo>
                    <a:pt x="9" y="0"/>
                  </a:lnTo>
                  <a:lnTo>
                    <a:pt x="1401" y="907"/>
                  </a:lnTo>
                  <a:lnTo>
                    <a:pt x="1401" y="1273"/>
                  </a:lnTo>
                  <a:close/>
                </a:path>
              </a:pathLst>
            </a:custGeom>
            <a:solidFill>
              <a:srgbClr val="E58A2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0255" name="Freeform 64"/>
            <p:cNvSpPr>
              <a:spLocks noChangeArrowheads="1"/>
            </p:cNvSpPr>
            <p:nvPr/>
          </p:nvSpPr>
          <p:spPr bwMode="auto">
            <a:xfrm>
              <a:off x="2546350" y="379413"/>
              <a:ext cx="2209800" cy="1439862"/>
            </a:xfrm>
            <a:custGeom>
              <a:avLst/>
              <a:gdLst>
                <a:gd name="T0" fmla="*/ 2209800 w 1392"/>
                <a:gd name="T1" fmla="*/ 1439862 h 907"/>
                <a:gd name="T2" fmla="*/ 0 w 1392"/>
                <a:gd name="T3" fmla="*/ 0 h 907"/>
                <a:gd name="T4" fmla="*/ 2209800 w 1392"/>
                <a:gd name="T5" fmla="*/ 379412 h 907"/>
                <a:gd name="T6" fmla="*/ 2209800 w 1392"/>
                <a:gd name="T7" fmla="*/ 1439862 h 907"/>
                <a:gd name="T8" fmla="*/ 0 60000 65536"/>
                <a:gd name="T9" fmla="*/ 0 60000 65536"/>
                <a:gd name="T10" fmla="*/ 0 60000 65536"/>
                <a:gd name="T11" fmla="*/ 0 60000 65536"/>
                <a:gd name="T12" fmla="*/ 0 w 1392"/>
                <a:gd name="T13" fmla="*/ 0 h 907"/>
                <a:gd name="T14" fmla="*/ 1392 w 1392"/>
                <a:gd name="T15" fmla="*/ 907 h 907"/>
              </a:gdLst>
              <a:ahLst/>
              <a:cxnLst>
                <a:cxn ang="T8">
                  <a:pos x="T0" y="T1"/>
                </a:cxn>
                <a:cxn ang="T9">
                  <a:pos x="T2" y="T3"/>
                </a:cxn>
                <a:cxn ang="T10">
                  <a:pos x="T4" y="T5"/>
                </a:cxn>
                <a:cxn ang="T11">
                  <a:pos x="T6" y="T7"/>
                </a:cxn>
              </a:cxnLst>
              <a:rect l="T12" t="T13" r="T14" b="T15"/>
              <a:pathLst>
                <a:path w="1392" h="907">
                  <a:moveTo>
                    <a:pt x="1392" y="907"/>
                  </a:moveTo>
                  <a:lnTo>
                    <a:pt x="0" y="0"/>
                  </a:lnTo>
                  <a:lnTo>
                    <a:pt x="1392" y="239"/>
                  </a:lnTo>
                  <a:lnTo>
                    <a:pt x="1392" y="907"/>
                  </a:lnTo>
                  <a:close/>
                </a:path>
              </a:pathLst>
            </a:custGeom>
            <a:solidFill>
              <a:srgbClr val="E25D2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0256" name="Freeform 65"/>
            <p:cNvSpPr>
              <a:spLocks noChangeArrowheads="1"/>
            </p:cNvSpPr>
            <p:nvPr/>
          </p:nvSpPr>
          <p:spPr bwMode="auto">
            <a:xfrm>
              <a:off x="4056063" y="2400300"/>
              <a:ext cx="700088" cy="2170112"/>
            </a:xfrm>
            <a:custGeom>
              <a:avLst/>
              <a:gdLst>
                <a:gd name="T0" fmla="*/ 700088 w 441"/>
                <a:gd name="T1" fmla="*/ 0 h 1367"/>
                <a:gd name="T2" fmla="*/ 0 w 441"/>
                <a:gd name="T3" fmla="*/ 492125 h 1367"/>
                <a:gd name="T4" fmla="*/ 700088 w 441"/>
                <a:gd name="T5" fmla="*/ 2170112 h 1367"/>
                <a:gd name="T6" fmla="*/ 700088 w 441"/>
                <a:gd name="T7" fmla="*/ 0 h 1367"/>
                <a:gd name="T8" fmla="*/ 0 60000 65536"/>
                <a:gd name="T9" fmla="*/ 0 60000 65536"/>
                <a:gd name="T10" fmla="*/ 0 60000 65536"/>
                <a:gd name="T11" fmla="*/ 0 60000 65536"/>
                <a:gd name="T12" fmla="*/ 0 w 441"/>
                <a:gd name="T13" fmla="*/ 0 h 1367"/>
                <a:gd name="T14" fmla="*/ 441 w 441"/>
                <a:gd name="T15" fmla="*/ 1367 h 1367"/>
              </a:gdLst>
              <a:ahLst/>
              <a:cxnLst>
                <a:cxn ang="T8">
                  <a:pos x="T0" y="T1"/>
                </a:cxn>
                <a:cxn ang="T9">
                  <a:pos x="T2" y="T3"/>
                </a:cxn>
                <a:cxn ang="T10">
                  <a:pos x="T4" y="T5"/>
                </a:cxn>
                <a:cxn ang="T11">
                  <a:pos x="T6" y="T7"/>
                </a:cxn>
              </a:cxnLst>
              <a:rect l="T12" t="T13" r="T14" b="T15"/>
              <a:pathLst>
                <a:path w="441" h="1367">
                  <a:moveTo>
                    <a:pt x="441" y="0"/>
                  </a:moveTo>
                  <a:lnTo>
                    <a:pt x="0" y="310"/>
                  </a:lnTo>
                  <a:lnTo>
                    <a:pt x="441" y="1367"/>
                  </a:lnTo>
                  <a:lnTo>
                    <a:pt x="441" y="0"/>
                  </a:lnTo>
                  <a:close/>
                </a:path>
              </a:pathLst>
            </a:custGeom>
            <a:solidFill>
              <a:srgbClr val="F4C51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0257" name="Freeform 66"/>
            <p:cNvSpPr>
              <a:spLocks noChangeArrowheads="1"/>
            </p:cNvSpPr>
            <p:nvPr/>
          </p:nvSpPr>
          <p:spPr bwMode="auto">
            <a:xfrm>
              <a:off x="3011488" y="2244725"/>
              <a:ext cx="1744663" cy="2325687"/>
            </a:xfrm>
            <a:custGeom>
              <a:avLst/>
              <a:gdLst>
                <a:gd name="T0" fmla="*/ 785813 w 1099"/>
                <a:gd name="T1" fmla="*/ 2325687 h 1465"/>
                <a:gd name="T2" fmla="*/ 1744663 w 1099"/>
                <a:gd name="T3" fmla="*/ 2325687 h 1465"/>
                <a:gd name="T4" fmla="*/ 1744663 w 1099"/>
                <a:gd name="T5" fmla="*/ 2325687 h 1465"/>
                <a:gd name="T6" fmla="*/ 1044575 w 1099"/>
                <a:gd name="T7" fmla="*/ 647700 h 1465"/>
                <a:gd name="T8" fmla="*/ 0 w 1099"/>
                <a:gd name="T9" fmla="*/ 0 h 1465"/>
                <a:gd name="T10" fmla="*/ 785813 w 1099"/>
                <a:gd name="T11" fmla="*/ 2325687 h 1465"/>
                <a:gd name="T12" fmla="*/ 0 60000 65536"/>
                <a:gd name="T13" fmla="*/ 0 60000 65536"/>
                <a:gd name="T14" fmla="*/ 0 60000 65536"/>
                <a:gd name="T15" fmla="*/ 0 60000 65536"/>
                <a:gd name="T16" fmla="*/ 0 60000 65536"/>
                <a:gd name="T17" fmla="*/ 0 60000 65536"/>
                <a:gd name="T18" fmla="*/ 0 w 1099"/>
                <a:gd name="T19" fmla="*/ 0 h 1465"/>
                <a:gd name="T20" fmla="*/ 1099 w 1099"/>
                <a:gd name="T21" fmla="*/ 1465 h 1465"/>
              </a:gdLst>
              <a:ahLst/>
              <a:cxnLst>
                <a:cxn ang="T12">
                  <a:pos x="T0" y="T1"/>
                </a:cxn>
                <a:cxn ang="T13">
                  <a:pos x="T2" y="T3"/>
                </a:cxn>
                <a:cxn ang="T14">
                  <a:pos x="T4" y="T5"/>
                </a:cxn>
                <a:cxn ang="T15">
                  <a:pos x="T6" y="T7"/>
                </a:cxn>
                <a:cxn ang="T16">
                  <a:pos x="T8" y="T9"/>
                </a:cxn>
                <a:cxn ang="T17">
                  <a:pos x="T10" y="T11"/>
                </a:cxn>
              </a:cxnLst>
              <a:rect l="T18" t="T19" r="T20" b="T21"/>
              <a:pathLst>
                <a:path w="1099" h="1465">
                  <a:moveTo>
                    <a:pt x="495" y="1465"/>
                  </a:moveTo>
                  <a:lnTo>
                    <a:pt x="1099" y="1465"/>
                  </a:lnTo>
                  <a:lnTo>
                    <a:pt x="658" y="408"/>
                  </a:lnTo>
                  <a:lnTo>
                    <a:pt x="0" y="0"/>
                  </a:lnTo>
                  <a:lnTo>
                    <a:pt x="495" y="1465"/>
                  </a:lnTo>
                  <a:close/>
                </a:path>
              </a:pathLst>
            </a:custGeom>
            <a:solidFill>
              <a:srgbClr val="E7AC2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0258" name="Freeform 67"/>
            <p:cNvSpPr>
              <a:spLocks noChangeArrowheads="1"/>
            </p:cNvSpPr>
            <p:nvPr/>
          </p:nvSpPr>
          <p:spPr bwMode="auto">
            <a:xfrm>
              <a:off x="2041525" y="2244725"/>
              <a:ext cx="1755775" cy="2325687"/>
            </a:xfrm>
            <a:custGeom>
              <a:avLst/>
              <a:gdLst>
                <a:gd name="T0" fmla="*/ 1181100 w 1106"/>
                <a:gd name="T1" fmla="*/ 2325687 h 1465"/>
                <a:gd name="T2" fmla="*/ 0 w 1106"/>
                <a:gd name="T3" fmla="*/ 1130300 h 1465"/>
                <a:gd name="T4" fmla="*/ 969963 w 1106"/>
                <a:gd name="T5" fmla="*/ 0 h 1465"/>
                <a:gd name="T6" fmla="*/ 1755775 w 1106"/>
                <a:gd name="T7" fmla="*/ 2325687 h 1465"/>
                <a:gd name="T8" fmla="*/ 1181100 w 1106"/>
                <a:gd name="T9" fmla="*/ 2325687 h 1465"/>
                <a:gd name="T10" fmla="*/ 0 60000 65536"/>
                <a:gd name="T11" fmla="*/ 0 60000 65536"/>
                <a:gd name="T12" fmla="*/ 0 60000 65536"/>
                <a:gd name="T13" fmla="*/ 0 60000 65536"/>
                <a:gd name="T14" fmla="*/ 0 60000 65536"/>
                <a:gd name="T15" fmla="*/ 0 w 1106"/>
                <a:gd name="T16" fmla="*/ 0 h 1465"/>
                <a:gd name="T17" fmla="*/ 1106 w 1106"/>
                <a:gd name="T18" fmla="*/ 1465 h 1465"/>
              </a:gdLst>
              <a:ahLst/>
              <a:cxnLst>
                <a:cxn ang="T10">
                  <a:pos x="T0" y="T1"/>
                </a:cxn>
                <a:cxn ang="T11">
                  <a:pos x="T2" y="T3"/>
                </a:cxn>
                <a:cxn ang="T12">
                  <a:pos x="T4" y="T5"/>
                </a:cxn>
                <a:cxn ang="T13">
                  <a:pos x="T6" y="T7"/>
                </a:cxn>
                <a:cxn ang="T14">
                  <a:pos x="T8" y="T9"/>
                </a:cxn>
              </a:cxnLst>
              <a:rect l="T15" t="T16" r="T17" b="T18"/>
              <a:pathLst>
                <a:path w="1106" h="1465">
                  <a:moveTo>
                    <a:pt x="744" y="1465"/>
                  </a:moveTo>
                  <a:lnTo>
                    <a:pt x="0" y="712"/>
                  </a:lnTo>
                  <a:lnTo>
                    <a:pt x="611" y="0"/>
                  </a:lnTo>
                  <a:lnTo>
                    <a:pt x="1106" y="1465"/>
                  </a:lnTo>
                  <a:lnTo>
                    <a:pt x="744" y="1465"/>
                  </a:lnTo>
                  <a:close/>
                </a:path>
              </a:pathLst>
            </a:custGeom>
            <a:solidFill>
              <a:srgbClr val="E9DB2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0259" name="Freeform 68"/>
            <p:cNvSpPr>
              <a:spLocks noChangeArrowheads="1"/>
            </p:cNvSpPr>
            <p:nvPr/>
          </p:nvSpPr>
          <p:spPr bwMode="auto">
            <a:xfrm>
              <a:off x="2041525" y="3375025"/>
              <a:ext cx="1181100" cy="1195387"/>
            </a:xfrm>
            <a:custGeom>
              <a:avLst/>
              <a:gdLst>
                <a:gd name="T0" fmla="*/ 342900 w 744"/>
                <a:gd name="T1" fmla="*/ 1195387 h 753"/>
                <a:gd name="T2" fmla="*/ 1181100 w 744"/>
                <a:gd name="T3" fmla="*/ 1195387 h 753"/>
                <a:gd name="T4" fmla="*/ 0 w 744"/>
                <a:gd name="T5" fmla="*/ 0 h 753"/>
                <a:gd name="T6" fmla="*/ 342900 w 744"/>
                <a:gd name="T7" fmla="*/ 1195387 h 753"/>
                <a:gd name="T8" fmla="*/ 0 60000 65536"/>
                <a:gd name="T9" fmla="*/ 0 60000 65536"/>
                <a:gd name="T10" fmla="*/ 0 60000 65536"/>
                <a:gd name="T11" fmla="*/ 0 60000 65536"/>
                <a:gd name="T12" fmla="*/ 0 w 744"/>
                <a:gd name="T13" fmla="*/ 0 h 753"/>
                <a:gd name="T14" fmla="*/ 744 w 744"/>
                <a:gd name="T15" fmla="*/ 753 h 753"/>
              </a:gdLst>
              <a:ahLst/>
              <a:cxnLst>
                <a:cxn ang="T8">
                  <a:pos x="T0" y="T1"/>
                </a:cxn>
                <a:cxn ang="T9">
                  <a:pos x="T2" y="T3"/>
                </a:cxn>
                <a:cxn ang="T10">
                  <a:pos x="T4" y="T5"/>
                </a:cxn>
                <a:cxn ang="T11">
                  <a:pos x="T6" y="T7"/>
                </a:cxn>
              </a:cxnLst>
              <a:rect l="T12" t="T13" r="T14" b="T15"/>
              <a:pathLst>
                <a:path w="744" h="753">
                  <a:moveTo>
                    <a:pt x="216" y="753"/>
                  </a:moveTo>
                  <a:lnTo>
                    <a:pt x="744" y="753"/>
                  </a:lnTo>
                  <a:lnTo>
                    <a:pt x="0" y="0"/>
                  </a:lnTo>
                  <a:lnTo>
                    <a:pt x="216" y="753"/>
                  </a:lnTo>
                  <a:close/>
                </a:path>
              </a:pathLst>
            </a:custGeom>
            <a:solidFill>
              <a:srgbClr val="B2CB3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0260" name="Freeform 69"/>
            <p:cNvSpPr>
              <a:spLocks noChangeArrowheads="1"/>
            </p:cNvSpPr>
            <p:nvPr/>
          </p:nvSpPr>
          <p:spPr bwMode="auto">
            <a:xfrm>
              <a:off x="1408113" y="2438400"/>
              <a:ext cx="633413" cy="2132012"/>
            </a:xfrm>
            <a:custGeom>
              <a:avLst/>
              <a:gdLst>
                <a:gd name="T0" fmla="*/ 0 w 399"/>
                <a:gd name="T1" fmla="*/ 2132012 h 1343"/>
                <a:gd name="T2" fmla="*/ 633413 w 399"/>
                <a:gd name="T3" fmla="*/ 938212 h 1343"/>
                <a:gd name="T4" fmla="*/ 342900 w 399"/>
                <a:gd name="T5" fmla="*/ 0 h 1343"/>
                <a:gd name="T6" fmla="*/ 0 w 399"/>
                <a:gd name="T7" fmla="*/ 2132012 h 1343"/>
                <a:gd name="T8" fmla="*/ 0 60000 65536"/>
                <a:gd name="T9" fmla="*/ 0 60000 65536"/>
                <a:gd name="T10" fmla="*/ 0 60000 65536"/>
                <a:gd name="T11" fmla="*/ 0 60000 65536"/>
                <a:gd name="T12" fmla="*/ 0 w 399"/>
                <a:gd name="T13" fmla="*/ 0 h 1343"/>
                <a:gd name="T14" fmla="*/ 399 w 399"/>
                <a:gd name="T15" fmla="*/ 1343 h 1343"/>
              </a:gdLst>
              <a:ahLst/>
              <a:cxnLst>
                <a:cxn ang="T8">
                  <a:pos x="T0" y="T1"/>
                </a:cxn>
                <a:cxn ang="T9">
                  <a:pos x="T2" y="T3"/>
                </a:cxn>
                <a:cxn ang="T10">
                  <a:pos x="T4" y="T5"/>
                </a:cxn>
                <a:cxn ang="T11">
                  <a:pos x="T6" y="T7"/>
                </a:cxn>
              </a:cxnLst>
              <a:rect l="T12" t="T13" r="T14" b="T15"/>
              <a:pathLst>
                <a:path w="399" h="1343">
                  <a:moveTo>
                    <a:pt x="0" y="1343"/>
                  </a:moveTo>
                  <a:lnTo>
                    <a:pt x="399" y="591"/>
                  </a:lnTo>
                  <a:lnTo>
                    <a:pt x="216" y="0"/>
                  </a:lnTo>
                  <a:lnTo>
                    <a:pt x="0" y="1343"/>
                  </a:lnTo>
                  <a:close/>
                </a:path>
              </a:pathLst>
            </a:custGeom>
            <a:solidFill>
              <a:srgbClr val="14885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0261" name="Freeform 70"/>
            <p:cNvSpPr>
              <a:spLocks noChangeArrowheads="1"/>
            </p:cNvSpPr>
            <p:nvPr/>
          </p:nvSpPr>
          <p:spPr bwMode="auto">
            <a:xfrm>
              <a:off x="1751013" y="1770063"/>
              <a:ext cx="290513" cy="1606550"/>
            </a:xfrm>
            <a:custGeom>
              <a:avLst/>
              <a:gdLst>
                <a:gd name="T0" fmla="*/ 290513 w 183"/>
                <a:gd name="T1" fmla="*/ 1606550 h 1012"/>
                <a:gd name="T2" fmla="*/ 290513 w 183"/>
                <a:gd name="T3" fmla="*/ 1604963 h 1012"/>
                <a:gd name="T4" fmla="*/ 260350 w 183"/>
                <a:gd name="T5" fmla="*/ 0 h 1012"/>
                <a:gd name="T6" fmla="*/ 0 w 183"/>
                <a:gd name="T7" fmla="*/ 668338 h 1012"/>
                <a:gd name="T8" fmla="*/ 290513 w 183"/>
                <a:gd name="T9" fmla="*/ 1606550 h 1012"/>
                <a:gd name="T10" fmla="*/ 0 60000 65536"/>
                <a:gd name="T11" fmla="*/ 0 60000 65536"/>
                <a:gd name="T12" fmla="*/ 0 60000 65536"/>
                <a:gd name="T13" fmla="*/ 0 60000 65536"/>
                <a:gd name="T14" fmla="*/ 0 60000 65536"/>
                <a:gd name="T15" fmla="*/ 0 w 183"/>
                <a:gd name="T16" fmla="*/ 0 h 1012"/>
                <a:gd name="T17" fmla="*/ 183 w 183"/>
                <a:gd name="T18" fmla="*/ 1012 h 1012"/>
              </a:gdLst>
              <a:ahLst/>
              <a:cxnLst>
                <a:cxn ang="T10">
                  <a:pos x="T0" y="T1"/>
                </a:cxn>
                <a:cxn ang="T11">
                  <a:pos x="T2" y="T3"/>
                </a:cxn>
                <a:cxn ang="T12">
                  <a:pos x="T4" y="T5"/>
                </a:cxn>
                <a:cxn ang="T13">
                  <a:pos x="T6" y="T7"/>
                </a:cxn>
                <a:cxn ang="T14">
                  <a:pos x="T8" y="T9"/>
                </a:cxn>
              </a:cxnLst>
              <a:rect l="T15" t="T16" r="T17" b="T18"/>
              <a:pathLst>
                <a:path w="183" h="1012">
                  <a:moveTo>
                    <a:pt x="183" y="1012"/>
                  </a:moveTo>
                  <a:lnTo>
                    <a:pt x="183" y="1011"/>
                  </a:lnTo>
                  <a:lnTo>
                    <a:pt x="164" y="0"/>
                  </a:lnTo>
                  <a:lnTo>
                    <a:pt x="0" y="421"/>
                  </a:lnTo>
                  <a:lnTo>
                    <a:pt x="183" y="1012"/>
                  </a:lnTo>
                  <a:close/>
                </a:path>
              </a:pathLst>
            </a:custGeom>
            <a:solidFill>
              <a:srgbClr val="24624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0262" name="Freeform 75"/>
            <p:cNvSpPr>
              <a:spLocks noChangeArrowheads="1"/>
            </p:cNvSpPr>
            <p:nvPr/>
          </p:nvSpPr>
          <p:spPr bwMode="auto">
            <a:xfrm>
              <a:off x="330200" y="220663"/>
              <a:ext cx="1306513" cy="2249487"/>
            </a:xfrm>
            <a:custGeom>
              <a:avLst/>
              <a:gdLst>
                <a:gd name="T0" fmla="*/ 0 w 823"/>
                <a:gd name="T1" fmla="*/ 0 h 1417"/>
                <a:gd name="T2" fmla="*/ 198438 w 823"/>
                <a:gd name="T3" fmla="*/ 2249487 h 1417"/>
                <a:gd name="T4" fmla="*/ 1306513 w 823"/>
                <a:gd name="T5" fmla="*/ 2025650 h 1417"/>
                <a:gd name="T6" fmla="*/ 0 w 823"/>
                <a:gd name="T7" fmla="*/ 0 h 1417"/>
                <a:gd name="T8" fmla="*/ 0 60000 65536"/>
                <a:gd name="T9" fmla="*/ 0 60000 65536"/>
                <a:gd name="T10" fmla="*/ 0 60000 65536"/>
                <a:gd name="T11" fmla="*/ 0 60000 65536"/>
                <a:gd name="T12" fmla="*/ 0 w 823"/>
                <a:gd name="T13" fmla="*/ 0 h 1417"/>
                <a:gd name="T14" fmla="*/ 823 w 823"/>
                <a:gd name="T15" fmla="*/ 1417 h 1417"/>
              </a:gdLst>
              <a:ahLst/>
              <a:cxnLst>
                <a:cxn ang="T8">
                  <a:pos x="T0" y="T1"/>
                </a:cxn>
                <a:cxn ang="T9">
                  <a:pos x="T2" y="T3"/>
                </a:cxn>
                <a:cxn ang="T10">
                  <a:pos x="T4" y="T5"/>
                </a:cxn>
                <a:cxn ang="T11">
                  <a:pos x="T6" y="T7"/>
                </a:cxn>
              </a:cxnLst>
              <a:rect l="T12" t="T13" r="T14" b="T15"/>
              <a:pathLst>
                <a:path w="823" h="1417">
                  <a:moveTo>
                    <a:pt x="0" y="0"/>
                  </a:moveTo>
                  <a:lnTo>
                    <a:pt x="125" y="1417"/>
                  </a:lnTo>
                  <a:lnTo>
                    <a:pt x="823" y="1276"/>
                  </a:lnTo>
                  <a:lnTo>
                    <a:pt x="0" y="0"/>
                  </a:lnTo>
                  <a:close/>
                </a:path>
              </a:pathLst>
            </a:custGeom>
            <a:solidFill>
              <a:srgbClr val="5DABC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0263" name="Freeform 76"/>
            <p:cNvSpPr>
              <a:spLocks noChangeArrowheads="1"/>
            </p:cNvSpPr>
            <p:nvPr/>
          </p:nvSpPr>
          <p:spPr bwMode="auto">
            <a:xfrm>
              <a:off x="528638" y="2246313"/>
              <a:ext cx="1108075" cy="2324100"/>
            </a:xfrm>
            <a:custGeom>
              <a:avLst/>
              <a:gdLst>
                <a:gd name="T0" fmla="*/ 750888 w 698"/>
                <a:gd name="T1" fmla="*/ 2324100 h 1464"/>
                <a:gd name="T2" fmla="*/ 0 w 698"/>
                <a:gd name="T3" fmla="*/ 223838 h 1464"/>
                <a:gd name="T4" fmla="*/ 1108075 w 698"/>
                <a:gd name="T5" fmla="*/ 0 h 1464"/>
                <a:gd name="T6" fmla="*/ 750888 w 698"/>
                <a:gd name="T7" fmla="*/ 2324100 h 1464"/>
                <a:gd name="T8" fmla="*/ 0 60000 65536"/>
                <a:gd name="T9" fmla="*/ 0 60000 65536"/>
                <a:gd name="T10" fmla="*/ 0 60000 65536"/>
                <a:gd name="T11" fmla="*/ 0 60000 65536"/>
                <a:gd name="T12" fmla="*/ 0 w 698"/>
                <a:gd name="T13" fmla="*/ 0 h 1464"/>
                <a:gd name="T14" fmla="*/ 698 w 698"/>
                <a:gd name="T15" fmla="*/ 1464 h 1464"/>
              </a:gdLst>
              <a:ahLst/>
              <a:cxnLst>
                <a:cxn ang="T8">
                  <a:pos x="T0" y="T1"/>
                </a:cxn>
                <a:cxn ang="T9">
                  <a:pos x="T2" y="T3"/>
                </a:cxn>
                <a:cxn ang="T10">
                  <a:pos x="T4" y="T5"/>
                </a:cxn>
                <a:cxn ang="T11">
                  <a:pos x="T6" y="T7"/>
                </a:cxn>
              </a:cxnLst>
              <a:rect l="T12" t="T13" r="T14" b="T15"/>
              <a:pathLst>
                <a:path w="698" h="1464">
                  <a:moveTo>
                    <a:pt x="473" y="1464"/>
                  </a:moveTo>
                  <a:lnTo>
                    <a:pt x="0" y="141"/>
                  </a:lnTo>
                  <a:lnTo>
                    <a:pt x="698" y="0"/>
                  </a:lnTo>
                  <a:lnTo>
                    <a:pt x="473" y="1464"/>
                  </a:lnTo>
                  <a:close/>
                </a:path>
              </a:pathLst>
            </a:custGeom>
            <a:solidFill>
              <a:srgbClr val="21AFD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0264" name="Freeform 77"/>
            <p:cNvSpPr>
              <a:spLocks noChangeArrowheads="1"/>
            </p:cNvSpPr>
            <p:nvPr/>
          </p:nvSpPr>
          <p:spPr bwMode="auto">
            <a:xfrm>
              <a:off x="0" y="2470150"/>
              <a:ext cx="1279525" cy="2100262"/>
            </a:xfrm>
            <a:custGeom>
              <a:avLst/>
              <a:gdLst>
                <a:gd name="T0" fmla="*/ 0 w 806"/>
                <a:gd name="T1" fmla="*/ 1033462 h 1323"/>
                <a:gd name="T2" fmla="*/ 528638 w 806"/>
                <a:gd name="T3" fmla="*/ 0 h 1323"/>
                <a:gd name="T4" fmla="*/ 1279525 w 806"/>
                <a:gd name="T5" fmla="*/ 2100262 h 1323"/>
                <a:gd name="T6" fmla="*/ 0 w 806"/>
                <a:gd name="T7" fmla="*/ 1033462 h 1323"/>
                <a:gd name="T8" fmla="*/ 0 60000 65536"/>
                <a:gd name="T9" fmla="*/ 0 60000 65536"/>
                <a:gd name="T10" fmla="*/ 0 60000 65536"/>
                <a:gd name="T11" fmla="*/ 0 60000 65536"/>
                <a:gd name="T12" fmla="*/ 0 w 806"/>
                <a:gd name="T13" fmla="*/ 0 h 1323"/>
                <a:gd name="T14" fmla="*/ 806 w 806"/>
                <a:gd name="T15" fmla="*/ 1323 h 1323"/>
              </a:gdLst>
              <a:ahLst/>
              <a:cxnLst>
                <a:cxn ang="T8">
                  <a:pos x="T0" y="T1"/>
                </a:cxn>
                <a:cxn ang="T9">
                  <a:pos x="T2" y="T3"/>
                </a:cxn>
                <a:cxn ang="T10">
                  <a:pos x="T4" y="T5"/>
                </a:cxn>
                <a:cxn ang="T11">
                  <a:pos x="T6" y="T7"/>
                </a:cxn>
              </a:cxnLst>
              <a:rect l="T12" t="T13" r="T14" b="T15"/>
              <a:pathLst>
                <a:path w="806" h="1323">
                  <a:moveTo>
                    <a:pt x="0" y="651"/>
                  </a:moveTo>
                  <a:lnTo>
                    <a:pt x="333" y="0"/>
                  </a:lnTo>
                  <a:lnTo>
                    <a:pt x="806" y="1323"/>
                  </a:lnTo>
                  <a:lnTo>
                    <a:pt x="0" y="651"/>
                  </a:lnTo>
                  <a:close/>
                </a:path>
              </a:pathLst>
            </a:custGeom>
            <a:solidFill>
              <a:srgbClr val="2982B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0265" name="Freeform 78"/>
            <p:cNvSpPr>
              <a:spLocks noChangeArrowheads="1"/>
            </p:cNvSpPr>
            <p:nvPr/>
          </p:nvSpPr>
          <p:spPr bwMode="auto">
            <a:xfrm>
              <a:off x="0" y="3503613"/>
              <a:ext cx="1279525" cy="1066800"/>
            </a:xfrm>
            <a:custGeom>
              <a:avLst/>
              <a:gdLst>
                <a:gd name="T0" fmla="*/ 0 w 806"/>
                <a:gd name="T1" fmla="*/ 0 h 672"/>
                <a:gd name="T2" fmla="*/ 15875 w 806"/>
                <a:gd name="T3" fmla="*/ 628650 h 672"/>
                <a:gd name="T4" fmla="*/ 1279525 w 806"/>
                <a:gd name="T5" fmla="*/ 1066800 h 672"/>
                <a:gd name="T6" fmla="*/ 0 w 806"/>
                <a:gd name="T7" fmla="*/ 0 h 672"/>
                <a:gd name="T8" fmla="*/ 0 60000 65536"/>
                <a:gd name="T9" fmla="*/ 0 60000 65536"/>
                <a:gd name="T10" fmla="*/ 0 60000 65536"/>
                <a:gd name="T11" fmla="*/ 0 60000 65536"/>
                <a:gd name="T12" fmla="*/ 0 w 806"/>
                <a:gd name="T13" fmla="*/ 0 h 672"/>
                <a:gd name="T14" fmla="*/ 806 w 806"/>
                <a:gd name="T15" fmla="*/ 672 h 672"/>
              </a:gdLst>
              <a:ahLst/>
              <a:cxnLst>
                <a:cxn ang="T8">
                  <a:pos x="T0" y="T1"/>
                </a:cxn>
                <a:cxn ang="T9">
                  <a:pos x="T2" y="T3"/>
                </a:cxn>
                <a:cxn ang="T10">
                  <a:pos x="T4" y="T5"/>
                </a:cxn>
                <a:cxn ang="T11">
                  <a:pos x="T6" y="T7"/>
                </a:cxn>
              </a:cxnLst>
              <a:rect l="T12" t="T13" r="T14" b="T15"/>
              <a:pathLst>
                <a:path w="806" h="672">
                  <a:moveTo>
                    <a:pt x="0" y="0"/>
                  </a:moveTo>
                  <a:lnTo>
                    <a:pt x="10" y="396"/>
                  </a:lnTo>
                  <a:lnTo>
                    <a:pt x="806" y="672"/>
                  </a:lnTo>
                  <a:lnTo>
                    <a:pt x="0" y="0"/>
                  </a:lnTo>
                  <a:close/>
                </a:path>
              </a:pathLst>
            </a:custGeom>
            <a:solidFill>
              <a:srgbClr val="085C9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0266" name="Freeform 82"/>
            <p:cNvSpPr>
              <a:spLocks noChangeArrowheads="1"/>
            </p:cNvSpPr>
            <p:nvPr/>
          </p:nvSpPr>
          <p:spPr bwMode="auto">
            <a:xfrm>
              <a:off x="1279525" y="3268663"/>
              <a:ext cx="1014413" cy="1301750"/>
            </a:xfrm>
            <a:custGeom>
              <a:avLst/>
              <a:gdLst>
                <a:gd name="T0" fmla="*/ 0 w 639"/>
                <a:gd name="T1" fmla="*/ 1301750 h 820"/>
                <a:gd name="T2" fmla="*/ 660400 w 639"/>
                <a:gd name="T3" fmla="*/ 0 h 820"/>
                <a:gd name="T4" fmla="*/ 1014413 w 639"/>
                <a:gd name="T5" fmla="*/ 1301750 h 820"/>
                <a:gd name="T6" fmla="*/ 0 w 639"/>
                <a:gd name="T7" fmla="*/ 1301750 h 820"/>
                <a:gd name="T8" fmla="*/ 0 60000 65536"/>
                <a:gd name="T9" fmla="*/ 0 60000 65536"/>
                <a:gd name="T10" fmla="*/ 0 60000 65536"/>
                <a:gd name="T11" fmla="*/ 0 60000 65536"/>
                <a:gd name="T12" fmla="*/ 0 w 639"/>
                <a:gd name="T13" fmla="*/ 0 h 820"/>
                <a:gd name="T14" fmla="*/ 639 w 639"/>
                <a:gd name="T15" fmla="*/ 820 h 820"/>
              </a:gdLst>
              <a:ahLst/>
              <a:cxnLst>
                <a:cxn ang="T8">
                  <a:pos x="T0" y="T1"/>
                </a:cxn>
                <a:cxn ang="T9">
                  <a:pos x="T2" y="T3"/>
                </a:cxn>
                <a:cxn ang="T10">
                  <a:pos x="T4" y="T5"/>
                </a:cxn>
                <a:cxn ang="T11">
                  <a:pos x="T6" y="T7"/>
                </a:cxn>
              </a:cxnLst>
              <a:rect l="T12" t="T13" r="T14" b="T15"/>
              <a:pathLst>
                <a:path w="639" h="820">
                  <a:moveTo>
                    <a:pt x="0" y="820"/>
                  </a:moveTo>
                  <a:lnTo>
                    <a:pt x="416" y="0"/>
                  </a:lnTo>
                  <a:lnTo>
                    <a:pt x="639" y="820"/>
                  </a:lnTo>
                  <a:lnTo>
                    <a:pt x="0" y="820"/>
                  </a:lnTo>
                  <a:close/>
                </a:path>
              </a:pathLst>
            </a:custGeom>
            <a:solidFill>
              <a:srgbClr val="93C52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0267" name="Freeform 83"/>
            <p:cNvSpPr>
              <a:spLocks noChangeArrowheads="1"/>
            </p:cNvSpPr>
            <p:nvPr/>
          </p:nvSpPr>
          <p:spPr bwMode="auto">
            <a:xfrm>
              <a:off x="330200" y="220663"/>
              <a:ext cx="1577975" cy="2025650"/>
            </a:xfrm>
            <a:custGeom>
              <a:avLst/>
              <a:gdLst>
                <a:gd name="T0" fmla="*/ 1577975 w 994"/>
                <a:gd name="T1" fmla="*/ 1295400 h 1276"/>
                <a:gd name="T2" fmla="*/ 1306513 w 994"/>
                <a:gd name="T3" fmla="*/ 2025650 h 1276"/>
                <a:gd name="T4" fmla="*/ 0 w 994"/>
                <a:gd name="T5" fmla="*/ 0 h 1276"/>
                <a:gd name="T6" fmla="*/ 1577975 w 994"/>
                <a:gd name="T7" fmla="*/ 1295400 h 1276"/>
                <a:gd name="T8" fmla="*/ 0 60000 65536"/>
                <a:gd name="T9" fmla="*/ 0 60000 65536"/>
                <a:gd name="T10" fmla="*/ 0 60000 65536"/>
                <a:gd name="T11" fmla="*/ 0 60000 65536"/>
                <a:gd name="T12" fmla="*/ 0 w 994"/>
                <a:gd name="T13" fmla="*/ 0 h 1276"/>
                <a:gd name="T14" fmla="*/ 994 w 994"/>
                <a:gd name="T15" fmla="*/ 1276 h 1276"/>
              </a:gdLst>
              <a:ahLst/>
              <a:cxnLst>
                <a:cxn ang="T8">
                  <a:pos x="T0" y="T1"/>
                </a:cxn>
                <a:cxn ang="T9">
                  <a:pos x="T2" y="T3"/>
                </a:cxn>
                <a:cxn ang="T10">
                  <a:pos x="T4" y="T5"/>
                </a:cxn>
                <a:cxn ang="T11">
                  <a:pos x="T6" y="T7"/>
                </a:cxn>
              </a:cxnLst>
              <a:rect l="T12" t="T13" r="T14" b="T15"/>
              <a:pathLst>
                <a:path w="994" h="1276">
                  <a:moveTo>
                    <a:pt x="994" y="816"/>
                  </a:moveTo>
                  <a:lnTo>
                    <a:pt x="823" y="1276"/>
                  </a:lnTo>
                  <a:lnTo>
                    <a:pt x="0" y="0"/>
                  </a:lnTo>
                  <a:lnTo>
                    <a:pt x="994" y="816"/>
                  </a:lnTo>
                  <a:close/>
                </a:path>
              </a:pathLst>
            </a:custGeom>
            <a:solidFill>
              <a:srgbClr val="4CBAC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0268" name="Freeform 84"/>
            <p:cNvSpPr>
              <a:spLocks noChangeArrowheads="1"/>
            </p:cNvSpPr>
            <p:nvPr/>
          </p:nvSpPr>
          <p:spPr bwMode="auto">
            <a:xfrm>
              <a:off x="1908175" y="1516063"/>
              <a:ext cx="1036638" cy="1752600"/>
            </a:xfrm>
            <a:custGeom>
              <a:avLst/>
              <a:gdLst>
                <a:gd name="T0" fmla="*/ 1036638 w 653"/>
                <a:gd name="T1" fmla="*/ 519113 h 1104"/>
                <a:gd name="T2" fmla="*/ 31750 w 653"/>
                <a:gd name="T3" fmla="*/ 1752600 h 1104"/>
                <a:gd name="T4" fmla="*/ 0 w 653"/>
                <a:gd name="T5" fmla="*/ 0 h 1104"/>
                <a:gd name="T6" fmla="*/ 1036638 w 653"/>
                <a:gd name="T7" fmla="*/ 519113 h 1104"/>
                <a:gd name="T8" fmla="*/ 0 60000 65536"/>
                <a:gd name="T9" fmla="*/ 0 60000 65536"/>
                <a:gd name="T10" fmla="*/ 0 60000 65536"/>
                <a:gd name="T11" fmla="*/ 0 60000 65536"/>
                <a:gd name="T12" fmla="*/ 0 w 653"/>
                <a:gd name="T13" fmla="*/ 0 h 1104"/>
                <a:gd name="T14" fmla="*/ 653 w 653"/>
                <a:gd name="T15" fmla="*/ 1104 h 1104"/>
              </a:gdLst>
              <a:ahLst/>
              <a:cxnLst>
                <a:cxn ang="T8">
                  <a:pos x="T0" y="T1"/>
                </a:cxn>
                <a:cxn ang="T9">
                  <a:pos x="T2" y="T3"/>
                </a:cxn>
                <a:cxn ang="T10">
                  <a:pos x="T4" y="T5"/>
                </a:cxn>
                <a:cxn ang="T11">
                  <a:pos x="T6" y="T7"/>
                </a:cxn>
              </a:cxnLst>
              <a:rect l="T12" t="T13" r="T14" b="T15"/>
              <a:pathLst>
                <a:path w="653" h="1104">
                  <a:moveTo>
                    <a:pt x="653" y="327"/>
                  </a:moveTo>
                  <a:lnTo>
                    <a:pt x="20" y="1104"/>
                  </a:lnTo>
                  <a:lnTo>
                    <a:pt x="0" y="0"/>
                  </a:lnTo>
                  <a:lnTo>
                    <a:pt x="653" y="327"/>
                  </a:lnTo>
                  <a:close/>
                </a:path>
              </a:pathLst>
            </a:custGeom>
            <a:solidFill>
              <a:srgbClr val="27AB7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0269" name="Freeform 85"/>
            <p:cNvSpPr>
              <a:spLocks noChangeArrowheads="1"/>
            </p:cNvSpPr>
            <p:nvPr/>
          </p:nvSpPr>
          <p:spPr bwMode="auto">
            <a:xfrm>
              <a:off x="1908175" y="6350"/>
              <a:ext cx="1035050" cy="2027237"/>
            </a:xfrm>
            <a:custGeom>
              <a:avLst/>
              <a:gdLst>
                <a:gd name="T0" fmla="*/ 0 w 652"/>
                <a:gd name="T1" fmla="*/ 1509712 h 1277"/>
                <a:gd name="T2" fmla="*/ 538163 w 652"/>
                <a:gd name="T3" fmla="*/ 0 h 1277"/>
                <a:gd name="T4" fmla="*/ 1035050 w 652"/>
                <a:gd name="T5" fmla="*/ 2027237 h 1277"/>
                <a:gd name="T6" fmla="*/ 0 w 652"/>
                <a:gd name="T7" fmla="*/ 1509712 h 1277"/>
                <a:gd name="T8" fmla="*/ 0 60000 65536"/>
                <a:gd name="T9" fmla="*/ 0 60000 65536"/>
                <a:gd name="T10" fmla="*/ 0 60000 65536"/>
                <a:gd name="T11" fmla="*/ 0 60000 65536"/>
                <a:gd name="T12" fmla="*/ 0 w 652"/>
                <a:gd name="T13" fmla="*/ 0 h 1277"/>
                <a:gd name="T14" fmla="*/ 652 w 652"/>
                <a:gd name="T15" fmla="*/ 1277 h 1277"/>
              </a:gdLst>
              <a:ahLst/>
              <a:cxnLst>
                <a:cxn ang="T8">
                  <a:pos x="T0" y="T1"/>
                </a:cxn>
                <a:cxn ang="T9">
                  <a:pos x="T2" y="T3"/>
                </a:cxn>
                <a:cxn ang="T10">
                  <a:pos x="T4" y="T5"/>
                </a:cxn>
                <a:cxn ang="T11">
                  <a:pos x="T6" y="T7"/>
                </a:cxn>
              </a:cxnLst>
              <a:rect l="T12" t="T13" r="T14" b="T15"/>
              <a:pathLst>
                <a:path w="652" h="1277">
                  <a:moveTo>
                    <a:pt x="0" y="951"/>
                  </a:moveTo>
                  <a:lnTo>
                    <a:pt x="339" y="0"/>
                  </a:lnTo>
                  <a:lnTo>
                    <a:pt x="652" y="1277"/>
                  </a:lnTo>
                  <a:lnTo>
                    <a:pt x="0" y="951"/>
                  </a:lnTo>
                  <a:close/>
                </a:path>
              </a:pathLst>
            </a:custGeom>
            <a:solidFill>
              <a:srgbClr val="65BA9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0270" name="Freeform 86"/>
            <p:cNvSpPr>
              <a:spLocks noChangeArrowheads="1"/>
            </p:cNvSpPr>
            <p:nvPr/>
          </p:nvSpPr>
          <p:spPr bwMode="auto">
            <a:xfrm>
              <a:off x="2446338" y="4763"/>
              <a:ext cx="1582738" cy="2736850"/>
            </a:xfrm>
            <a:custGeom>
              <a:avLst/>
              <a:gdLst>
                <a:gd name="T0" fmla="*/ 498475 w 997"/>
                <a:gd name="T1" fmla="*/ 2030413 h 1724"/>
                <a:gd name="T2" fmla="*/ 496888 w 997"/>
                <a:gd name="T3" fmla="*/ 2028825 h 1724"/>
                <a:gd name="T4" fmla="*/ 0 w 997"/>
                <a:gd name="T5" fmla="*/ 1588 h 1724"/>
                <a:gd name="T6" fmla="*/ 3175 w 997"/>
                <a:gd name="T7" fmla="*/ 0 h 1724"/>
                <a:gd name="T8" fmla="*/ 1582738 w 997"/>
                <a:gd name="T9" fmla="*/ 2736850 h 1724"/>
                <a:gd name="T10" fmla="*/ 498475 w 997"/>
                <a:gd name="T11" fmla="*/ 2030413 h 1724"/>
                <a:gd name="T12" fmla="*/ 0 60000 65536"/>
                <a:gd name="T13" fmla="*/ 0 60000 65536"/>
                <a:gd name="T14" fmla="*/ 0 60000 65536"/>
                <a:gd name="T15" fmla="*/ 0 60000 65536"/>
                <a:gd name="T16" fmla="*/ 0 60000 65536"/>
                <a:gd name="T17" fmla="*/ 0 60000 65536"/>
                <a:gd name="T18" fmla="*/ 0 w 997"/>
                <a:gd name="T19" fmla="*/ 0 h 1724"/>
                <a:gd name="T20" fmla="*/ 997 w 997"/>
                <a:gd name="T21" fmla="*/ 1724 h 1724"/>
              </a:gdLst>
              <a:ahLst/>
              <a:cxnLst>
                <a:cxn ang="T12">
                  <a:pos x="T0" y="T1"/>
                </a:cxn>
                <a:cxn ang="T13">
                  <a:pos x="T2" y="T3"/>
                </a:cxn>
                <a:cxn ang="T14">
                  <a:pos x="T4" y="T5"/>
                </a:cxn>
                <a:cxn ang="T15">
                  <a:pos x="T6" y="T7"/>
                </a:cxn>
                <a:cxn ang="T16">
                  <a:pos x="T8" y="T9"/>
                </a:cxn>
                <a:cxn ang="T17">
                  <a:pos x="T10" y="T11"/>
                </a:cxn>
              </a:cxnLst>
              <a:rect l="T18" t="T19" r="T20" b="T21"/>
              <a:pathLst>
                <a:path w="997" h="1724">
                  <a:moveTo>
                    <a:pt x="314" y="1279"/>
                  </a:moveTo>
                  <a:lnTo>
                    <a:pt x="313" y="1278"/>
                  </a:lnTo>
                  <a:lnTo>
                    <a:pt x="0" y="1"/>
                  </a:lnTo>
                  <a:lnTo>
                    <a:pt x="2" y="0"/>
                  </a:lnTo>
                  <a:lnTo>
                    <a:pt x="997" y="1724"/>
                  </a:lnTo>
                  <a:lnTo>
                    <a:pt x="314" y="1279"/>
                  </a:lnTo>
                  <a:close/>
                </a:path>
              </a:pathLst>
            </a:custGeom>
            <a:solidFill>
              <a:srgbClr val="F4E67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0271" name="Freeform 87"/>
            <p:cNvSpPr>
              <a:spLocks noChangeArrowheads="1"/>
            </p:cNvSpPr>
            <p:nvPr/>
          </p:nvSpPr>
          <p:spPr bwMode="auto">
            <a:xfrm>
              <a:off x="2449513" y="0"/>
              <a:ext cx="2306638" cy="2741612"/>
            </a:xfrm>
            <a:custGeom>
              <a:avLst/>
              <a:gdLst>
                <a:gd name="T0" fmla="*/ 2306638 w 1453"/>
                <a:gd name="T1" fmla="*/ 2205037 h 1727"/>
                <a:gd name="T2" fmla="*/ 1579563 w 1453"/>
                <a:gd name="T3" fmla="*/ 2741612 h 1727"/>
                <a:gd name="T4" fmla="*/ 0 w 1453"/>
                <a:gd name="T5" fmla="*/ 4762 h 1727"/>
                <a:gd name="T6" fmla="*/ 12700 w 1453"/>
                <a:gd name="T7" fmla="*/ 0 h 1727"/>
                <a:gd name="T8" fmla="*/ 2306638 w 1453"/>
                <a:gd name="T9" fmla="*/ 1570037 h 1727"/>
                <a:gd name="T10" fmla="*/ 2306638 w 1453"/>
                <a:gd name="T11" fmla="*/ 2205037 h 1727"/>
                <a:gd name="T12" fmla="*/ 0 60000 65536"/>
                <a:gd name="T13" fmla="*/ 0 60000 65536"/>
                <a:gd name="T14" fmla="*/ 0 60000 65536"/>
                <a:gd name="T15" fmla="*/ 0 60000 65536"/>
                <a:gd name="T16" fmla="*/ 0 60000 65536"/>
                <a:gd name="T17" fmla="*/ 0 60000 65536"/>
                <a:gd name="T18" fmla="*/ 0 w 1453"/>
                <a:gd name="T19" fmla="*/ 0 h 1727"/>
                <a:gd name="T20" fmla="*/ 1453 w 1453"/>
                <a:gd name="T21" fmla="*/ 1727 h 1727"/>
              </a:gdLst>
              <a:ahLst/>
              <a:cxnLst>
                <a:cxn ang="T12">
                  <a:pos x="T0" y="T1"/>
                </a:cxn>
                <a:cxn ang="T13">
                  <a:pos x="T2" y="T3"/>
                </a:cxn>
                <a:cxn ang="T14">
                  <a:pos x="T4" y="T5"/>
                </a:cxn>
                <a:cxn ang="T15">
                  <a:pos x="T6" y="T7"/>
                </a:cxn>
                <a:cxn ang="T16">
                  <a:pos x="T8" y="T9"/>
                </a:cxn>
                <a:cxn ang="T17">
                  <a:pos x="T10" y="T11"/>
                </a:cxn>
              </a:cxnLst>
              <a:rect l="T18" t="T19" r="T20" b="T21"/>
              <a:pathLst>
                <a:path w="1453" h="1727">
                  <a:moveTo>
                    <a:pt x="1453" y="1389"/>
                  </a:moveTo>
                  <a:lnTo>
                    <a:pt x="995" y="1727"/>
                  </a:lnTo>
                  <a:lnTo>
                    <a:pt x="0" y="3"/>
                  </a:lnTo>
                  <a:lnTo>
                    <a:pt x="8" y="0"/>
                  </a:lnTo>
                  <a:lnTo>
                    <a:pt x="1453" y="989"/>
                  </a:lnTo>
                  <a:lnTo>
                    <a:pt x="1453" y="1389"/>
                  </a:lnTo>
                  <a:close/>
                </a:path>
              </a:pathLst>
            </a:custGeom>
            <a:solidFill>
              <a:srgbClr val="E58A2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0272" name="Freeform 88"/>
            <p:cNvSpPr>
              <a:spLocks noChangeArrowheads="1"/>
            </p:cNvSpPr>
            <p:nvPr/>
          </p:nvSpPr>
          <p:spPr bwMode="auto">
            <a:xfrm>
              <a:off x="2462213" y="0"/>
              <a:ext cx="2293938" cy="1570037"/>
            </a:xfrm>
            <a:custGeom>
              <a:avLst/>
              <a:gdLst>
                <a:gd name="T0" fmla="*/ 2293938 w 1445"/>
                <a:gd name="T1" fmla="*/ 1570037 h 989"/>
                <a:gd name="T2" fmla="*/ 0 w 1445"/>
                <a:gd name="T3" fmla="*/ 0 h 989"/>
                <a:gd name="T4" fmla="*/ 2293938 w 1445"/>
                <a:gd name="T5" fmla="*/ 415925 h 989"/>
                <a:gd name="T6" fmla="*/ 2293938 w 1445"/>
                <a:gd name="T7" fmla="*/ 1570037 h 989"/>
                <a:gd name="T8" fmla="*/ 0 60000 65536"/>
                <a:gd name="T9" fmla="*/ 0 60000 65536"/>
                <a:gd name="T10" fmla="*/ 0 60000 65536"/>
                <a:gd name="T11" fmla="*/ 0 60000 65536"/>
                <a:gd name="T12" fmla="*/ 0 w 1445"/>
                <a:gd name="T13" fmla="*/ 0 h 989"/>
                <a:gd name="T14" fmla="*/ 1445 w 1445"/>
                <a:gd name="T15" fmla="*/ 989 h 989"/>
              </a:gdLst>
              <a:ahLst/>
              <a:cxnLst>
                <a:cxn ang="T8">
                  <a:pos x="T0" y="T1"/>
                </a:cxn>
                <a:cxn ang="T9">
                  <a:pos x="T2" y="T3"/>
                </a:cxn>
                <a:cxn ang="T10">
                  <a:pos x="T4" y="T5"/>
                </a:cxn>
                <a:cxn ang="T11">
                  <a:pos x="T6" y="T7"/>
                </a:cxn>
              </a:cxnLst>
              <a:rect l="T12" t="T13" r="T14" b="T15"/>
              <a:pathLst>
                <a:path w="1445" h="989">
                  <a:moveTo>
                    <a:pt x="1445" y="989"/>
                  </a:moveTo>
                  <a:lnTo>
                    <a:pt x="0" y="0"/>
                  </a:lnTo>
                  <a:lnTo>
                    <a:pt x="1445" y="262"/>
                  </a:lnTo>
                  <a:lnTo>
                    <a:pt x="1445" y="989"/>
                  </a:lnTo>
                  <a:close/>
                </a:path>
              </a:pathLst>
            </a:custGeom>
            <a:solidFill>
              <a:srgbClr val="E25D2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0273" name="Freeform 89"/>
            <p:cNvSpPr>
              <a:spLocks noChangeArrowheads="1"/>
            </p:cNvSpPr>
            <p:nvPr/>
          </p:nvSpPr>
          <p:spPr bwMode="auto">
            <a:xfrm>
              <a:off x="4029075" y="2205038"/>
              <a:ext cx="727075" cy="2365375"/>
            </a:xfrm>
            <a:custGeom>
              <a:avLst/>
              <a:gdLst>
                <a:gd name="T0" fmla="*/ 727075 w 458"/>
                <a:gd name="T1" fmla="*/ 0 h 1490"/>
                <a:gd name="T2" fmla="*/ 0 w 458"/>
                <a:gd name="T3" fmla="*/ 536575 h 1490"/>
                <a:gd name="T4" fmla="*/ 727075 w 458"/>
                <a:gd name="T5" fmla="*/ 2365375 h 1490"/>
                <a:gd name="T6" fmla="*/ 727075 w 458"/>
                <a:gd name="T7" fmla="*/ 0 h 1490"/>
                <a:gd name="T8" fmla="*/ 0 60000 65536"/>
                <a:gd name="T9" fmla="*/ 0 60000 65536"/>
                <a:gd name="T10" fmla="*/ 0 60000 65536"/>
                <a:gd name="T11" fmla="*/ 0 60000 65536"/>
                <a:gd name="T12" fmla="*/ 0 w 458"/>
                <a:gd name="T13" fmla="*/ 0 h 1490"/>
                <a:gd name="T14" fmla="*/ 458 w 458"/>
                <a:gd name="T15" fmla="*/ 1490 h 1490"/>
              </a:gdLst>
              <a:ahLst/>
              <a:cxnLst>
                <a:cxn ang="T8">
                  <a:pos x="T0" y="T1"/>
                </a:cxn>
                <a:cxn ang="T9">
                  <a:pos x="T2" y="T3"/>
                </a:cxn>
                <a:cxn ang="T10">
                  <a:pos x="T4" y="T5"/>
                </a:cxn>
                <a:cxn ang="T11">
                  <a:pos x="T6" y="T7"/>
                </a:cxn>
              </a:cxnLst>
              <a:rect l="T12" t="T13" r="T14" b="T15"/>
              <a:pathLst>
                <a:path w="458" h="1490">
                  <a:moveTo>
                    <a:pt x="458" y="0"/>
                  </a:moveTo>
                  <a:lnTo>
                    <a:pt x="0" y="338"/>
                  </a:lnTo>
                  <a:lnTo>
                    <a:pt x="458" y="1490"/>
                  </a:lnTo>
                  <a:lnTo>
                    <a:pt x="458" y="0"/>
                  </a:lnTo>
                  <a:close/>
                </a:path>
              </a:pathLst>
            </a:custGeom>
            <a:solidFill>
              <a:srgbClr val="F4C51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0274" name="Freeform 90"/>
            <p:cNvSpPr>
              <a:spLocks noChangeArrowheads="1"/>
            </p:cNvSpPr>
            <p:nvPr/>
          </p:nvSpPr>
          <p:spPr bwMode="auto">
            <a:xfrm>
              <a:off x="2944813" y="2035175"/>
              <a:ext cx="1811338" cy="2535237"/>
            </a:xfrm>
            <a:custGeom>
              <a:avLst/>
              <a:gdLst>
                <a:gd name="T0" fmla="*/ 815975 w 1141"/>
                <a:gd name="T1" fmla="*/ 2535237 h 1597"/>
                <a:gd name="T2" fmla="*/ 1811338 w 1141"/>
                <a:gd name="T3" fmla="*/ 2535237 h 1597"/>
                <a:gd name="T4" fmla="*/ 1811338 w 1141"/>
                <a:gd name="T5" fmla="*/ 2535237 h 1597"/>
                <a:gd name="T6" fmla="*/ 1084263 w 1141"/>
                <a:gd name="T7" fmla="*/ 706437 h 1597"/>
                <a:gd name="T8" fmla="*/ 0 w 1141"/>
                <a:gd name="T9" fmla="*/ 0 h 1597"/>
                <a:gd name="T10" fmla="*/ 815975 w 1141"/>
                <a:gd name="T11" fmla="*/ 2535237 h 1597"/>
                <a:gd name="T12" fmla="*/ 0 60000 65536"/>
                <a:gd name="T13" fmla="*/ 0 60000 65536"/>
                <a:gd name="T14" fmla="*/ 0 60000 65536"/>
                <a:gd name="T15" fmla="*/ 0 60000 65536"/>
                <a:gd name="T16" fmla="*/ 0 60000 65536"/>
                <a:gd name="T17" fmla="*/ 0 60000 65536"/>
                <a:gd name="T18" fmla="*/ 0 w 1141"/>
                <a:gd name="T19" fmla="*/ 0 h 1597"/>
                <a:gd name="T20" fmla="*/ 1141 w 1141"/>
                <a:gd name="T21" fmla="*/ 1597 h 1597"/>
              </a:gdLst>
              <a:ahLst/>
              <a:cxnLst>
                <a:cxn ang="T12">
                  <a:pos x="T0" y="T1"/>
                </a:cxn>
                <a:cxn ang="T13">
                  <a:pos x="T2" y="T3"/>
                </a:cxn>
                <a:cxn ang="T14">
                  <a:pos x="T4" y="T5"/>
                </a:cxn>
                <a:cxn ang="T15">
                  <a:pos x="T6" y="T7"/>
                </a:cxn>
                <a:cxn ang="T16">
                  <a:pos x="T8" y="T9"/>
                </a:cxn>
                <a:cxn ang="T17">
                  <a:pos x="T10" y="T11"/>
                </a:cxn>
              </a:cxnLst>
              <a:rect l="T18" t="T19" r="T20" b="T21"/>
              <a:pathLst>
                <a:path w="1141" h="1597">
                  <a:moveTo>
                    <a:pt x="514" y="1597"/>
                  </a:moveTo>
                  <a:lnTo>
                    <a:pt x="1141" y="1597"/>
                  </a:lnTo>
                  <a:lnTo>
                    <a:pt x="683" y="445"/>
                  </a:lnTo>
                  <a:lnTo>
                    <a:pt x="0" y="0"/>
                  </a:lnTo>
                  <a:lnTo>
                    <a:pt x="514" y="1597"/>
                  </a:lnTo>
                  <a:close/>
                </a:path>
              </a:pathLst>
            </a:custGeom>
            <a:solidFill>
              <a:srgbClr val="E7AC2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0275" name="Freeform 91"/>
            <p:cNvSpPr>
              <a:spLocks noChangeArrowheads="1"/>
            </p:cNvSpPr>
            <p:nvPr/>
          </p:nvSpPr>
          <p:spPr bwMode="auto">
            <a:xfrm>
              <a:off x="1939925" y="2035175"/>
              <a:ext cx="1820863" cy="2535237"/>
            </a:xfrm>
            <a:custGeom>
              <a:avLst/>
              <a:gdLst>
                <a:gd name="T0" fmla="*/ 1223963 w 1147"/>
                <a:gd name="T1" fmla="*/ 2535237 h 1597"/>
                <a:gd name="T2" fmla="*/ 0 w 1147"/>
                <a:gd name="T3" fmla="*/ 1233487 h 1597"/>
                <a:gd name="T4" fmla="*/ 1004888 w 1147"/>
                <a:gd name="T5" fmla="*/ 0 h 1597"/>
                <a:gd name="T6" fmla="*/ 1820863 w 1147"/>
                <a:gd name="T7" fmla="*/ 2535237 h 1597"/>
                <a:gd name="T8" fmla="*/ 1223963 w 1147"/>
                <a:gd name="T9" fmla="*/ 2535237 h 1597"/>
                <a:gd name="T10" fmla="*/ 0 60000 65536"/>
                <a:gd name="T11" fmla="*/ 0 60000 65536"/>
                <a:gd name="T12" fmla="*/ 0 60000 65536"/>
                <a:gd name="T13" fmla="*/ 0 60000 65536"/>
                <a:gd name="T14" fmla="*/ 0 60000 65536"/>
                <a:gd name="T15" fmla="*/ 0 w 1147"/>
                <a:gd name="T16" fmla="*/ 0 h 1597"/>
                <a:gd name="T17" fmla="*/ 1147 w 1147"/>
                <a:gd name="T18" fmla="*/ 1597 h 1597"/>
              </a:gdLst>
              <a:ahLst/>
              <a:cxnLst>
                <a:cxn ang="T10">
                  <a:pos x="T0" y="T1"/>
                </a:cxn>
                <a:cxn ang="T11">
                  <a:pos x="T2" y="T3"/>
                </a:cxn>
                <a:cxn ang="T12">
                  <a:pos x="T4" y="T5"/>
                </a:cxn>
                <a:cxn ang="T13">
                  <a:pos x="T6" y="T7"/>
                </a:cxn>
                <a:cxn ang="T14">
                  <a:pos x="T8" y="T9"/>
                </a:cxn>
              </a:cxnLst>
              <a:rect l="T15" t="T16" r="T17" b="T18"/>
              <a:pathLst>
                <a:path w="1147" h="1597">
                  <a:moveTo>
                    <a:pt x="771" y="1597"/>
                  </a:moveTo>
                  <a:lnTo>
                    <a:pt x="0" y="777"/>
                  </a:lnTo>
                  <a:lnTo>
                    <a:pt x="633" y="0"/>
                  </a:lnTo>
                  <a:lnTo>
                    <a:pt x="1147" y="1597"/>
                  </a:lnTo>
                  <a:lnTo>
                    <a:pt x="771" y="1597"/>
                  </a:lnTo>
                  <a:close/>
                </a:path>
              </a:pathLst>
            </a:custGeom>
            <a:solidFill>
              <a:srgbClr val="E9DB2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0276" name="Freeform 92"/>
            <p:cNvSpPr>
              <a:spLocks noChangeArrowheads="1"/>
            </p:cNvSpPr>
            <p:nvPr/>
          </p:nvSpPr>
          <p:spPr bwMode="auto">
            <a:xfrm>
              <a:off x="1939925" y="3268663"/>
              <a:ext cx="1223963" cy="1301750"/>
            </a:xfrm>
            <a:custGeom>
              <a:avLst/>
              <a:gdLst>
                <a:gd name="T0" fmla="*/ 354013 w 771"/>
                <a:gd name="T1" fmla="*/ 1301750 h 820"/>
                <a:gd name="T2" fmla="*/ 1223963 w 771"/>
                <a:gd name="T3" fmla="*/ 1301750 h 820"/>
                <a:gd name="T4" fmla="*/ 0 w 771"/>
                <a:gd name="T5" fmla="*/ 0 h 820"/>
                <a:gd name="T6" fmla="*/ 354013 w 771"/>
                <a:gd name="T7" fmla="*/ 1301750 h 820"/>
                <a:gd name="T8" fmla="*/ 0 60000 65536"/>
                <a:gd name="T9" fmla="*/ 0 60000 65536"/>
                <a:gd name="T10" fmla="*/ 0 60000 65536"/>
                <a:gd name="T11" fmla="*/ 0 60000 65536"/>
                <a:gd name="T12" fmla="*/ 0 w 771"/>
                <a:gd name="T13" fmla="*/ 0 h 820"/>
                <a:gd name="T14" fmla="*/ 771 w 771"/>
                <a:gd name="T15" fmla="*/ 820 h 820"/>
              </a:gdLst>
              <a:ahLst/>
              <a:cxnLst>
                <a:cxn ang="T8">
                  <a:pos x="T0" y="T1"/>
                </a:cxn>
                <a:cxn ang="T9">
                  <a:pos x="T2" y="T3"/>
                </a:cxn>
                <a:cxn ang="T10">
                  <a:pos x="T4" y="T5"/>
                </a:cxn>
                <a:cxn ang="T11">
                  <a:pos x="T6" y="T7"/>
                </a:cxn>
              </a:cxnLst>
              <a:rect l="T12" t="T13" r="T14" b="T15"/>
              <a:pathLst>
                <a:path w="771" h="820">
                  <a:moveTo>
                    <a:pt x="223" y="820"/>
                  </a:moveTo>
                  <a:lnTo>
                    <a:pt x="771" y="820"/>
                  </a:lnTo>
                  <a:lnTo>
                    <a:pt x="0" y="0"/>
                  </a:lnTo>
                  <a:lnTo>
                    <a:pt x="223" y="820"/>
                  </a:lnTo>
                  <a:close/>
                </a:path>
              </a:pathLst>
            </a:custGeom>
            <a:solidFill>
              <a:srgbClr val="B2CB3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0277" name="Freeform 93"/>
            <p:cNvSpPr>
              <a:spLocks noChangeArrowheads="1"/>
            </p:cNvSpPr>
            <p:nvPr/>
          </p:nvSpPr>
          <p:spPr bwMode="auto">
            <a:xfrm>
              <a:off x="1279525" y="2246313"/>
              <a:ext cx="658813" cy="2324100"/>
            </a:xfrm>
            <a:custGeom>
              <a:avLst/>
              <a:gdLst>
                <a:gd name="T0" fmla="*/ 0 w 415"/>
                <a:gd name="T1" fmla="*/ 2324100 h 1464"/>
                <a:gd name="T2" fmla="*/ 658813 w 415"/>
                <a:gd name="T3" fmla="*/ 1022350 h 1464"/>
                <a:gd name="T4" fmla="*/ 357188 w 415"/>
                <a:gd name="T5" fmla="*/ 0 h 1464"/>
                <a:gd name="T6" fmla="*/ 0 w 415"/>
                <a:gd name="T7" fmla="*/ 2324100 h 1464"/>
                <a:gd name="T8" fmla="*/ 0 60000 65536"/>
                <a:gd name="T9" fmla="*/ 0 60000 65536"/>
                <a:gd name="T10" fmla="*/ 0 60000 65536"/>
                <a:gd name="T11" fmla="*/ 0 60000 65536"/>
                <a:gd name="T12" fmla="*/ 0 w 415"/>
                <a:gd name="T13" fmla="*/ 0 h 1464"/>
                <a:gd name="T14" fmla="*/ 415 w 415"/>
                <a:gd name="T15" fmla="*/ 1464 h 1464"/>
              </a:gdLst>
              <a:ahLst/>
              <a:cxnLst>
                <a:cxn ang="T8">
                  <a:pos x="T0" y="T1"/>
                </a:cxn>
                <a:cxn ang="T9">
                  <a:pos x="T2" y="T3"/>
                </a:cxn>
                <a:cxn ang="T10">
                  <a:pos x="T4" y="T5"/>
                </a:cxn>
                <a:cxn ang="T11">
                  <a:pos x="T6" y="T7"/>
                </a:cxn>
              </a:cxnLst>
              <a:rect l="T12" t="T13" r="T14" b="T15"/>
              <a:pathLst>
                <a:path w="415" h="1464">
                  <a:moveTo>
                    <a:pt x="0" y="1464"/>
                  </a:moveTo>
                  <a:lnTo>
                    <a:pt x="415" y="644"/>
                  </a:lnTo>
                  <a:lnTo>
                    <a:pt x="225" y="0"/>
                  </a:lnTo>
                  <a:lnTo>
                    <a:pt x="0" y="1464"/>
                  </a:lnTo>
                  <a:close/>
                </a:path>
              </a:pathLst>
            </a:custGeom>
            <a:solidFill>
              <a:srgbClr val="14885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0278" name="Freeform 94"/>
            <p:cNvSpPr>
              <a:spLocks noChangeArrowheads="1"/>
            </p:cNvSpPr>
            <p:nvPr/>
          </p:nvSpPr>
          <p:spPr bwMode="auto">
            <a:xfrm>
              <a:off x="1636713" y="1516063"/>
              <a:ext cx="303213" cy="1752600"/>
            </a:xfrm>
            <a:custGeom>
              <a:avLst/>
              <a:gdLst>
                <a:gd name="T0" fmla="*/ 301625 w 191"/>
                <a:gd name="T1" fmla="*/ 1752600 h 1104"/>
                <a:gd name="T2" fmla="*/ 303213 w 191"/>
                <a:gd name="T3" fmla="*/ 1752600 h 1104"/>
                <a:gd name="T4" fmla="*/ 271463 w 191"/>
                <a:gd name="T5" fmla="*/ 0 h 1104"/>
                <a:gd name="T6" fmla="*/ 0 w 191"/>
                <a:gd name="T7" fmla="*/ 730250 h 1104"/>
                <a:gd name="T8" fmla="*/ 301625 w 191"/>
                <a:gd name="T9" fmla="*/ 1752600 h 1104"/>
                <a:gd name="T10" fmla="*/ 0 60000 65536"/>
                <a:gd name="T11" fmla="*/ 0 60000 65536"/>
                <a:gd name="T12" fmla="*/ 0 60000 65536"/>
                <a:gd name="T13" fmla="*/ 0 60000 65536"/>
                <a:gd name="T14" fmla="*/ 0 60000 65536"/>
                <a:gd name="T15" fmla="*/ 0 w 191"/>
                <a:gd name="T16" fmla="*/ 0 h 1104"/>
                <a:gd name="T17" fmla="*/ 191 w 191"/>
                <a:gd name="T18" fmla="*/ 1104 h 1104"/>
              </a:gdLst>
              <a:ahLst/>
              <a:cxnLst>
                <a:cxn ang="T10">
                  <a:pos x="T0" y="T1"/>
                </a:cxn>
                <a:cxn ang="T11">
                  <a:pos x="T2" y="T3"/>
                </a:cxn>
                <a:cxn ang="T12">
                  <a:pos x="T4" y="T5"/>
                </a:cxn>
                <a:cxn ang="T13">
                  <a:pos x="T6" y="T7"/>
                </a:cxn>
                <a:cxn ang="T14">
                  <a:pos x="T8" y="T9"/>
                </a:cxn>
              </a:cxnLst>
              <a:rect l="T15" t="T16" r="T17" b="T18"/>
              <a:pathLst>
                <a:path w="191" h="1104">
                  <a:moveTo>
                    <a:pt x="190" y="1104"/>
                  </a:moveTo>
                  <a:lnTo>
                    <a:pt x="191" y="1104"/>
                  </a:lnTo>
                  <a:lnTo>
                    <a:pt x="171" y="0"/>
                  </a:lnTo>
                  <a:lnTo>
                    <a:pt x="0" y="460"/>
                  </a:lnTo>
                  <a:lnTo>
                    <a:pt x="190" y="1104"/>
                  </a:lnTo>
                  <a:close/>
                </a:path>
              </a:pathLst>
            </a:custGeom>
            <a:solidFill>
              <a:srgbClr val="24624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0279" name="Oval 104"/>
            <p:cNvSpPr>
              <a:spLocks noChangeArrowheads="1"/>
            </p:cNvSpPr>
            <p:nvPr/>
          </p:nvSpPr>
          <p:spPr bwMode="auto">
            <a:xfrm>
              <a:off x="133350" y="3565525"/>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000000"/>
                </a:solidFill>
                <a:latin typeface="Calibri" panose="020F0502020204030204" pitchFamily="34" charset="0"/>
                <a:sym typeface="宋体" panose="02010600030101010101" pitchFamily="2" charset="-122"/>
              </a:endParaRPr>
            </a:p>
          </p:txBody>
        </p:sp>
        <p:sp>
          <p:nvSpPr>
            <p:cNvPr id="10280" name="Oval 105"/>
            <p:cNvSpPr>
              <a:spLocks noChangeArrowheads="1"/>
            </p:cNvSpPr>
            <p:nvPr/>
          </p:nvSpPr>
          <p:spPr bwMode="auto">
            <a:xfrm>
              <a:off x="171450" y="4113213"/>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000000"/>
                </a:solidFill>
                <a:latin typeface="Calibri" panose="020F0502020204030204" pitchFamily="34" charset="0"/>
                <a:sym typeface="宋体" panose="02010600030101010101" pitchFamily="2" charset="-122"/>
              </a:endParaRPr>
            </a:p>
          </p:txBody>
        </p:sp>
        <p:sp>
          <p:nvSpPr>
            <p:cNvPr id="10281" name="Oval 106"/>
            <p:cNvSpPr>
              <a:spLocks noChangeArrowheads="1"/>
            </p:cNvSpPr>
            <p:nvPr/>
          </p:nvSpPr>
          <p:spPr bwMode="auto">
            <a:xfrm>
              <a:off x="654050" y="2611438"/>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000000"/>
                </a:solidFill>
                <a:latin typeface="Calibri" panose="020F0502020204030204" pitchFamily="34" charset="0"/>
                <a:sym typeface="宋体" panose="02010600030101010101" pitchFamily="2" charset="-122"/>
              </a:endParaRPr>
            </a:p>
          </p:txBody>
        </p:sp>
        <p:sp>
          <p:nvSpPr>
            <p:cNvPr id="10282" name="Oval 107"/>
            <p:cNvSpPr>
              <a:spLocks noChangeArrowheads="1"/>
            </p:cNvSpPr>
            <p:nvPr/>
          </p:nvSpPr>
          <p:spPr bwMode="auto">
            <a:xfrm>
              <a:off x="1711325" y="2390775"/>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000000"/>
                </a:solidFill>
                <a:latin typeface="Calibri" panose="020F0502020204030204" pitchFamily="34" charset="0"/>
                <a:sym typeface="宋体" panose="02010600030101010101" pitchFamily="2" charset="-122"/>
              </a:endParaRPr>
            </a:p>
          </p:txBody>
        </p:sp>
        <p:sp>
          <p:nvSpPr>
            <p:cNvPr id="10283" name="Oval 108"/>
            <p:cNvSpPr>
              <a:spLocks noChangeArrowheads="1"/>
            </p:cNvSpPr>
            <p:nvPr/>
          </p:nvSpPr>
          <p:spPr bwMode="auto">
            <a:xfrm>
              <a:off x="1990725" y="1717675"/>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000000"/>
                </a:solidFill>
                <a:latin typeface="Calibri" panose="020F0502020204030204" pitchFamily="34" charset="0"/>
                <a:sym typeface="宋体" panose="02010600030101010101" pitchFamily="2" charset="-122"/>
              </a:endParaRPr>
            </a:p>
          </p:txBody>
        </p:sp>
        <p:sp>
          <p:nvSpPr>
            <p:cNvPr id="10284" name="Oval 109"/>
            <p:cNvSpPr>
              <a:spLocks noChangeArrowheads="1"/>
            </p:cNvSpPr>
            <p:nvPr/>
          </p:nvSpPr>
          <p:spPr bwMode="auto">
            <a:xfrm>
              <a:off x="2003425" y="3325813"/>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000000"/>
                </a:solidFill>
                <a:latin typeface="Calibri" panose="020F0502020204030204" pitchFamily="34" charset="0"/>
                <a:sym typeface="宋体" panose="02010600030101010101" pitchFamily="2" charset="-122"/>
              </a:endParaRPr>
            </a:p>
          </p:txBody>
        </p:sp>
        <p:sp>
          <p:nvSpPr>
            <p:cNvPr id="10285" name="Oval 110"/>
            <p:cNvSpPr>
              <a:spLocks noChangeArrowheads="1"/>
            </p:cNvSpPr>
            <p:nvPr/>
          </p:nvSpPr>
          <p:spPr bwMode="auto">
            <a:xfrm>
              <a:off x="2979738" y="2205038"/>
              <a:ext cx="58738" cy="79375"/>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000000"/>
                </a:solidFill>
                <a:latin typeface="Calibri" panose="020F0502020204030204" pitchFamily="34" charset="0"/>
                <a:sym typeface="宋体" panose="02010600030101010101" pitchFamily="2" charset="-122"/>
              </a:endParaRPr>
            </a:p>
          </p:txBody>
        </p:sp>
        <p:sp>
          <p:nvSpPr>
            <p:cNvPr id="10286" name="Oval 111"/>
            <p:cNvSpPr>
              <a:spLocks noChangeArrowheads="1"/>
            </p:cNvSpPr>
            <p:nvPr/>
          </p:nvSpPr>
          <p:spPr bwMode="auto">
            <a:xfrm>
              <a:off x="4024313" y="2819400"/>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000000"/>
                </a:solidFill>
                <a:latin typeface="Calibri" panose="020F0502020204030204" pitchFamily="34" charset="0"/>
                <a:sym typeface="宋体" panose="02010600030101010101" pitchFamily="2" charset="-122"/>
              </a:endParaRPr>
            </a:p>
          </p:txBody>
        </p:sp>
      </p:grpSp>
      <p:sp>
        <p:nvSpPr>
          <p:cNvPr id="10337" name="文本框 2"/>
          <p:cNvSpPr>
            <a:spLocks noChangeArrowheads="1"/>
          </p:cNvSpPr>
          <p:nvPr/>
        </p:nvSpPr>
        <p:spPr bwMode="auto">
          <a:xfrm>
            <a:off x="3803650" y="2630488"/>
            <a:ext cx="4884738"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5400" b="1" dirty="0">
                <a:solidFill>
                  <a:srgbClr val="000000"/>
                </a:solidFill>
                <a:latin typeface="Calibri" panose="020F0502020204030204" pitchFamily="34" charset="0"/>
                <a:cs typeface="Calibri" panose="020F0502020204030204" pitchFamily="34" charset="0"/>
                <a:sym typeface="Calibri" panose="020F0502020204030204" pitchFamily="34" charset="0"/>
              </a:rPr>
              <a:t>PART 2</a:t>
            </a:r>
            <a:endParaRPr lang="zh-CN" altLang="en-US" sz="5400" b="1" dirty="0">
              <a:solidFill>
                <a:srgbClr val="000000"/>
              </a:solidFill>
              <a:latin typeface="Calibri" panose="020F0502020204030204" pitchFamily="34" charset="0"/>
              <a:cs typeface="Calibri" panose="020F0502020204030204" pitchFamily="34" charset="0"/>
              <a:sym typeface="Calibri" panose="020F0502020204030204" pitchFamily="34" charset="0"/>
            </a:endParaRPr>
          </a:p>
          <a:p>
            <a:pPr algn="ctr" eaLnBrk="1" hangingPunct="1"/>
            <a:r>
              <a:rPr lang="zh-CN" altLang="en-US" sz="3200" b="1" dirty="0">
                <a:solidFill>
                  <a:srgbClr val="000000"/>
                </a:solidFill>
                <a:latin typeface="Calibri" panose="020F0502020204030204" pitchFamily="34" charset="0"/>
                <a:sym typeface="宋体" panose="02010600030101010101" pitchFamily="2" charset="-122"/>
              </a:rPr>
              <a:t>项目简介</a:t>
            </a:r>
            <a:endParaRPr lang="zh-CN" altLang="en-US" dirty="0"/>
          </a:p>
        </p:txBody>
      </p:sp>
    </p:spTree>
  </p:cSld>
  <p:clrMapOvr>
    <a:masterClrMapping/>
  </p:clrMapOvr>
  <p:transition spd="slow" advClick="0" advTm="3000">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9" fill="hold" nodeType="afterEffect">
                                  <p:stCondLst>
                                    <p:cond delay="0"/>
                                  </p:stCondLst>
                                  <p:childTnLst>
                                    <p:set>
                                      <p:cBhvr>
                                        <p:cTn id="6" dur="1" fill="hold">
                                          <p:stCondLst>
                                            <p:cond delay="0"/>
                                          </p:stCondLst>
                                        </p:cTn>
                                        <p:tgtEl>
                                          <p:spTgt spid="10294"/>
                                        </p:tgtEl>
                                        <p:attrNameLst>
                                          <p:attrName>style.visibility</p:attrName>
                                        </p:attrNameLst>
                                      </p:cBhvr>
                                      <p:to>
                                        <p:strVal val="visible"/>
                                      </p:to>
                                    </p:set>
                                    <p:anim calcmode="lin" valueType="num">
                                      <p:cBhvr>
                                        <p:cTn id="7" dur="500" fill="hold"/>
                                        <p:tgtEl>
                                          <p:spTgt spid="10294"/>
                                        </p:tgtEl>
                                        <p:attrNameLst>
                                          <p:attrName>ppt_x</p:attrName>
                                        </p:attrNameLst>
                                      </p:cBhvr>
                                      <p:tavLst>
                                        <p:tav tm="0">
                                          <p:val>
                                            <p:strVal val="0-#ppt_w/2"/>
                                          </p:val>
                                        </p:tav>
                                        <p:tav tm="100000">
                                          <p:val>
                                            <p:strVal val="#ppt_x"/>
                                          </p:val>
                                        </p:tav>
                                      </p:tavLst>
                                    </p:anim>
                                    <p:anim calcmode="lin" valueType="num">
                                      <p:cBhvr>
                                        <p:cTn id="8" dur="500" fill="hold"/>
                                        <p:tgtEl>
                                          <p:spTgt spid="10294"/>
                                        </p:tgtEl>
                                        <p:attrNameLst>
                                          <p:attrName>ppt_y</p:attrName>
                                        </p:attrNameLst>
                                      </p:cBhvr>
                                      <p:tavLst>
                                        <p:tav tm="0">
                                          <p:val>
                                            <p:strVal val="0-#ppt_h/2"/>
                                          </p:val>
                                        </p:tav>
                                        <p:tav tm="100000">
                                          <p:val>
                                            <p:strVal val="#ppt_y"/>
                                          </p:val>
                                        </p:tav>
                                      </p:tavLst>
                                    </p:anim>
                                  </p:childTnLst>
                                </p:cTn>
                              </p:par>
                              <p:par>
                                <p:cTn id="9" presetID="2" presetClass="entr" presetSubtype="6" fill="hold" nodeType="withEffect">
                                  <p:stCondLst>
                                    <p:cond delay="0"/>
                                  </p:stCondLst>
                                  <p:childTnLst>
                                    <p:set>
                                      <p:cBhvr>
                                        <p:cTn id="10" dur="1" fill="hold">
                                          <p:stCondLst>
                                            <p:cond delay="0"/>
                                          </p:stCondLst>
                                        </p:cTn>
                                        <p:tgtEl>
                                          <p:spTgt spid="10242"/>
                                        </p:tgtEl>
                                        <p:attrNameLst>
                                          <p:attrName>style.visibility</p:attrName>
                                        </p:attrNameLst>
                                      </p:cBhvr>
                                      <p:to>
                                        <p:strVal val="visible"/>
                                      </p:to>
                                    </p:set>
                                    <p:anim calcmode="lin" valueType="num">
                                      <p:cBhvr>
                                        <p:cTn id="11" dur="500" fill="hold"/>
                                        <p:tgtEl>
                                          <p:spTgt spid="10242"/>
                                        </p:tgtEl>
                                        <p:attrNameLst>
                                          <p:attrName>ppt_x</p:attrName>
                                        </p:attrNameLst>
                                      </p:cBhvr>
                                      <p:tavLst>
                                        <p:tav tm="0">
                                          <p:val>
                                            <p:strVal val="1+#ppt_w/2"/>
                                          </p:val>
                                        </p:tav>
                                        <p:tav tm="100000">
                                          <p:val>
                                            <p:strVal val="#ppt_x"/>
                                          </p:val>
                                        </p:tav>
                                      </p:tavLst>
                                    </p:anim>
                                    <p:anim calcmode="lin" valueType="num">
                                      <p:cBhvr>
                                        <p:cTn id="12" dur="500" fill="hold"/>
                                        <p:tgtEl>
                                          <p:spTgt spid="10242"/>
                                        </p:tgtEl>
                                        <p:attrNameLst>
                                          <p:attrName>ppt_y</p:attrName>
                                        </p:attrNameLst>
                                      </p:cBhvr>
                                      <p:tavLst>
                                        <p:tav tm="0">
                                          <p:val>
                                            <p:strVal val="1+#ppt_h/2"/>
                                          </p:val>
                                        </p:tav>
                                        <p:tav tm="100000">
                                          <p:val>
                                            <p:strVal val="#ppt_y"/>
                                          </p:val>
                                        </p:tav>
                                      </p:tavLst>
                                    </p:anim>
                                  </p:childTnLst>
                                </p:cTn>
                              </p:par>
                            </p:childTnLst>
                          </p:cTn>
                        </p:par>
                        <p:par>
                          <p:cTn id="13" fill="hold" nodeType="afterGroup">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10337"/>
                                        </p:tgtEl>
                                        <p:attrNameLst>
                                          <p:attrName>style.visibility</p:attrName>
                                        </p:attrNameLst>
                                      </p:cBhvr>
                                      <p:to>
                                        <p:strVal val="visible"/>
                                      </p:to>
                                    </p:set>
                                    <p:anim calcmode="lin" valueType="num">
                                      <p:cBhvr>
                                        <p:cTn id="16" dur="500" fill="hold"/>
                                        <p:tgtEl>
                                          <p:spTgt spid="10337"/>
                                        </p:tgtEl>
                                        <p:attrNameLst>
                                          <p:attrName>ppt_w</p:attrName>
                                        </p:attrNameLst>
                                      </p:cBhvr>
                                      <p:tavLst>
                                        <p:tav tm="0">
                                          <p:val>
                                            <p:fltVal val="0"/>
                                          </p:val>
                                        </p:tav>
                                        <p:tav tm="100000">
                                          <p:val>
                                            <p:strVal val="#ppt_w"/>
                                          </p:val>
                                        </p:tav>
                                      </p:tavLst>
                                    </p:anim>
                                    <p:anim calcmode="lin" valueType="num">
                                      <p:cBhvr>
                                        <p:cTn id="17" dur="500" fill="hold"/>
                                        <p:tgtEl>
                                          <p:spTgt spid="10337"/>
                                        </p:tgtEl>
                                        <p:attrNameLst>
                                          <p:attrName>ppt_h</p:attrName>
                                        </p:attrNameLst>
                                      </p:cBhvr>
                                      <p:tavLst>
                                        <p:tav tm="0">
                                          <p:val>
                                            <p:fltVal val="0"/>
                                          </p:val>
                                        </p:tav>
                                        <p:tav tm="100000">
                                          <p:val>
                                            <p:strVal val="#ppt_h"/>
                                          </p:val>
                                        </p:tav>
                                      </p:tavLst>
                                    </p:anim>
                                    <p:animEffect>
                                      <p:cBhvr>
                                        <p:cTn id="18" dur="500"/>
                                        <p:tgtEl>
                                          <p:spTgt spid="103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37" grpId="0" bldLvl="0" autoUpdateAnimBg="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46" name="Group 2"/>
          <p:cNvGrpSpPr>
            <a:grpSpLocks/>
          </p:cNvGrpSpPr>
          <p:nvPr/>
        </p:nvGrpSpPr>
        <p:grpSpPr bwMode="auto">
          <a:xfrm rot="5400000" flipH="1">
            <a:off x="23749" y="-23749"/>
            <a:ext cx="2681056" cy="2728554"/>
            <a:chOff x="0" y="0"/>
            <a:chExt cx="4756151" cy="4570413"/>
          </a:xfrm>
        </p:grpSpPr>
        <p:sp>
          <p:nvSpPr>
            <p:cNvPr id="6205" name="Freeform 51"/>
            <p:cNvSpPr>
              <a:spLocks noChangeArrowheads="1"/>
            </p:cNvSpPr>
            <p:nvPr/>
          </p:nvSpPr>
          <p:spPr bwMode="auto">
            <a:xfrm>
              <a:off x="492125" y="581025"/>
              <a:ext cx="1258888" cy="2062162"/>
            </a:xfrm>
            <a:custGeom>
              <a:avLst/>
              <a:gdLst>
                <a:gd name="T0" fmla="*/ 0 w 793"/>
                <a:gd name="T1" fmla="*/ 0 h 1299"/>
                <a:gd name="T2" fmla="*/ 190500 w 793"/>
                <a:gd name="T3" fmla="*/ 2062162 h 1299"/>
                <a:gd name="T4" fmla="*/ 1258888 w 793"/>
                <a:gd name="T5" fmla="*/ 1857375 h 1299"/>
                <a:gd name="T6" fmla="*/ 0 w 793"/>
                <a:gd name="T7" fmla="*/ 0 h 1299"/>
                <a:gd name="T8" fmla="*/ 0 60000 65536"/>
                <a:gd name="T9" fmla="*/ 0 60000 65536"/>
                <a:gd name="T10" fmla="*/ 0 60000 65536"/>
                <a:gd name="T11" fmla="*/ 0 60000 65536"/>
                <a:gd name="T12" fmla="*/ 0 w 793"/>
                <a:gd name="T13" fmla="*/ 0 h 1299"/>
                <a:gd name="T14" fmla="*/ 793 w 793"/>
                <a:gd name="T15" fmla="*/ 1299 h 1299"/>
              </a:gdLst>
              <a:ahLst/>
              <a:cxnLst>
                <a:cxn ang="T8">
                  <a:pos x="T0" y="T1"/>
                </a:cxn>
                <a:cxn ang="T9">
                  <a:pos x="T2" y="T3"/>
                </a:cxn>
                <a:cxn ang="T10">
                  <a:pos x="T4" y="T5"/>
                </a:cxn>
                <a:cxn ang="T11">
                  <a:pos x="T6" y="T7"/>
                </a:cxn>
              </a:cxnLst>
              <a:rect l="T12" t="T13" r="T14" b="T15"/>
              <a:pathLst>
                <a:path w="793" h="1299">
                  <a:moveTo>
                    <a:pt x="0" y="0"/>
                  </a:moveTo>
                  <a:lnTo>
                    <a:pt x="120" y="1299"/>
                  </a:lnTo>
                  <a:lnTo>
                    <a:pt x="793" y="1170"/>
                  </a:lnTo>
                  <a:lnTo>
                    <a:pt x="0" y="0"/>
                  </a:lnTo>
                  <a:close/>
                </a:path>
              </a:pathLst>
            </a:custGeom>
            <a:solidFill>
              <a:srgbClr val="5DABC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6206" name="Freeform 52"/>
            <p:cNvSpPr>
              <a:spLocks noChangeArrowheads="1"/>
            </p:cNvSpPr>
            <p:nvPr/>
          </p:nvSpPr>
          <p:spPr bwMode="auto">
            <a:xfrm>
              <a:off x="682625" y="2438400"/>
              <a:ext cx="1068388" cy="2132012"/>
            </a:xfrm>
            <a:custGeom>
              <a:avLst/>
              <a:gdLst>
                <a:gd name="T0" fmla="*/ 725488 w 673"/>
                <a:gd name="T1" fmla="*/ 2132012 h 1343"/>
                <a:gd name="T2" fmla="*/ 0 w 673"/>
                <a:gd name="T3" fmla="*/ 204787 h 1343"/>
                <a:gd name="T4" fmla="*/ 1068388 w 673"/>
                <a:gd name="T5" fmla="*/ 0 h 1343"/>
                <a:gd name="T6" fmla="*/ 725488 w 673"/>
                <a:gd name="T7" fmla="*/ 2132012 h 1343"/>
                <a:gd name="T8" fmla="*/ 0 60000 65536"/>
                <a:gd name="T9" fmla="*/ 0 60000 65536"/>
                <a:gd name="T10" fmla="*/ 0 60000 65536"/>
                <a:gd name="T11" fmla="*/ 0 60000 65536"/>
                <a:gd name="T12" fmla="*/ 0 w 673"/>
                <a:gd name="T13" fmla="*/ 0 h 1343"/>
                <a:gd name="T14" fmla="*/ 673 w 673"/>
                <a:gd name="T15" fmla="*/ 1343 h 1343"/>
              </a:gdLst>
              <a:ahLst/>
              <a:cxnLst>
                <a:cxn ang="T8">
                  <a:pos x="T0" y="T1"/>
                </a:cxn>
                <a:cxn ang="T9">
                  <a:pos x="T2" y="T3"/>
                </a:cxn>
                <a:cxn ang="T10">
                  <a:pos x="T4" y="T5"/>
                </a:cxn>
                <a:cxn ang="T11">
                  <a:pos x="T6" y="T7"/>
                </a:cxn>
              </a:cxnLst>
              <a:rect l="T12" t="T13" r="T14" b="T15"/>
              <a:pathLst>
                <a:path w="673" h="1343">
                  <a:moveTo>
                    <a:pt x="457" y="1343"/>
                  </a:moveTo>
                  <a:lnTo>
                    <a:pt x="0" y="129"/>
                  </a:lnTo>
                  <a:lnTo>
                    <a:pt x="673" y="0"/>
                  </a:lnTo>
                  <a:lnTo>
                    <a:pt x="457" y="1343"/>
                  </a:lnTo>
                  <a:close/>
                </a:path>
              </a:pathLst>
            </a:custGeom>
            <a:solidFill>
              <a:srgbClr val="21AFD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6207" name="Freeform 53"/>
            <p:cNvSpPr>
              <a:spLocks noChangeArrowheads="1"/>
            </p:cNvSpPr>
            <p:nvPr/>
          </p:nvSpPr>
          <p:spPr bwMode="auto">
            <a:xfrm>
              <a:off x="174625" y="2643188"/>
              <a:ext cx="1233488" cy="1927225"/>
            </a:xfrm>
            <a:custGeom>
              <a:avLst/>
              <a:gdLst>
                <a:gd name="T0" fmla="*/ 0 w 777"/>
                <a:gd name="T1" fmla="*/ 949325 h 1214"/>
                <a:gd name="T2" fmla="*/ 508000 w 777"/>
                <a:gd name="T3" fmla="*/ 0 h 1214"/>
                <a:gd name="T4" fmla="*/ 1233488 w 777"/>
                <a:gd name="T5" fmla="*/ 1927225 h 1214"/>
                <a:gd name="T6" fmla="*/ 0 w 777"/>
                <a:gd name="T7" fmla="*/ 949325 h 1214"/>
                <a:gd name="T8" fmla="*/ 0 60000 65536"/>
                <a:gd name="T9" fmla="*/ 0 60000 65536"/>
                <a:gd name="T10" fmla="*/ 0 60000 65536"/>
                <a:gd name="T11" fmla="*/ 0 60000 65536"/>
                <a:gd name="T12" fmla="*/ 0 w 777"/>
                <a:gd name="T13" fmla="*/ 0 h 1214"/>
                <a:gd name="T14" fmla="*/ 777 w 777"/>
                <a:gd name="T15" fmla="*/ 1214 h 1214"/>
              </a:gdLst>
              <a:ahLst/>
              <a:cxnLst>
                <a:cxn ang="T8">
                  <a:pos x="T0" y="T1"/>
                </a:cxn>
                <a:cxn ang="T9">
                  <a:pos x="T2" y="T3"/>
                </a:cxn>
                <a:cxn ang="T10">
                  <a:pos x="T4" y="T5"/>
                </a:cxn>
                <a:cxn ang="T11">
                  <a:pos x="T6" y="T7"/>
                </a:cxn>
              </a:cxnLst>
              <a:rect l="T12" t="T13" r="T14" b="T15"/>
              <a:pathLst>
                <a:path w="777" h="1214">
                  <a:moveTo>
                    <a:pt x="0" y="598"/>
                  </a:moveTo>
                  <a:lnTo>
                    <a:pt x="320" y="0"/>
                  </a:lnTo>
                  <a:lnTo>
                    <a:pt x="777" y="1214"/>
                  </a:lnTo>
                  <a:lnTo>
                    <a:pt x="0" y="598"/>
                  </a:lnTo>
                  <a:close/>
                </a:path>
              </a:pathLst>
            </a:custGeom>
            <a:solidFill>
              <a:srgbClr val="2982B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6208" name="Freeform 54"/>
            <p:cNvSpPr>
              <a:spLocks noChangeArrowheads="1"/>
            </p:cNvSpPr>
            <p:nvPr/>
          </p:nvSpPr>
          <p:spPr bwMode="auto">
            <a:xfrm>
              <a:off x="174625" y="3592513"/>
              <a:ext cx="1233488" cy="977900"/>
            </a:xfrm>
            <a:custGeom>
              <a:avLst/>
              <a:gdLst>
                <a:gd name="T0" fmla="*/ 0 w 777"/>
                <a:gd name="T1" fmla="*/ 0 h 616"/>
                <a:gd name="T2" fmla="*/ 14288 w 777"/>
                <a:gd name="T3" fmla="*/ 574675 h 616"/>
                <a:gd name="T4" fmla="*/ 1233488 w 777"/>
                <a:gd name="T5" fmla="*/ 977900 h 616"/>
                <a:gd name="T6" fmla="*/ 0 w 777"/>
                <a:gd name="T7" fmla="*/ 0 h 616"/>
                <a:gd name="T8" fmla="*/ 0 60000 65536"/>
                <a:gd name="T9" fmla="*/ 0 60000 65536"/>
                <a:gd name="T10" fmla="*/ 0 60000 65536"/>
                <a:gd name="T11" fmla="*/ 0 60000 65536"/>
                <a:gd name="T12" fmla="*/ 0 w 777"/>
                <a:gd name="T13" fmla="*/ 0 h 616"/>
                <a:gd name="T14" fmla="*/ 777 w 777"/>
                <a:gd name="T15" fmla="*/ 616 h 616"/>
              </a:gdLst>
              <a:ahLst/>
              <a:cxnLst>
                <a:cxn ang="T8">
                  <a:pos x="T0" y="T1"/>
                </a:cxn>
                <a:cxn ang="T9">
                  <a:pos x="T2" y="T3"/>
                </a:cxn>
                <a:cxn ang="T10">
                  <a:pos x="T4" y="T5"/>
                </a:cxn>
                <a:cxn ang="T11">
                  <a:pos x="T6" y="T7"/>
                </a:cxn>
              </a:cxnLst>
              <a:rect l="T12" t="T13" r="T14" b="T15"/>
              <a:pathLst>
                <a:path w="777" h="616">
                  <a:moveTo>
                    <a:pt x="0" y="0"/>
                  </a:moveTo>
                  <a:lnTo>
                    <a:pt x="9" y="362"/>
                  </a:lnTo>
                  <a:lnTo>
                    <a:pt x="777" y="616"/>
                  </a:lnTo>
                  <a:lnTo>
                    <a:pt x="0" y="0"/>
                  </a:lnTo>
                  <a:close/>
                </a:path>
              </a:pathLst>
            </a:custGeom>
            <a:solidFill>
              <a:srgbClr val="085C9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6209" name="Freeform 58"/>
            <p:cNvSpPr>
              <a:spLocks noChangeArrowheads="1"/>
            </p:cNvSpPr>
            <p:nvPr/>
          </p:nvSpPr>
          <p:spPr bwMode="auto">
            <a:xfrm>
              <a:off x="1408113" y="3375025"/>
              <a:ext cx="976313" cy="1195387"/>
            </a:xfrm>
            <a:custGeom>
              <a:avLst/>
              <a:gdLst>
                <a:gd name="T0" fmla="*/ 0 w 615"/>
                <a:gd name="T1" fmla="*/ 1195387 h 753"/>
                <a:gd name="T2" fmla="*/ 633413 w 615"/>
                <a:gd name="T3" fmla="*/ 0 h 753"/>
                <a:gd name="T4" fmla="*/ 976313 w 615"/>
                <a:gd name="T5" fmla="*/ 1195387 h 753"/>
                <a:gd name="T6" fmla="*/ 0 w 615"/>
                <a:gd name="T7" fmla="*/ 1195387 h 753"/>
                <a:gd name="T8" fmla="*/ 0 60000 65536"/>
                <a:gd name="T9" fmla="*/ 0 60000 65536"/>
                <a:gd name="T10" fmla="*/ 0 60000 65536"/>
                <a:gd name="T11" fmla="*/ 0 60000 65536"/>
                <a:gd name="T12" fmla="*/ 0 w 615"/>
                <a:gd name="T13" fmla="*/ 0 h 753"/>
                <a:gd name="T14" fmla="*/ 615 w 615"/>
                <a:gd name="T15" fmla="*/ 753 h 753"/>
              </a:gdLst>
              <a:ahLst/>
              <a:cxnLst>
                <a:cxn ang="T8">
                  <a:pos x="T0" y="T1"/>
                </a:cxn>
                <a:cxn ang="T9">
                  <a:pos x="T2" y="T3"/>
                </a:cxn>
                <a:cxn ang="T10">
                  <a:pos x="T4" y="T5"/>
                </a:cxn>
                <a:cxn ang="T11">
                  <a:pos x="T6" y="T7"/>
                </a:cxn>
              </a:cxnLst>
              <a:rect l="T12" t="T13" r="T14" b="T15"/>
              <a:pathLst>
                <a:path w="615" h="753">
                  <a:moveTo>
                    <a:pt x="0" y="753"/>
                  </a:moveTo>
                  <a:lnTo>
                    <a:pt x="399" y="0"/>
                  </a:lnTo>
                  <a:lnTo>
                    <a:pt x="615" y="753"/>
                  </a:lnTo>
                  <a:lnTo>
                    <a:pt x="0" y="753"/>
                  </a:lnTo>
                  <a:close/>
                </a:path>
              </a:pathLst>
            </a:custGeom>
            <a:solidFill>
              <a:srgbClr val="93C52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6210" name="Freeform 59"/>
            <p:cNvSpPr>
              <a:spLocks noChangeArrowheads="1"/>
            </p:cNvSpPr>
            <p:nvPr/>
          </p:nvSpPr>
          <p:spPr bwMode="auto">
            <a:xfrm>
              <a:off x="492125" y="581025"/>
              <a:ext cx="1519238" cy="1857375"/>
            </a:xfrm>
            <a:custGeom>
              <a:avLst/>
              <a:gdLst>
                <a:gd name="T0" fmla="*/ 1519238 w 957"/>
                <a:gd name="T1" fmla="*/ 1189038 h 1170"/>
                <a:gd name="T2" fmla="*/ 1258888 w 957"/>
                <a:gd name="T3" fmla="*/ 1857375 h 1170"/>
                <a:gd name="T4" fmla="*/ 0 w 957"/>
                <a:gd name="T5" fmla="*/ 0 h 1170"/>
                <a:gd name="T6" fmla="*/ 1519238 w 957"/>
                <a:gd name="T7" fmla="*/ 1189038 h 1170"/>
                <a:gd name="T8" fmla="*/ 0 60000 65536"/>
                <a:gd name="T9" fmla="*/ 0 60000 65536"/>
                <a:gd name="T10" fmla="*/ 0 60000 65536"/>
                <a:gd name="T11" fmla="*/ 0 60000 65536"/>
                <a:gd name="T12" fmla="*/ 0 w 957"/>
                <a:gd name="T13" fmla="*/ 0 h 1170"/>
                <a:gd name="T14" fmla="*/ 957 w 957"/>
                <a:gd name="T15" fmla="*/ 1170 h 1170"/>
              </a:gdLst>
              <a:ahLst/>
              <a:cxnLst>
                <a:cxn ang="T8">
                  <a:pos x="T0" y="T1"/>
                </a:cxn>
                <a:cxn ang="T9">
                  <a:pos x="T2" y="T3"/>
                </a:cxn>
                <a:cxn ang="T10">
                  <a:pos x="T4" y="T5"/>
                </a:cxn>
                <a:cxn ang="T11">
                  <a:pos x="T6" y="T7"/>
                </a:cxn>
              </a:cxnLst>
              <a:rect l="T12" t="T13" r="T14" b="T15"/>
              <a:pathLst>
                <a:path w="957" h="1170">
                  <a:moveTo>
                    <a:pt x="957" y="749"/>
                  </a:moveTo>
                  <a:lnTo>
                    <a:pt x="793" y="1170"/>
                  </a:lnTo>
                  <a:lnTo>
                    <a:pt x="0" y="0"/>
                  </a:lnTo>
                  <a:lnTo>
                    <a:pt x="957" y="749"/>
                  </a:lnTo>
                  <a:close/>
                </a:path>
              </a:pathLst>
            </a:custGeom>
            <a:solidFill>
              <a:srgbClr val="4CBAC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6211" name="Freeform 60"/>
            <p:cNvSpPr>
              <a:spLocks noChangeArrowheads="1"/>
            </p:cNvSpPr>
            <p:nvPr/>
          </p:nvSpPr>
          <p:spPr bwMode="auto">
            <a:xfrm>
              <a:off x="2011363" y="1770063"/>
              <a:ext cx="1000125" cy="1604962"/>
            </a:xfrm>
            <a:custGeom>
              <a:avLst/>
              <a:gdLst>
                <a:gd name="T0" fmla="*/ 1000125 w 630"/>
                <a:gd name="T1" fmla="*/ 474662 h 1011"/>
                <a:gd name="T2" fmla="*/ 30163 w 630"/>
                <a:gd name="T3" fmla="*/ 1604962 h 1011"/>
                <a:gd name="T4" fmla="*/ 0 w 630"/>
                <a:gd name="T5" fmla="*/ 0 h 1011"/>
                <a:gd name="T6" fmla="*/ 1000125 w 630"/>
                <a:gd name="T7" fmla="*/ 474662 h 1011"/>
                <a:gd name="T8" fmla="*/ 0 60000 65536"/>
                <a:gd name="T9" fmla="*/ 0 60000 65536"/>
                <a:gd name="T10" fmla="*/ 0 60000 65536"/>
                <a:gd name="T11" fmla="*/ 0 60000 65536"/>
                <a:gd name="T12" fmla="*/ 0 w 630"/>
                <a:gd name="T13" fmla="*/ 0 h 1011"/>
                <a:gd name="T14" fmla="*/ 630 w 630"/>
                <a:gd name="T15" fmla="*/ 1011 h 1011"/>
              </a:gdLst>
              <a:ahLst/>
              <a:cxnLst>
                <a:cxn ang="T8">
                  <a:pos x="T0" y="T1"/>
                </a:cxn>
                <a:cxn ang="T9">
                  <a:pos x="T2" y="T3"/>
                </a:cxn>
                <a:cxn ang="T10">
                  <a:pos x="T4" y="T5"/>
                </a:cxn>
                <a:cxn ang="T11">
                  <a:pos x="T6" y="T7"/>
                </a:cxn>
              </a:cxnLst>
              <a:rect l="T12" t="T13" r="T14" b="T15"/>
              <a:pathLst>
                <a:path w="630" h="1011">
                  <a:moveTo>
                    <a:pt x="630" y="299"/>
                  </a:moveTo>
                  <a:lnTo>
                    <a:pt x="19" y="1011"/>
                  </a:lnTo>
                  <a:lnTo>
                    <a:pt x="0" y="0"/>
                  </a:lnTo>
                  <a:lnTo>
                    <a:pt x="630" y="299"/>
                  </a:lnTo>
                  <a:close/>
                </a:path>
              </a:pathLst>
            </a:custGeom>
            <a:solidFill>
              <a:srgbClr val="27AB7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6212" name="Freeform 61"/>
            <p:cNvSpPr>
              <a:spLocks noChangeArrowheads="1"/>
            </p:cNvSpPr>
            <p:nvPr/>
          </p:nvSpPr>
          <p:spPr bwMode="auto">
            <a:xfrm>
              <a:off x="2011363" y="382588"/>
              <a:ext cx="998538" cy="1860550"/>
            </a:xfrm>
            <a:custGeom>
              <a:avLst/>
              <a:gdLst>
                <a:gd name="T0" fmla="*/ 0 w 629"/>
                <a:gd name="T1" fmla="*/ 1387475 h 1172"/>
                <a:gd name="T2" fmla="*/ 520700 w 629"/>
                <a:gd name="T3" fmla="*/ 0 h 1172"/>
                <a:gd name="T4" fmla="*/ 998538 w 629"/>
                <a:gd name="T5" fmla="*/ 1860550 h 1172"/>
                <a:gd name="T6" fmla="*/ 0 w 629"/>
                <a:gd name="T7" fmla="*/ 1387475 h 1172"/>
                <a:gd name="T8" fmla="*/ 0 60000 65536"/>
                <a:gd name="T9" fmla="*/ 0 60000 65536"/>
                <a:gd name="T10" fmla="*/ 0 60000 65536"/>
                <a:gd name="T11" fmla="*/ 0 60000 65536"/>
                <a:gd name="T12" fmla="*/ 0 w 629"/>
                <a:gd name="T13" fmla="*/ 0 h 1172"/>
                <a:gd name="T14" fmla="*/ 629 w 629"/>
                <a:gd name="T15" fmla="*/ 1172 h 1172"/>
              </a:gdLst>
              <a:ahLst/>
              <a:cxnLst>
                <a:cxn ang="T8">
                  <a:pos x="T0" y="T1"/>
                </a:cxn>
                <a:cxn ang="T9">
                  <a:pos x="T2" y="T3"/>
                </a:cxn>
                <a:cxn ang="T10">
                  <a:pos x="T4" y="T5"/>
                </a:cxn>
                <a:cxn ang="T11">
                  <a:pos x="T6" y="T7"/>
                </a:cxn>
              </a:cxnLst>
              <a:rect l="T12" t="T13" r="T14" b="T15"/>
              <a:pathLst>
                <a:path w="629" h="1172">
                  <a:moveTo>
                    <a:pt x="0" y="874"/>
                  </a:moveTo>
                  <a:lnTo>
                    <a:pt x="328" y="0"/>
                  </a:lnTo>
                  <a:lnTo>
                    <a:pt x="629" y="1172"/>
                  </a:lnTo>
                  <a:lnTo>
                    <a:pt x="0" y="874"/>
                  </a:lnTo>
                  <a:close/>
                </a:path>
              </a:pathLst>
            </a:custGeom>
            <a:solidFill>
              <a:srgbClr val="65BA9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6213" name="Freeform 62"/>
            <p:cNvSpPr>
              <a:spLocks noChangeArrowheads="1"/>
            </p:cNvSpPr>
            <p:nvPr/>
          </p:nvSpPr>
          <p:spPr bwMode="auto">
            <a:xfrm>
              <a:off x="2532063" y="382588"/>
              <a:ext cx="1524000" cy="2509837"/>
            </a:xfrm>
            <a:custGeom>
              <a:avLst/>
              <a:gdLst>
                <a:gd name="T0" fmla="*/ 479425 w 960"/>
                <a:gd name="T1" fmla="*/ 1862137 h 1581"/>
                <a:gd name="T2" fmla="*/ 477838 w 960"/>
                <a:gd name="T3" fmla="*/ 1860550 h 1581"/>
                <a:gd name="T4" fmla="*/ 0 w 960"/>
                <a:gd name="T5" fmla="*/ 0 h 1581"/>
                <a:gd name="T6" fmla="*/ 0 w 960"/>
                <a:gd name="T7" fmla="*/ 0 h 1581"/>
                <a:gd name="T8" fmla="*/ 1524000 w 960"/>
                <a:gd name="T9" fmla="*/ 2509837 h 1581"/>
                <a:gd name="T10" fmla="*/ 479425 w 960"/>
                <a:gd name="T11" fmla="*/ 1862137 h 1581"/>
                <a:gd name="T12" fmla="*/ 0 60000 65536"/>
                <a:gd name="T13" fmla="*/ 0 60000 65536"/>
                <a:gd name="T14" fmla="*/ 0 60000 65536"/>
                <a:gd name="T15" fmla="*/ 0 60000 65536"/>
                <a:gd name="T16" fmla="*/ 0 60000 65536"/>
                <a:gd name="T17" fmla="*/ 0 60000 65536"/>
                <a:gd name="T18" fmla="*/ 0 w 960"/>
                <a:gd name="T19" fmla="*/ 0 h 1581"/>
                <a:gd name="T20" fmla="*/ 960 w 960"/>
                <a:gd name="T21" fmla="*/ 1581 h 1581"/>
              </a:gdLst>
              <a:ahLst/>
              <a:cxnLst>
                <a:cxn ang="T12">
                  <a:pos x="T0" y="T1"/>
                </a:cxn>
                <a:cxn ang="T13">
                  <a:pos x="T2" y="T3"/>
                </a:cxn>
                <a:cxn ang="T14">
                  <a:pos x="T4" y="T5"/>
                </a:cxn>
                <a:cxn ang="T15">
                  <a:pos x="T6" y="T7"/>
                </a:cxn>
                <a:cxn ang="T16">
                  <a:pos x="T8" y="T9"/>
                </a:cxn>
                <a:cxn ang="T17">
                  <a:pos x="T10" y="T11"/>
                </a:cxn>
              </a:cxnLst>
              <a:rect l="T18" t="T19" r="T20" b="T21"/>
              <a:pathLst>
                <a:path w="960" h="1581">
                  <a:moveTo>
                    <a:pt x="302" y="1173"/>
                  </a:moveTo>
                  <a:lnTo>
                    <a:pt x="301" y="1172"/>
                  </a:lnTo>
                  <a:lnTo>
                    <a:pt x="0" y="0"/>
                  </a:lnTo>
                  <a:lnTo>
                    <a:pt x="960" y="1581"/>
                  </a:lnTo>
                  <a:lnTo>
                    <a:pt x="302" y="1173"/>
                  </a:lnTo>
                  <a:close/>
                </a:path>
              </a:pathLst>
            </a:custGeom>
            <a:solidFill>
              <a:srgbClr val="F4E67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6214" name="Freeform 63"/>
            <p:cNvSpPr>
              <a:spLocks noChangeArrowheads="1"/>
            </p:cNvSpPr>
            <p:nvPr/>
          </p:nvSpPr>
          <p:spPr bwMode="auto">
            <a:xfrm>
              <a:off x="2532063" y="379413"/>
              <a:ext cx="2224088" cy="2513012"/>
            </a:xfrm>
            <a:custGeom>
              <a:avLst/>
              <a:gdLst>
                <a:gd name="T0" fmla="*/ 2224088 w 1401"/>
                <a:gd name="T1" fmla="*/ 2020887 h 1583"/>
                <a:gd name="T2" fmla="*/ 1524000 w 1401"/>
                <a:gd name="T3" fmla="*/ 2513012 h 1583"/>
                <a:gd name="T4" fmla="*/ 0 w 1401"/>
                <a:gd name="T5" fmla="*/ 3175 h 1583"/>
                <a:gd name="T6" fmla="*/ 14288 w 1401"/>
                <a:gd name="T7" fmla="*/ 0 h 1583"/>
                <a:gd name="T8" fmla="*/ 2224088 w 1401"/>
                <a:gd name="T9" fmla="*/ 1439862 h 1583"/>
                <a:gd name="T10" fmla="*/ 2224088 w 1401"/>
                <a:gd name="T11" fmla="*/ 2020887 h 1583"/>
                <a:gd name="T12" fmla="*/ 0 60000 65536"/>
                <a:gd name="T13" fmla="*/ 0 60000 65536"/>
                <a:gd name="T14" fmla="*/ 0 60000 65536"/>
                <a:gd name="T15" fmla="*/ 0 60000 65536"/>
                <a:gd name="T16" fmla="*/ 0 60000 65536"/>
                <a:gd name="T17" fmla="*/ 0 60000 65536"/>
                <a:gd name="T18" fmla="*/ 0 w 1401"/>
                <a:gd name="T19" fmla="*/ 0 h 1583"/>
                <a:gd name="T20" fmla="*/ 1401 w 1401"/>
                <a:gd name="T21" fmla="*/ 1583 h 1583"/>
              </a:gdLst>
              <a:ahLst/>
              <a:cxnLst>
                <a:cxn ang="T12">
                  <a:pos x="T0" y="T1"/>
                </a:cxn>
                <a:cxn ang="T13">
                  <a:pos x="T2" y="T3"/>
                </a:cxn>
                <a:cxn ang="T14">
                  <a:pos x="T4" y="T5"/>
                </a:cxn>
                <a:cxn ang="T15">
                  <a:pos x="T6" y="T7"/>
                </a:cxn>
                <a:cxn ang="T16">
                  <a:pos x="T8" y="T9"/>
                </a:cxn>
                <a:cxn ang="T17">
                  <a:pos x="T10" y="T11"/>
                </a:cxn>
              </a:cxnLst>
              <a:rect l="T18" t="T19" r="T20" b="T21"/>
              <a:pathLst>
                <a:path w="1401" h="1583">
                  <a:moveTo>
                    <a:pt x="1401" y="1273"/>
                  </a:moveTo>
                  <a:lnTo>
                    <a:pt x="960" y="1583"/>
                  </a:lnTo>
                  <a:lnTo>
                    <a:pt x="0" y="2"/>
                  </a:lnTo>
                  <a:lnTo>
                    <a:pt x="9" y="0"/>
                  </a:lnTo>
                  <a:lnTo>
                    <a:pt x="1401" y="907"/>
                  </a:lnTo>
                  <a:lnTo>
                    <a:pt x="1401" y="1273"/>
                  </a:lnTo>
                  <a:close/>
                </a:path>
              </a:pathLst>
            </a:custGeom>
            <a:solidFill>
              <a:srgbClr val="E58A2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6215" name="Freeform 64"/>
            <p:cNvSpPr>
              <a:spLocks noChangeArrowheads="1"/>
            </p:cNvSpPr>
            <p:nvPr/>
          </p:nvSpPr>
          <p:spPr bwMode="auto">
            <a:xfrm>
              <a:off x="2546350" y="379413"/>
              <a:ext cx="2209800" cy="1439862"/>
            </a:xfrm>
            <a:custGeom>
              <a:avLst/>
              <a:gdLst>
                <a:gd name="T0" fmla="*/ 2209800 w 1392"/>
                <a:gd name="T1" fmla="*/ 1439862 h 907"/>
                <a:gd name="T2" fmla="*/ 0 w 1392"/>
                <a:gd name="T3" fmla="*/ 0 h 907"/>
                <a:gd name="T4" fmla="*/ 2209800 w 1392"/>
                <a:gd name="T5" fmla="*/ 379412 h 907"/>
                <a:gd name="T6" fmla="*/ 2209800 w 1392"/>
                <a:gd name="T7" fmla="*/ 1439862 h 907"/>
                <a:gd name="T8" fmla="*/ 0 60000 65536"/>
                <a:gd name="T9" fmla="*/ 0 60000 65536"/>
                <a:gd name="T10" fmla="*/ 0 60000 65536"/>
                <a:gd name="T11" fmla="*/ 0 60000 65536"/>
                <a:gd name="T12" fmla="*/ 0 w 1392"/>
                <a:gd name="T13" fmla="*/ 0 h 907"/>
                <a:gd name="T14" fmla="*/ 1392 w 1392"/>
                <a:gd name="T15" fmla="*/ 907 h 907"/>
              </a:gdLst>
              <a:ahLst/>
              <a:cxnLst>
                <a:cxn ang="T8">
                  <a:pos x="T0" y="T1"/>
                </a:cxn>
                <a:cxn ang="T9">
                  <a:pos x="T2" y="T3"/>
                </a:cxn>
                <a:cxn ang="T10">
                  <a:pos x="T4" y="T5"/>
                </a:cxn>
                <a:cxn ang="T11">
                  <a:pos x="T6" y="T7"/>
                </a:cxn>
              </a:cxnLst>
              <a:rect l="T12" t="T13" r="T14" b="T15"/>
              <a:pathLst>
                <a:path w="1392" h="907">
                  <a:moveTo>
                    <a:pt x="1392" y="907"/>
                  </a:moveTo>
                  <a:lnTo>
                    <a:pt x="0" y="0"/>
                  </a:lnTo>
                  <a:lnTo>
                    <a:pt x="1392" y="239"/>
                  </a:lnTo>
                  <a:lnTo>
                    <a:pt x="1392" y="907"/>
                  </a:lnTo>
                  <a:close/>
                </a:path>
              </a:pathLst>
            </a:custGeom>
            <a:solidFill>
              <a:srgbClr val="E25D2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6216" name="Freeform 65"/>
            <p:cNvSpPr>
              <a:spLocks noChangeArrowheads="1"/>
            </p:cNvSpPr>
            <p:nvPr/>
          </p:nvSpPr>
          <p:spPr bwMode="auto">
            <a:xfrm>
              <a:off x="4056063" y="2400300"/>
              <a:ext cx="700088" cy="2170112"/>
            </a:xfrm>
            <a:custGeom>
              <a:avLst/>
              <a:gdLst>
                <a:gd name="T0" fmla="*/ 700088 w 441"/>
                <a:gd name="T1" fmla="*/ 0 h 1367"/>
                <a:gd name="T2" fmla="*/ 0 w 441"/>
                <a:gd name="T3" fmla="*/ 492125 h 1367"/>
                <a:gd name="T4" fmla="*/ 700088 w 441"/>
                <a:gd name="T5" fmla="*/ 2170112 h 1367"/>
                <a:gd name="T6" fmla="*/ 700088 w 441"/>
                <a:gd name="T7" fmla="*/ 0 h 1367"/>
                <a:gd name="T8" fmla="*/ 0 60000 65536"/>
                <a:gd name="T9" fmla="*/ 0 60000 65536"/>
                <a:gd name="T10" fmla="*/ 0 60000 65536"/>
                <a:gd name="T11" fmla="*/ 0 60000 65536"/>
                <a:gd name="T12" fmla="*/ 0 w 441"/>
                <a:gd name="T13" fmla="*/ 0 h 1367"/>
                <a:gd name="T14" fmla="*/ 441 w 441"/>
                <a:gd name="T15" fmla="*/ 1367 h 1367"/>
              </a:gdLst>
              <a:ahLst/>
              <a:cxnLst>
                <a:cxn ang="T8">
                  <a:pos x="T0" y="T1"/>
                </a:cxn>
                <a:cxn ang="T9">
                  <a:pos x="T2" y="T3"/>
                </a:cxn>
                <a:cxn ang="T10">
                  <a:pos x="T4" y="T5"/>
                </a:cxn>
                <a:cxn ang="T11">
                  <a:pos x="T6" y="T7"/>
                </a:cxn>
              </a:cxnLst>
              <a:rect l="T12" t="T13" r="T14" b="T15"/>
              <a:pathLst>
                <a:path w="441" h="1367">
                  <a:moveTo>
                    <a:pt x="441" y="0"/>
                  </a:moveTo>
                  <a:lnTo>
                    <a:pt x="0" y="310"/>
                  </a:lnTo>
                  <a:lnTo>
                    <a:pt x="441" y="1367"/>
                  </a:lnTo>
                  <a:lnTo>
                    <a:pt x="441" y="0"/>
                  </a:lnTo>
                  <a:close/>
                </a:path>
              </a:pathLst>
            </a:custGeom>
            <a:solidFill>
              <a:srgbClr val="F4C51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6217" name="Freeform 66"/>
            <p:cNvSpPr>
              <a:spLocks noChangeArrowheads="1"/>
            </p:cNvSpPr>
            <p:nvPr/>
          </p:nvSpPr>
          <p:spPr bwMode="auto">
            <a:xfrm>
              <a:off x="3011488" y="2244725"/>
              <a:ext cx="1744663" cy="2325687"/>
            </a:xfrm>
            <a:custGeom>
              <a:avLst/>
              <a:gdLst>
                <a:gd name="T0" fmla="*/ 785813 w 1099"/>
                <a:gd name="T1" fmla="*/ 2325687 h 1465"/>
                <a:gd name="T2" fmla="*/ 1744663 w 1099"/>
                <a:gd name="T3" fmla="*/ 2325687 h 1465"/>
                <a:gd name="T4" fmla="*/ 1744663 w 1099"/>
                <a:gd name="T5" fmla="*/ 2325687 h 1465"/>
                <a:gd name="T6" fmla="*/ 1044575 w 1099"/>
                <a:gd name="T7" fmla="*/ 647700 h 1465"/>
                <a:gd name="T8" fmla="*/ 0 w 1099"/>
                <a:gd name="T9" fmla="*/ 0 h 1465"/>
                <a:gd name="T10" fmla="*/ 785813 w 1099"/>
                <a:gd name="T11" fmla="*/ 2325687 h 1465"/>
                <a:gd name="T12" fmla="*/ 0 60000 65536"/>
                <a:gd name="T13" fmla="*/ 0 60000 65536"/>
                <a:gd name="T14" fmla="*/ 0 60000 65536"/>
                <a:gd name="T15" fmla="*/ 0 60000 65536"/>
                <a:gd name="T16" fmla="*/ 0 60000 65536"/>
                <a:gd name="T17" fmla="*/ 0 60000 65536"/>
                <a:gd name="T18" fmla="*/ 0 w 1099"/>
                <a:gd name="T19" fmla="*/ 0 h 1465"/>
                <a:gd name="T20" fmla="*/ 1099 w 1099"/>
                <a:gd name="T21" fmla="*/ 1465 h 1465"/>
              </a:gdLst>
              <a:ahLst/>
              <a:cxnLst>
                <a:cxn ang="T12">
                  <a:pos x="T0" y="T1"/>
                </a:cxn>
                <a:cxn ang="T13">
                  <a:pos x="T2" y="T3"/>
                </a:cxn>
                <a:cxn ang="T14">
                  <a:pos x="T4" y="T5"/>
                </a:cxn>
                <a:cxn ang="T15">
                  <a:pos x="T6" y="T7"/>
                </a:cxn>
                <a:cxn ang="T16">
                  <a:pos x="T8" y="T9"/>
                </a:cxn>
                <a:cxn ang="T17">
                  <a:pos x="T10" y="T11"/>
                </a:cxn>
              </a:cxnLst>
              <a:rect l="T18" t="T19" r="T20" b="T21"/>
              <a:pathLst>
                <a:path w="1099" h="1465">
                  <a:moveTo>
                    <a:pt x="495" y="1465"/>
                  </a:moveTo>
                  <a:lnTo>
                    <a:pt x="1099" y="1465"/>
                  </a:lnTo>
                  <a:lnTo>
                    <a:pt x="658" y="408"/>
                  </a:lnTo>
                  <a:lnTo>
                    <a:pt x="0" y="0"/>
                  </a:lnTo>
                  <a:lnTo>
                    <a:pt x="495" y="1465"/>
                  </a:lnTo>
                  <a:close/>
                </a:path>
              </a:pathLst>
            </a:custGeom>
            <a:solidFill>
              <a:srgbClr val="E7AC2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6218" name="Freeform 67"/>
            <p:cNvSpPr>
              <a:spLocks noChangeArrowheads="1"/>
            </p:cNvSpPr>
            <p:nvPr/>
          </p:nvSpPr>
          <p:spPr bwMode="auto">
            <a:xfrm>
              <a:off x="2041525" y="2244725"/>
              <a:ext cx="1755775" cy="2325687"/>
            </a:xfrm>
            <a:custGeom>
              <a:avLst/>
              <a:gdLst>
                <a:gd name="T0" fmla="*/ 1181100 w 1106"/>
                <a:gd name="T1" fmla="*/ 2325687 h 1465"/>
                <a:gd name="T2" fmla="*/ 0 w 1106"/>
                <a:gd name="T3" fmla="*/ 1130300 h 1465"/>
                <a:gd name="T4" fmla="*/ 969963 w 1106"/>
                <a:gd name="T5" fmla="*/ 0 h 1465"/>
                <a:gd name="T6" fmla="*/ 1755775 w 1106"/>
                <a:gd name="T7" fmla="*/ 2325687 h 1465"/>
                <a:gd name="T8" fmla="*/ 1181100 w 1106"/>
                <a:gd name="T9" fmla="*/ 2325687 h 1465"/>
                <a:gd name="T10" fmla="*/ 0 60000 65536"/>
                <a:gd name="T11" fmla="*/ 0 60000 65536"/>
                <a:gd name="T12" fmla="*/ 0 60000 65536"/>
                <a:gd name="T13" fmla="*/ 0 60000 65536"/>
                <a:gd name="T14" fmla="*/ 0 60000 65536"/>
                <a:gd name="T15" fmla="*/ 0 w 1106"/>
                <a:gd name="T16" fmla="*/ 0 h 1465"/>
                <a:gd name="T17" fmla="*/ 1106 w 1106"/>
                <a:gd name="T18" fmla="*/ 1465 h 1465"/>
              </a:gdLst>
              <a:ahLst/>
              <a:cxnLst>
                <a:cxn ang="T10">
                  <a:pos x="T0" y="T1"/>
                </a:cxn>
                <a:cxn ang="T11">
                  <a:pos x="T2" y="T3"/>
                </a:cxn>
                <a:cxn ang="T12">
                  <a:pos x="T4" y="T5"/>
                </a:cxn>
                <a:cxn ang="T13">
                  <a:pos x="T6" y="T7"/>
                </a:cxn>
                <a:cxn ang="T14">
                  <a:pos x="T8" y="T9"/>
                </a:cxn>
              </a:cxnLst>
              <a:rect l="T15" t="T16" r="T17" b="T18"/>
              <a:pathLst>
                <a:path w="1106" h="1465">
                  <a:moveTo>
                    <a:pt x="744" y="1465"/>
                  </a:moveTo>
                  <a:lnTo>
                    <a:pt x="0" y="712"/>
                  </a:lnTo>
                  <a:lnTo>
                    <a:pt x="611" y="0"/>
                  </a:lnTo>
                  <a:lnTo>
                    <a:pt x="1106" y="1465"/>
                  </a:lnTo>
                  <a:lnTo>
                    <a:pt x="744" y="1465"/>
                  </a:lnTo>
                  <a:close/>
                </a:path>
              </a:pathLst>
            </a:custGeom>
            <a:solidFill>
              <a:srgbClr val="E9DB2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6219" name="Freeform 68"/>
            <p:cNvSpPr>
              <a:spLocks noChangeArrowheads="1"/>
            </p:cNvSpPr>
            <p:nvPr/>
          </p:nvSpPr>
          <p:spPr bwMode="auto">
            <a:xfrm>
              <a:off x="2041525" y="3375025"/>
              <a:ext cx="1181100" cy="1195387"/>
            </a:xfrm>
            <a:custGeom>
              <a:avLst/>
              <a:gdLst>
                <a:gd name="T0" fmla="*/ 342900 w 744"/>
                <a:gd name="T1" fmla="*/ 1195387 h 753"/>
                <a:gd name="T2" fmla="*/ 1181100 w 744"/>
                <a:gd name="T3" fmla="*/ 1195387 h 753"/>
                <a:gd name="T4" fmla="*/ 0 w 744"/>
                <a:gd name="T5" fmla="*/ 0 h 753"/>
                <a:gd name="T6" fmla="*/ 342900 w 744"/>
                <a:gd name="T7" fmla="*/ 1195387 h 753"/>
                <a:gd name="T8" fmla="*/ 0 60000 65536"/>
                <a:gd name="T9" fmla="*/ 0 60000 65536"/>
                <a:gd name="T10" fmla="*/ 0 60000 65536"/>
                <a:gd name="T11" fmla="*/ 0 60000 65536"/>
                <a:gd name="T12" fmla="*/ 0 w 744"/>
                <a:gd name="T13" fmla="*/ 0 h 753"/>
                <a:gd name="T14" fmla="*/ 744 w 744"/>
                <a:gd name="T15" fmla="*/ 753 h 753"/>
              </a:gdLst>
              <a:ahLst/>
              <a:cxnLst>
                <a:cxn ang="T8">
                  <a:pos x="T0" y="T1"/>
                </a:cxn>
                <a:cxn ang="T9">
                  <a:pos x="T2" y="T3"/>
                </a:cxn>
                <a:cxn ang="T10">
                  <a:pos x="T4" y="T5"/>
                </a:cxn>
                <a:cxn ang="T11">
                  <a:pos x="T6" y="T7"/>
                </a:cxn>
              </a:cxnLst>
              <a:rect l="T12" t="T13" r="T14" b="T15"/>
              <a:pathLst>
                <a:path w="744" h="753">
                  <a:moveTo>
                    <a:pt x="216" y="753"/>
                  </a:moveTo>
                  <a:lnTo>
                    <a:pt x="744" y="753"/>
                  </a:lnTo>
                  <a:lnTo>
                    <a:pt x="0" y="0"/>
                  </a:lnTo>
                  <a:lnTo>
                    <a:pt x="216" y="753"/>
                  </a:lnTo>
                  <a:close/>
                </a:path>
              </a:pathLst>
            </a:custGeom>
            <a:solidFill>
              <a:srgbClr val="B2CB3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6220" name="Freeform 69"/>
            <p:cNvSpPr>
              <a:spLocks noChangeArrowheads="1"/>
            </p:cNvSpPr>
            <p:nvPr/>
          </p:nvSpPr>
          <p:spPr bwMode="auto">
            <a:xfrm>
              <a:off x="1408113" y="2438400"/>
              <a:ext cx="633413" cy="2132012"/>
            </a:xfrm>
            <a:custGeom>
              <a:avLst/>
              <a:gdLst>
                <a:gd name="T0" fmla="*/ 0 w 399"/>
                <a:gd name="T1" fmla="*/ 2132012 h 1343"/>
                <a:gd name="T2" fmla="*/ 633413 w 399"/>
                <a:gd name="T3" fmla="*/ 938212 h 1343"/>
                <a:gd name="T4" fmla="*/ 342900 w 399"/>
                <a:gd name="T5" fmla="*/ 0 h 1343"/>
                <a:gd name="T6" fmla="*/ 0 w 399"/>
                <a:gd name="T7" fmla="*/ 2132012 h 1343"/>
                <a:gd name="T8" fmla="*/ 0 60000 65536"/>
                <a:gd name="T9" fmla="*/ 0 60000 65536"/>
                <a:gd name="T10" fmla="*/ 0 60000 65536"/>
                <a:gd name="T11" fmla="*/ 0 60000 65536"/>
                <a:gd name="T12" fmla="*/ 0 w 399"/>
                <a:gd name="T13" fmla="*/ 0 h 1343"/>
                <a:gd name="T14" fmla="*/ 399 w 399"/>
                <a:gd name="T15" fmla="*/ 1343 h 1343"/>
              </a:gdLst>
              <a:ahLst/>
              <a:cxnLst>
                <a:cxn ang="T8">
                  <a:pos x="T0" y="T1"/>
                </a:cxn>
                <a:cxn ang="T9">
                  <a:pos x="T2" y="T3"/>
                </a:cxn>
                <a:cxn ang="T10">
                  <a:pos x="T4" y="T5"/>
                </a:cxn>
                <a:cxn ang="T11">
                  <a:pos x="T6" y="T7"/>
                </a:cxn>
              </a:cxnLst>
              <a:rect l="T12" t="T13" r="T14" b="T15"/>
              <a:pathLst>
                <a:path w="399" h="1343">
                  <a:moveTo>
                    <a:pt x="0" y="1343"/>
                  </a:moveTo>
                  <a:lnTo>
                    <a:pt x="399" y="591"/>
                  </a:lnTo>
                  <a:lnTo>
                    <a:pt x="216" y="0"/>
                  </a:lnTo>
                  <a:lnTo>
                    <a:pt x="0" y="1343"/>
                  </a:lnTo>
                  <a:close/>
                </a:path>
              </a:pathLst>
            </a:custGeom>
            <a:solidFill>
              <a:srgbClr val="14885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6221" name="Freeform 70"/>
            <p:cNvSpPr>
              <a:spLocks noChangeArrowheads="1"/>
            </p:cNvSpPr>
            <p:nvPr/>
          </p:nvSpPr>
          <p:spPr bwMode="auto">
            <a:xfrm>
              <a:off x="1751013" y="1770063"/>
              <a:ext cx="290513" cy="1606550"/>
            </a:xfrm>
            <a:custGeom>
              <a:avLst/>
              <a:gdLst>
                <a:gd name="T0" fmla="*/ 290513 w 183"/>
                <a:gd name="T1" fmla="*/ 1606550 h 1012"/>
                <a:gd name="T2" fmla="*/ 290513 w 183"/>
                <a:gd name="T3" fmla="*/ 1604963 h 1012"/>
                <a:gd name="T4" fmla="*/ 260350 w 183"/>
                <a:gd name="T5" fmla="*/ 0 h 1012"/>
                <a:gd name="T6" fmla="*/ 0 w 183"/>
                <a:gd name="T7" fmla="*/ 668338 h 1012"/>
                <a:gd name="T8" fmla="*/ 290513 w 183"/>
                <a:gd name="T9" fmla="*/ 1606550 h 1012"/>
                <a:gd name="T10" fmla="*/ 0 60000 65536"/>
                <a:gd name="T11" fmla="*/ 0 60000 65536"/>
                <a:gd name="T12" fmla="*/ 0 60000 65536"/>
                <a:gd name="T13" fmla="*/ 0 60000 65536"/>
                <a:gd name="T14" fmla="*/ 0 60000 65536"/>
                <a:gd name="T15" fmla="*/ 0 w 183"/>
                <a:gd name="T16" fmla="*/ 0 h 1012"/>
                <a:gd name="T17" fmla="*/ 183 w 183"/>
                <a:gd name="T18" fmla="*/ 1012 h 1012"/>
              </a:gdLst>
              <a:ahLst/>
              <a:cxnLst>
                <a:cxn ang="T10">
                  <a:pos x="T0" y="T1"/>
                </a:cxn>
                <a:cxn ang="T11">
                  <a:pos x="T2" y="T3"/>
                </a:cxn>
                <a:cxn ang="T12">
                  <a:pos x="T4" y="T5"/>
                </a:cxn>
                <a:cxn ang="T13">
                  <a:pos x="T6" y="T7"/>
                </a:cxn>
                <a:cxn ang="T14">
                  <a:pos x="T8" y="T9"/>
                </a:cxn>
              </a:cxnLst>
              <a:rect l="T15" t="T16" r="T17" b="T18"/>
              <a:pathLst>
                <a:path w="183" h="1012">
                  <a:moveTo>
                    <a:pt x="183" y="1012"/>
                  </a:moveTo>
                  <a:lnTo>
                    <a:pt x="183" y="1011"/>
                  </a:lnTo>
                  <a:lnTo>
                    <a:pt x="164" y="0"/>
                  </a:lnTo>
                  <a:lnTo>
                    <a:pt x="0" y="421"/>
                  </a:lnTo>
                  <a:lnTo>
                    <a:pt x="183" y="1012"/>
                  </a:lnTo>
                  <a:close/>
                </a:path>
              </a:pathLst>
            </a:custGeom>
            <a:solidFill>
              <a:srgbClr val="24624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6222" name="Freeform 75"/>
            <p:cNvSpPr>
              <a:spLocks noChangeArrowheads="1"/>
            </p:cNvSpPr>
            <p:nvPr/>
          </p:nvSpPr>
          <p:spPr bwMode="auto">
            <a:xfrm>
              <a:off x="330200" y="220663"/>
              <a:ext cx="1306513" cy="2249487"/>
            </a:xfrm>
            <a:custGeom>
              <a:avLst/>
              <a:gdLst>
                <a:gd name="T0" fmla="*/ 0 w 823"/>
                <a:gd name="T1" fmla="*/ 0 h 1417"/>
                <a:gd name="T2" fmla="*/ 198438 w 823"/>
                <a:gd name="T3" fmla="*/ 2249487 h 1417"/>
                <a:gd name="T4" fmla="*/ 1306513 w 823"/>
                <a:gd name="T5" fmla="*/ 2025650 h 1417"/>
                <a:gd name="T6" fmla="*/ 0 w 823"/>
                <a:gd name="T7" fmla="*/ 0 h 1417"/>
                <a:gd name="T8" fmla="*/ 0 60000 65536"/>
                <a:gd name="T9" fmla="*/ 0 60000 65536"/>
                <a:gd name="T10" fmla="*/ 0 60000 65536"/>
                <a:gd name="T11" fmla="*/ 0 60000 65536"/>
                <a:gd name="T12" fmla="*/ 0 w 823"/>
                <a:gd name="T13" fmla="*/ 0 h 1417"/>
                <a:gd name="T14" fmla="*/ 823 w 823"/>
                <a:gd name="T15" fmla="*/ 1417 h 1417"/>
              </a:gdLst>
              <a:ahLst/>
              <a:cxnLst>
                <a:cxn ang="T8">
                  <a:pos x="T0" y="T1"/>
                </a:cxn>
                <a:cxn ang="T9">
                  <a:pos x="T2" y="T3"/>
                </a:cxn>
                <a:cxn ang="T10">
                  <a:pos x="T4" y="T5"/>
                </a:cxn>
                <a:cxn ang="T11">
                  <a:pos x="T6" y="T7"/>
                </a:cxn>
              </a:cxnLst>
              <a:rect l="T12" t="T13" r="T14" b="T15"/>
              <a:pathLst>
                <a:path w="823" h="1417">
                  <a:moveTo>
                    <a:pt x="0" y="0"/>
                  </a:moveTo>
                  <a:lnTo>
                    <a:pt x="125" y="1417"/>
                  </a:lnTo>
                  <a:lnTo>
                    <a:pt x="823" y="1276"/>
                  </a:lnTo>
                  <a:lnTo>
                    <a:pt x="0" y="0"/>
                  </a:lnTo>
                  <a:close/>
                </a:path>
              </a:pathLst>
            </a:custGeom>
            <a:solidFill>
              <a:srgbClr val="5DABC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6223" name="Freeform 76"/>
            <p:cNvSpPr>
              <a:spLocks noChangeArrowheads="1"/>
            </p:cNvSpPr>
            <p:nvPr/>
          </p:nvSpPr>
          <p:spPr bwMode="auto">
            <a:xfrm>
              <a:off x="528638" y="2246313"/>
              <a:ext cx="1108075" cy="2324100"/>
            </a:xfrm>
            <a:custGeom>
              <a:avLst/>
              <a:gdLst>
                <a:gd name="T0" fmla="*/ 750888 w 698"/>
                <a:gd name="T1" fmla="*/ 2324100 h 1464"/>
                <a:gd name="T2" fmla="*/ 0 w 698"/>
                <a:gd name="T3" fmla="*/ 223838 h 1464"/>
                <a:gd name="T4" fmla="*/ 1108075 w 698"/>
                <a:gd name="T5" fmla="*/ 0 h 1464"/>
                <a:gd name="T6" fmla="*/ 750888 w 698"/>
                <a:gd name="T7" fmla="*/ 2324100 h 1464"/>
                <a:gd name="T8" fmla="*/ 0 60000 65536"/>
                <a:gd name="T9" fmla="*/ 0 60000 65536"/>
                <a:gd name="T10" fmla="*/ 0 60000 65536"/>
                <a:gd name="T11" fmla="*/ 0 60000 65536"/>
                <a:gd name="T12" fmla="*/ 0 w 698"/>
                <a:gd name="T13" fmla="*/ 0 h 1464"/>
                <a:gd name="T14" fmla="*/ 698 w 698"/>
                <a:gd name="T15" fmla="*/ 1464 h 1464"/>
              </a:gdLst>
              <a:ahLst/>
              <a:cxnLst>
                <a:cxn ang="T8">
                  <a:pos x="T0" y="T1"/>
                </a:cxn>
                <a:cxn ang="T9">
                  <a:pos x="T2" y="T3"/>
                </a:cxn>
                <a:cxn ang="T10">
                  <a:pos x="T4" y="T5"/>
                </a:cxn>
                <a:cxn ang="T11">
                  <a:pos x="T6" y="T7"/>
                </a:cxn>
              </a:cxnLst>
              <a:rect l="T12" t="T13" r="T14" b="T15"/>
              <a:pathLst>
                <a:path w="698" h="1464">
                  <a:moveTo>
                    <a:pt x="473" y="1464"/>
                  </a:moveTo>
                  <a:lnTo>
                    <a:pt x="0" y="141"/>
                  </a:lnTo>
                  <a:lnTo>
                    <a:pt x="698" y="0"/>
                  </a:lnTo>
                  <a:lnTo>
                    <a:pt x="473" y="1464"/>
                  </a:lnTo>
                  <a:close/>
                </a:path>
              </a:pathLst>
            </a:custGeom>
            <a:solidFill>
              <a:srgbClr val="21AFD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6224" name="Freeform 77"/>
            <p:cNvSpPr>
              <a:spLocks noChangeArrowheads="1"/>
            </p:cNvSpPr>
            <p:nvPr/>
          </p:nvSpPr>
          <p:spPr bwMode="auto">
            <a:xfrm>
              <a:off x="0" y="2470150"/>
              <a:ext cx="1279525" cy="2100262"/>
            </a:xfrm>
            <a:custGeom>
              <a:avLst/>
              <a:gdLst>
                <a:gd name="T0" fmla="*/ 0 w 806"/>
                <a:gd name="T1" fmla="*/ 1033462 h 1323"/>
                <a:gd name="T2" fmla="*/ 528638 w 806"/>
                <a:gd name="T3" fmla="*/ 0 h 1323"/>
                <a:gd name="T4" fmla="*/ 1279525 w 806"/>
                <a:gd name="T5" fmla="*/ 2100262 h 1323"/>
                <a:gd name="T6" fmla="*/ 0 w 806"/>
                <a:gd name="T7" fmla="*/ 1033462 h 1323"/>
                <a:gd name="T8" fmla="*/ 0 60000 65536"/>
                <a:gd name="T9" fmla="*/ 0 60000 65536"/>
                <a:gd name="T10" fmla="*/ 0 60000 65536"/>
                <a:gd name="T11" fmla="*/ 0 60000 65536"/>
                <a:gd name="T12" fmla="*/ 0 w 806"/>
                <a:gd name="T13" fmla="*/ 0 h 1323"/>
                <a:gd name="T14" fmla="*/ 806 w 806"/>
                <a:gd name="T15" fmla="*/ 1323 h 1323"/>
              </a:gdLst>
              <a:ahLst/>
              <a:cxnLst>
                <a:cxn ang="T8">
                  <a:pos x="T0" y="T1"/>
                </a:cxn>
                <a:cxn ang="T9">
                  <a:pos x="T2" y="T3"/>
                </a:cxn>
                <a:cxn ang="T10">
                  <a:pos x="T4" y="T5"/>
                </a:cxn>
                <a:cxn ang="T11">
                  <a:pos x="T6" y="T7"/>
                </a:cxn>
              </a:cxnLst>
              <a:rect l="T12" t="T13" r="T14" b="T15"/>
              <a:pathLst>
                <a:path w="806" h="1323">
                  <a:moveTo>
                    <a:pt x="0" y="651"/>
                  </a:moveTo>
                  <a:lnTo>
                    <a:pt x="333" y="0"/>
                  </a:lnTo>
                  <a:lnTo>
                    <a:pt x="806" y="1323"/>
                  </a:lnTo>
                  <a:lnTo>
                    <a:pt x="0" y="651"/>
                  </a:lnTo>
                  <a:close/>
                </a:path>
              </a:pathLst>
            </a:custGeom>
            <a:solidFill>
              <a:srgbClr val="2982B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6225" name="Freeform 78"/>
            <p:cNvSpPr>
              <a:spLocks noChangeArrowheads="1"/>
            </p:cNvSpPr>
            <p:nvPr/>
          </p:nvSpPr>
          <p:spPr bwMode="auto">
            <a:xfrm>
              <a:off x="0" y="3503613"/>
              <a:ext cx="1279525" cy="1066800"/>
            </a:xfrm>
            <a:custGeom>
              <a:avLst/>
              <a:gdLst>
                <a:gd name="T0" fmla="*/ 0 w 806"/>
                <a:gd name="T1" fmla="*/ 0 h 672"/>
                <a:gd name="T2" fmla="*/ 15875 w 806"/>
                <a:gd name="T3" fmla="*/ 628650 h 672"/>
                <a:gd name="T4" fmla="*/ 1279525 w 806"/>
                <a:gd name="T5" fmla="*/ 1066800 h 672"/>
                <a:gd name="T6" fmla="*/ 0 w 806"/>
                <a:gd name="T7" fmla="*/ 0 h 672"/>
                <a:gd name="T8" fmla="*/ 0 60000 65536"/>
                <a:gd name="T9" fmla="*/ 0 60000 65536"/>
                <a:gd name="T10" fmla="*/ 0 60000 65536"/>
                <a:gd name="T11" fmla="*/ 0 60000 65536"/>
                <a:gd name="T12" fmla="*/ 0 w 806"/>
                <a:gd name="T13" fmla="*/ 0 h 672"/>
                <a:gd name="T14" fmla="*/ 806 w 806"/>
                <a:gd name="T15" fmla="*/ 672 h 672"/>
              </a:gdLst>
              <a:ahLst/>
              <a:cxnLst>
                <a:cxn ang="T8">
                  <a:pos x="T0" y="T1"/>
                </a:cxn>
                <a:cxn ang="T9">
                  <a:pos x="T2" y="T3"/>
                </a:cxn>
                <a:cxn ang="T10">
                  <a:pos x="T4" y="T5"/>
                </a:cxn>
                <a:cxn ang="T11">
                  <a:pos x="T6" y="T7"/>
                </a:cxn>
              </a:cxnLst>
              <a:rect l="T12" t="T13" r="T14" b="T15"/>
              <a:pathLst>
                <a:path w="806" h="672">
                  <a:moveTo>
                    <a:pt x="0" y="0"/>
                  </a:moveTo>
                  <a:lnTo>
                    <a:pt x="10" y="396"/>
                  </a:lnTo>
                  <a:lnTo>
                    <a:pt x="806" y="672"/>
                  </a:lnTo>
                  <a:lnTo>
                    <a:pt x="0" y="0"/>
                  </a:lnTo>
                  <a:close/>
                </a:path>
              </a:pathLst>
            </a:custGeom>
            <a:solidFill>
              <a:srgbClr val="085C9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6226" name="Freeform 82"/>
            <p:cNvSpPr>
              <a:spLocks noChangeArrowheads="1"/>
            </p:cNvSpPr>
            <p:nvPr/>
          </p:nvSpPr>
          <p:spPr bwMode="auto">
            <a:xfrm>
              <a:off x="1279525" y="3268663"/>
              <a:ext cx="1014413" cy="1301750"/>
            </a:xfrm>
            <a:custGeom>
              <a:avLst/>
              <a:gdLst>
                <a:gd name="T0" fmla="*/ 0 w 639"/>
                <a:gd name="T1" fmla="*/ 1301750 h 820"/>
                <a:gd name="T2" fmla="*/ 660400 w 639"/>
                <a:gd name="T3" fmla="*/ 0 h 820"/>
                <a:gd name="T4" fmla="*/ 1014413 w 639"/>
                <a:gd name="T5" fmla="*/ 1301750 h 820"/>
                <a:gd name="T6" fmla="*/ 0 w 639"/>
                <a:gd name="T7" fmla="*/ 1301750 h 820"/>
                <a:gd name="T8" fmla="*/ 0 60000 65536"/>
                <a:gd name="T9" fmla="*/ 0 60000 65536"/>
                <a:gd name="T10" fmla="*/ 0 60000 65536"/>
                <a:gd name="T11" fmla="*/ 0 60000 65536"/>
                <a:gd name="T12" fmla="*/ 0 w 639"/>
                <a:gd name="T13" fmla="*/ 0 h 820"/>
                <a:gd name="T14" fmla="*/ 639 w 639"/>
                <a:gd name="T15" fmla="*/ 820 h 820"/>
              </a:gdLst>
              <a:ahLst/>
              <a:cxnLst>
                <a:cxn ang="T8">
                  <a:pos x="T0" y="T1"/>
                </a:cxn>
                <a:cxn ang="T9">
                  <a:pos x="T2" y="T3"/>
                </a:cxn>
                <a:cxn ang="T10">
                  <a:pos x="T4" y="T5"/>
                </a:cxn>
                <a:cxn ang="T11">
                  <a:pos x="T6" y="T7"/>
                </a:cxn>
              </a:cxnLst>
              <a:rect l="T12" t="T13" r="T14" b="T15"/>
              <a:pathLst>
                <a:path w="639" h="820">
                  <a:moveTo>
                    <a:pt x="0" y="820"/>
                  </a:moveTo>
                  <a:lnTo>
                    <a:pt x="416" y="0"/>
                  </a:lnTo>
                  <a:lnTo>
                    <a:pt x="639" y="820"/>
                  </a:lnTo>
                  <a:lnTo>
                    <a:pt x="0" y="820"/>
                  </a:lnTo>
                  <a:close/>
                </a:path>
              </a:pathLst>
            </a:custGeom>
            <a:solidFill>
              <a:srgbClr val="93C52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6227" name="Freeform 83"/>
            <p:cNvSpPr>
              <a:spLocks noChangeArrowheads="1"/>
            </p:cNvSpPr>
            <p:nvPr/>
          </p:nvSpPr>
          <p:spPr bwMode="auto">
            <a:xfrm>
              <a:off x="330200" y="220663"/>
              <a:ext cx="1577975" cy="2025650"/>
            </a:xfrm>
            <a:custGeom>
              <a:avLst/>
              <a:gdLst>
                <a:gd name="T0" fmla="*/ 1577975 w 994"/>
                <a:gd name="T1" fmla="*/ 1295400 h 1276"/>
                <a:gd name="T2" fmla="*/ 1306513 w 994"/>
                <a:gd name="T3" fmla="*/ 2025650 h 1276"/>
                <a:gd name="T4" fmla="*/ 0 w 994"/>
                <a:gd name="T5" fmla="*/ 0 h 1276"/>
                <a:gd name="T6" fmla="*/ 1577975 w 994"/>
                <a:gd name="T7" fmla="*/ 1295400 h 1276"/>
                <a:gd name="T8" fmla="*/ 0 60000 65536"/>
                <a:gd name="T9" fmla="*/ 0 60000 65536"/>
                <a:gd name="T10" fmla="*/ 0 60000 65536"/>
                <a:gd name="T11" fmla="*/ 0 60000 65536"/>
                <a:gd name="T12" fmla="*/ 0 w 994"/>
                <a:gd name="T13" fmla="*/ 0 h 1276"/>
                <a:gd name="T14" fmla="*/ 994 w 994"/>
                <a:gd name="T15" fmla="*/ 1276 h 1276"/>
              </a:gdLst>
              <a:ahLst/>
              <a:cxnLst>
                <a:cxn ang="T8">
                  <a:pos x="T0" y="T1"/>
                </a:cxn>
                <a:cxn ang="T9">
                  <a:pos x="T2" y="T3"/>
                </a:cxn>
                <a:cxn ang="T10">
                  <a:pos x="T4" y="T5"/>
                </a:cxn>
                <a:cxn ang="T11">
                  <a:pos x="T6" y="T7"/>
                </a:cxn>
              </a:cxnLst>
              <a:rect l="T12" t="T13" r="T14" b="T15"/>
              <a:pathLst>
                <a:path w="994" h="1276">
                  <a:moveTo>
                    <a:pt x="994" y="816"/>
                  </a:moveTo>
                  <a:lnTo>
                    <a:pt x="823" y="1276"/>
                  </a:lnTo>
                  <a:lnTo>
                    <a:pt x="0" y="0"/>
                  </a:lnTo>
                  <a:lnTo>
                    <a:pt x="994" y="816"/>
                  </a:lnTo>
                  <a:close/>
                </a:path>
              </a:pathLst>
            </a:custGeom>
            <a:solidFill>
              <a:srgbClr val="4CBAC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6228" name="Freeform 84"/>
            <p:cNvSpPr>
              <a:spLocks noChangeArrowheads="1"/>
            </p:cNvSpPr>
            <p:nvPr/>
          </p:nvSpPr>
          <p:spPr bwMode="auto">
            <a:xfrm>
              <a:off x="1908175" y="1516063"/>
              <a:ext cx="1036638" cy="1752600"/>
            </a:xfrm>
            <a:custGeom>
              <a:avLst/>
              <a:gdLst>
                <a:gd name="T0" fmla="*/ 1036638 w 653"/>
                <a:gd name="T1" fmla="*/ 519113 h 1104"/>
                <a:gd name="T2" fmla="*/ 31750 w 653"/>
                <a:gd name="T3" fmla="*/ 1752600 h 1104"/>
                <a:gd name="T4" fmla="*/ 0 w 653"/>
                <a:gd name="T5" fmla="*/ 0 h 1104"/>
                <a:gd name="T6" fmla="*/ 1036638 w 653"/>
                <a:gd name="T7" fmla="*/ 519113 h 1104"/>
                <a:gd name="T8" fmla="*/ 0 60000 65536"/>
                <a:gd name="T9" fmla="*/ 0 60000 65536"/>
                <a:gd name="T10" fmla="*/ 0 60000 65536"/>
                <a:gd name="T11" fmla="*/ 0 60000 65536"/>
                <a:gd name="T12" fmla="*/ 0 w 653"/>
                <a:gd name="T13" fmla="*/ 0 h 1104"/>
                <a:gd name="T14" fmla="*/ 653 w 653"/>
                <a:gd name="T15" fmla="*/ 1104 h 1104"/>
              </a:gdLst>
              <a:ahLst/>
              <a:cxnLst>
                <a:cxn ang="T8">
                  <a:pos x="T0" y="T1"/>
                </a:cxn>
                <a:cxn ang="T9">
                  <a:pos x="T2" y="T3"/>
                </a:cxn>
                <a:cxn ang="T10">
                  <a:pos x="T4" y="T5"/>
                </a:cxn>
                <a:cxn ang="T11">
                  <a:pos x="T6" y="T7"/>
                </a:cxn>
              </a:cxnLst>
              <a:rect l="T12" t="T13" r="T14" b="T15"/>
              <a:pathLst>
                <a:path w="653" h="1104">
                  <a:moveTo>
                    <a:pt x="653" y="327"/>
                  </a:moveTo>
                  <a:lnTo>
                    <a:pt x="20" y="1104"/>
                  </a:lnTo>
                  <a:lnTo>
                    <a:pt x="0" y="0"/>
                  </a:lnTo>
                  <a:lnTo>
                    <a:pt x="653" y="327"/>
                  </a:lnTo>
                  <a:close/>
                </a:path>
              </a:pathLst>
            </a:custGeom>
            <a:solidFill>
              <a:srgbClr val="27AB7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6229" name="Freeform 85"/>
            <p:cNvSpPr>
              <a:spLocks noChangeArrowheads="1"/>
            </p:cNvSpPr>
            <p:nvPr/>
          </p:nvSpPr>
          <p:spPr bwMode="auto">
            <a:xfrm>
              <a:off x="1908175" y="6350"/>
              <a:ext cx="1035050" cy="2027237"/>
            </a:xfrm>
            <a:custGeom>
              <a:avLst/>
              <a:gdLst>
                <a:gd name="T0" fmla="*/ 0 w 652"/>
                <a:gd name="T1" fmla="*/ 1509712 h 1277"/>
                <a:gd name="T2" fmla="*/ 538163 w 652"/>
                <a:gd name="T3" fmla="*/ 0 h 1277"/>
                <a:gd name="T4" fmla="*/ 1035050 w 652"/>
                <a:gd name="T5" fmla="*/ 2027237 h 1277"/>
                <a:gd name="T6" fmla="*/ 0 w 652"/>
                <a:gd name="T7" fmla="*/ 1509712 h 1277"/>
                <a:gd name="T8" fmla="*/ 0 60000 65536"/>
                <a:gd name="T9" fmla="*/ 0 60000 65536"/>
                <a:gd name="T10" fmla="*/ 0 60000 65536"/>
                <a:gd name="T11" fmla="*/ 0 60000 65536"/>
                <a:gd name="T12" fmla="*/ 0 w 652"/>
                <a:gd name="T13" fmla="*/ 0 h 1277"/>
                <a:gd name="T14" fmla="*/ 652 w 652"/>
                <a:gd name="T15" fmla="*/ 1277 h 1277"/>
              </a:gdLst>
              <a:ahLst/>
              <a:cxnLst>
                <a:cxn ang="T8">
                  <a:pos x="T0" y="T1"/>
                </a:cxn>
                <a:cxn ang="T9">
                  <a:pos x="T2" y="T3"/>
                </a:cxn>
                <a:cxn ang="T10">
                  <a:pos x="T4" y="T5"/>
                </a:cxn>
                <a:cxn ang="T11">
                  <a:pos x="T6" y="T7"/>
                </a:cxn>
              </a:cxnLst>
              <a:rect l="T12" t="T13" r="T14" b="T15"/>
              <a:pathLst>
                <a:path w="652" h="1277">
                  <a:moveTo>
                    <a:pt x="0" y="951"/>
                  </a:moveTo>
                  <a:lnTo>
                    <a:pt x="339" y="0"/>
                  </a:lnTo>
                  <a:lnTo>
                    <a:pt x="652" y="1277"/>
                  </a:lnTo>
                  <a:lnTo>
                    <a:pt x="0" y="951"/>
                  </a:lnTo>
                  <a:close/>
                </a:path>
              </a:pathLst>
            </a:custGeom>
            <a:solidFill>
              <a:srgbClr val="65BA9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6230" name="Freeform 86"/>
            <p:cNvSpPr>
              <a:spLocks noChangeArrowheads="1"/>
            </p:cNvSpPr>
            <p:nvPr/>
          </p:nvSpPr>
          <p:spPr bwMode="auto">
            <a:xfrm>
              <a:off x="2446338" y="4763"/>
              <a:ext cx="1582738" cy="2736850"/>
            </a:xfrm>
            <a:custGeom>
              <a:avLst/>
              <a:gdLst>
                <a:gd name="T0" fmla="*/ 498475 w 997"/>
                <a:gd name="T1" fmla="*/ 2030413 h 1724"/>
                <a:gd name="T2" fmla="*/ 496888 w 997"/>
                <a:gd name="T3" fmla="*/ 2028825 h 1724"/>
                <a:gd name="T4" fmla="*/ 0 w 997"/>
                <a:gd name="T5" fmla="*/ 1588 h 1724"/>
                <a:gd name="T6" fmla="*/ 3175 w 997"/>
                <a:gd name="T7" fmla="*/ 0 h 1724"/>
                <a:gd name="T8" fmla="*/ 1582738 w 997"/>
                <a:gd name="T9" fmla="*/ 2736850 h 1724"/>
                <a:gd name="T10" fmla="*/ 498475 w 997"/>
                <a:gd name="T11" fmla="*/ 2030413 h 1724"/>
                <a:gd name="T12" fmla="*/ 0 60000 65536"/>
                <a:gd name="T13" fmla="*/ 0 60000 65536"/>
                <a:gd name="T14" fmla="*/ 0 60000 65536"/>
                <a:gd name="T15" fmla="*/ 0 60000 65536"/>
                <a:gd name="T16" fmla="*/ 0 60000 65536"/>
                <a:gd name="T17" fmla="*/ 0 60000 65536"/>
                <a:gd name="T18" fmla="*/ 0 w 997"/>
                <a:gd name="T19" fmla="*/ 0 h 1724"/>
                <a:gd name="T20" fmla="*/ 997 w 997"/>
                <a:gd name="T21" fmla="*/ 1724 h 1724"/>
              </a:gdLst>
              <a:ahLst/>
              <a:cxnLst>
                <a:cxn ang="T12">
                  <a:pos x="T0" y="T1"/>
                </a:cxn>
                <a:cxn ang="T13">
                  <a:pos x="T2" y="T3"/>
                </a:cxn>
                <a:cxn ang="T14">
                  <a:pos x="T4" y="T5"/>
                </a:cxn>
                <a:cxn ang="T15">
                  <a:pos x="T6" y="T7"/>
                </a:cxn>
                <a:cxn ang="T16">
                  <a:pos x="T8" y="T9"/>
                </a:cxn>
                <a:cxn ang="T17">
                  <a:pos x="T10" y="T11"/>
                </a:cxn>
              </a:cxnLst>
              <a:rect l="T18" t="T19" r="T20" b="T21"/>
              <a:pathLst>
                <a:path w="997" h="1724">
                  <a:moveTo>
                    <a:pt x="314" y="1279"/>
                  </a:moveTo>
                  <a:lnTo>
                    <a:pt x="313" y="1278"/>
                  </a:lnTo>
                  <a:lnTo>
                    <a:pt x="0" y="1"/>
                  </a:lnTo>
                  <a:lnTo>
                    <a:pt x="2" y="0"/>
                  </a:lnTo>
                  <a:lnTo>
                    <a:pt x="997" y="1724"/>
                  </a:lnTo>
                  <a:lnTo>
                    <a:pt x="314" y="1279"/>
                  </a:lnTo>
                  <a:close/>
                </a:path>
              </a:pathLst>
            </a:custGeom>
            <a:solidFill>
              <a:srgbClr val="F4E67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6231" name="Freeform 87"/>
            <p:cNvSpPr>
              <a:spLocks noChangeArrowheads="1"/>
            </p:cNvSpPr>
            <p:nvPr/>
          </p:nvSpPr>
          <p:spPr bwMode="auto">
            <a:xfrm>
              <a:off x="2449513" y="0"/>
              <a:ext cx="2306638" cy="2741612"/>
            </a:xfrm>
            <a:custGeom>
              <a:avLst/>
              <a:gdLst>
                <a:gd name="T0" fmla="*/ 2306638 w 1453"/>
                <a:gd name="T1" fmla="*/ 2205037 h 1727"/>
                <a:gd name="T2" fmla="*/ 1579563 w 1453"/>
                <a:gd name="T3" fmla="*/ 2741612 h 1727"/>
                <a:gd name="T4" fmla="*/ 0 w 1453"/>
                <a:gd name="T5" fmla="*/ 4762 h 1727"/>
                <a:gd name="T6" fmla="*/ 12700 w 1453"/>
                <a:gd name="T7" fmla="*/ 0 h 1727"/>
                <a:gd name="T8" fmla="*/ 2306638 w 1453"/>
                <a:gd name="T9" fmla="*/ 1570037 h 1727"/>
                <a:gd name="T10" fmla="*/ 2306638 w 1453"/>
                <a:gd name="T11" fmla="*/ 2205037 h 1727"/>
                <a:gd name="T12" fmla="*/ 0 60000 65536"/>
                <a:gd name="T13" fmla="*/ 0 60000 65536"/>
                <a:gd name="T14" fmla="*/ 0 60000 65536"/>
                <a:gd name="T15" fmla="*/ 0 60000 65536"/>
                <a:gd name="T16" fmla="*/ 0 60000 65536"/>
                <a:gd name="T17" fmla="*/ 0 60000 65536"/>
                <a:gd name="T18" fmla="*/ 0 w 1453"/>
                <a:gd name="T19" fmla="*/ 0 h 1727"/>
                <a:gd name="T20" fmla="*/ 1453 w 1453"/>
                <a:gd name="T21" fmla="*/ 1727 h 1727"/>
              </a:gdLst>
              <a:ahLst/>
              <a:cxnLst>
                <a:cxn ang="T12">
                  <a:pos x="T0" y="T1"/>
                </a:cxn>
                <a:cxn ang="T13">
                  <a:pos x="T2" y="T3"/>
                </a:cxn>
                <a:cxn ang="T14">
                  <a:pos x="T4" y="T5"/>
                </a:cxn>
                <a:cxn ang="T15">
                  <a:pos x="T6" y="T7"/>
                </a:cxn>
                <a:cxn ang="T16">
                  <a:pos x="T8" y="T9"/>
                </a:cxn>
                <a:cxn ang="T17">
                  <a:pos x="T10" y="T11"/>
                </a:cxn>
              </a:cxnLst>
              <a:rect l="T18" t="T19" r="T20" b="T21"/>
              <a:pathLst>
                <a:path w="1453" h="1727">
                  <a:moveTo>
                    <a:pt x="1453" y="1389"/>
                  </a:moveTo>
                  <a:lnTo>
                    <a:pt x="995" y="1727"/>
                  </a:lnTo>
                  <a:lnTo>
                    <a:pt x="0" y="3"/>
                  </a:lnTo>
                  <a:lnTo>
                    <a:pt x="8" y="0"/>
                  </a:lnTo>
                  <a:lnTo>
                    <a:pt x="1453" y="989"/>
                  </a:lnTo>
                  <a:lnTo>
                    <a:pt x="1453" y="1389"/>
                  </a:lnTo>
                  <a:close/>
                </a:path>
              </a:pathLst>
            </a:custGeom>
            <a:solidFill>
              <a:srgbClr val="E58A2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6232" name="Freeform 88"/>
            <p:cNvSpPr>
              <a:spLocks noChangeArrowheads="1"/>
            </p:cNvSpPr>
            <p:nvPr/>
          </p:nvSpPr>
          <p:spPr bwMode="auto">
            <a:xfrm>
              <a:off x="2462213" y="0"/>
              <a:ext cx="2293938" cy="1570037"/>
            </a:xfrm>
            <a:custGeom>
              <a:avLst/>
              <a:gdLst>
                <a:gd name="T0" fmla="*/ 2293938 w 1445"/>
                <a:gd name="T1" fmla="*/ 1570037 h 989"/>
                <a:gd name="T2" fmla="*/ 0 w 1445"/>
                <a:gd name="T3" fmla="*/ 0 h 989"/>
                <a:gd name="T4" fmla="*/ 2293938 w 1445"/>
                <a:gd name="T5" fmla="*/ 415925 h 989"/>
                <a:gd name="T6" fmla="*/ 2293938 w 1445"/>
                <a:gd name="T7" fmla="*/ 1570037 h 989"/>
                <a:gd name="T8" fmla="*/ 0 60000 65536"/>
                <a:gd name="T9" fmla="*/ 0 60000 65536"/>
                <a:gd name="T10" fmla="*/ 0 60000 65536"/>
                <a:gd name="T11" fmla="*/ 0 60000 65536"/>
                <a:gd name="T12" fmla="*/ 0 w 1445"/>
                <a:gd name="T13" fmla="*/ 0 h 989"/>
                <a:gd name="T14" fmla="*/ 1445 w 1445"/>
                <a:gd name="T15" fmla="*/ 989 h 989"/>
              </a:gdLst>
              <a:ahLst/>
              <a:cxnLst>
                <a:cxn ang="T8">
                  <a:pos x="T0" y="T1"/>
                </a:cxn>
                <a:cxn ang="T9">
                  <a:pos x="T2" y="T3"/>
                </a:cxn>
                <a:cxn ang="T10">
                  <a:pos x="T4" y="T5"/>
                </a:cxn>
                <a:cxn ang="T11">
                  <a:pos x="T6" y="T7"/>
                </a:cxn>
              </a:cxnLst>
              <a:rect l="T12" t="T13" r="T14" b="T15"/>
              <a:pathLst>
                <a:path w="1445" h="989">
                  <a:moveTo>
                    <a:pt x="1445" y="989"/>
                  </a:moveTo>
                  <a:lnTo>
                    <a:pt x="0" y="0"/>
                  </a:lnTo>
                  <a:lnTo>
                    <a:pt x="1445" y="262"/>
                  </a:lnTo>
                  <a:lnTo>
                    <a:pt x="1445" y="989"/>
                  </a:lnTo>
                  <a:close/>
                </a:path>
              </a:pathLst>
            </a:custGeom>
            <a:solidFill>
              <a:srgbClr val="E25D2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6233" name="Freeform 89"/>
            <p:cNvSpPr>
              <a:spLocks noChangeArrowheads="1"/>
            </p:cNvSpPr>
            <p:nvPr/>
          </p:nvSpPr>
          <p:spPr bwMode="auto">
            <a:xfrm>
              <a:off x="4029075" y="2205038"/>
              <a:ext cx="727075" cy="2365375"/>
            </a:xfrm>
            <a:custGeom>
              <a:avLst/>
              <a:gdLst>
                <a:gd name="T0" fmla="*/ 727075 w 458"/>
                <a:gd name="T1" fmla="*/ 0 h 1490"/>
                <a:gd name="T2" fmla="*/ 0 w 458"/>
                <a:gd name="T3" fmla="*/ 536575 h 1490"/>
                <a:gd name="T4" fmla="*/ 727075 w 458"/>
                <a:gd name="T5" fmla="*/ 2365375 h 1490"/>
                <a:gd name="T6" fmla="*/ 727075 w 458"/>
                <a:gd name="T7" fmla="*/ 0 h 1490"/>
                <a:gd name="T8" fmla="*/ 0 60000 65536"/>
                <a:gd name="T9" fmla="*/ 0 60000 65536"/>
                <a:gd name="T10" fmla="*/ 0 60000 65536"/>
                <a:gd name="T11" fmla="*/ 0 60000 65536"/>
                <a:gd name="T12" fmla="*/ 0 w 458"/>
                <a:gd name="T13" fmla="*/ 0 h 1490"/>
                <a:gd name="T14" fmla="*/ 458 w 458"/>
                <a:gd name="T15" fmla="*/ 1490 h 1490"/>
              </a:gdLst>
              <a:ahLst/>
              <a:cxnLst>
                <a:cxn ang="T8">
                  <a:pos x="T0" y="T1"/>
                </a:cxn>
                <a:cxn ang="T9">
                  <a:pos x="T2" y="T3"/>
                </a:cxn>
                <a:cxn ang="T10">
                  <a:pos x="T4" y="T5"/>
                </a:cxn>
                <a:cxn ang="T11">
                  <a:pos x="T6" y="T7"/>
                </a:cxn>
              </a:cxnLst>
              <a:rect l="T12" t="T13" r="T14" b="T15"/>
              <a:pathLst>
                <a:path w="458" h="1490">
                  <a:moveTo>
                    <a:pt x="458" y="0"/>
                  </a:moveTo>
                  <a:lnTo>
                    <a:pt x="0" y="338"/>
                  </a:lnTo>
                  <a:lnTo>
                    <a:pt x="458" y="1490"/>
                  </a:lnTo>
                  <a:lnTo>
                    <a:pt x="458" y="0"/>
                  </a:lnTo>
                  <a:close/>
                </a:path>
              </a:pathLst>
            </a:custGeom>
            <a:solidFill>
              <a:srgbClr val="F4C51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6234" name="Freeform 90"/>
            <p:cNvSpPr>
              <a:spLocks noChangeArrowheads="1"/>
            </p:cNvSpPr>
            <p:nvPr/>
          </p:nvSpPr>
          <p:spPr bwMode="auto">
            <a:xfrm>
              <a:off x="2944813" y="2035175"/>
              <a:ext cx="1811338" cy="2535237"/>
            </a:xfrm>
            <a:custGeom>
              <a:avLst/>
              <a:gdLst>
                <a:gd name="T0" fmla="*/ 815975 w 1141"/>
                <a:gd name="T1" fmla="*/ 2535237 h 1597"/>
                <a:gd name="T2" fmla="*/ 1811338 w 1141"/>
                <a:gd name="T3" fmla="*/ 2535237 h 1597"/>
                <a:gd name="T4" fmla="*/ 1811338 w 1141"/>
                <a:gd name="T5" fmla="*/ 2535237 h 1597"/>
                <a:gd name="T6" fmla="*/ 1084263 w 1141"/>
                <a:gd name="T7" fmla="*/ 706437 h 1597"/>
                <a:gd name="T8" fmla="*/ 0 w 1141"/>
                <a:gd name="T9" fmla="*/ 0 h 1597"/>
                <a:gd name="T10" fmla="*/ 815975 w 1141"/>
                <a:gd name="T11" fmla="*/ 2535237 h 1597"/>
                <a:gd name="T12" fmla="*/ 0 60000 65536"/>
                <a:gd name="T13" fmla="*/ 0 60000 65536"/>
                <a:gd name="T14" fmla="*/ 0 60000 65536"/>
                <a:gd name="T15" fmla="*/ 0 60000 65536"/>
                <a:gd name="T16" fmla="*/ 0 60000 65536"/>
                <a:gd name="T17" fmla="*/ 0 60000 65536"/>
                <a:gd name="T18" fmla="*/ 0 w 1141"/>
                <a:gd name="T19" fmla="*/ 0 h 1597"/>
                <a:gd name="T20" fmla="*/ 1141 w 1141"/>
                <a:gd name="T21" fmla="*/ 1597 h 1597"/>
              </a:gdLst>
              <a:ahLst/>
              <a:cxnLst>
                <a:cxn ang="T12">
                  <a:pos x="T0" y="T1"/>
                </a:cxn>
                <a:cxn ang="T13">
                  <a:pos x="T2" y="T3"/>
                </a:cxn>
                <a:cxn ang="T14">
                  <a:pos x="T4" y="T5"/>
                </a:cxn>
                <a:cxn ang="T15">
                  <a:pos x="T6" y="T7"/>
                </a:cxn>
                <a:cxn ang="T16">
                  <a:pos x="T8" y="T9"/>
                </a:cxn>
                <a:cxn ang="T17">
                  <a:pos x="T10" y="T11"/>
                </a:cxn>
              </a:cxnLst>
              <a:rect l="T18" t="T19" r="T20" b="T21"/>
              <a:pathLst>
                <a:path w="1141" h="1597">
                  <a:moveTo>
                    <a:pt x="514" y="1597"/>
                  </a:moveTo>
                  <a:lnTo>
                    <a:pt x="1141" y="1597"/>
                  </a:lnTo>
                  <a:lnTo>
                    <a:pt x="683" y="445"/>
                  </a:lnTo>
                  <a:lnTo>
                    <a:pt x="0" y="0"/>
                  </a:lnTo>
                  <a:lnTo>
                    <a:pt x="514" y="1597"/>
                  </a:lnTo>
                  <a:close/>
                </a:path>
              </a:pathLst>
            </a:custGeom>
            <a:solidFill>
              <a:srgbClr val="E7AC2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6235" name="Freeform 91"/>
            <p:cNvSpPr>
              <a:spLocks noChangeArrowheads="1"/>
            </p:cNvSpPr>
            <p:nvPr/>
          </p:nvSpPr>
          <p:spPr bwMode="auto">
            <a:xfrm>
              <a:off x="1939925" y="2035175"/>
              <a:ext cx="1820863" cy="2535237"/>
            </a:xfrm>
            <a:custGeom>
              <a:avLst/>
              <a:gdLst>
                <a:gd name="T0" fmla="*/ 1223963 w 1147"/>
                <a:gd name="T1" fmla="*/ 2535237 h 1597"/>
                <a:gd name="T2" fmla="*/ 0 w 1147"/>
                <a:gd name="T3" fmla="*/ 1233487 h 1597"/>
                <a:gd name="T4" fmla="*/ 1004888 w 1147"/>
                <a:gd name="T5" fmla="*/ 0 h 1597"/>
                <a:gd name="T6" fmla="*/ 1820863 w 1147"/>
                <a:gd name="T7" fmla="*/ 2535237 h 1597"/>
                <a:gd name="T8" fmla="*/ 1223963 w 1147"/>
                <a:gd name="T9" fmla="*/ 2535237 h 1597"/>
                <a:gd name="T10" fmla="*/ 0 60000 65536"/>
                <a:gd name="T11" fmla="*/ 0 60000 65536"/>
                <a:gd name="T12" fmla="*/ 0 60000 65536"/>
                <a:gd name="T13" fmla="*/ 0 60000 65536"/>
                <a:gd name="T14" fmla="*/ 0 60000 65536"/>
                <a:gd name="T15" fmla="*/ 0 w 1147"/>
                <a:gd name="T16" fmla="*/ 0 h 1597"/>
                <a:gd name="T17" fmla="*/ 1147 w 1147"/>
                <a:gd name="T18" fmla="*/ 1597 h 1597"/>
              </a:gdLst>
              <a:ahLst/>
              <a:cxnLst>
                <a:cxn ang="T10">
                  <a:pos x="T0" y="T1"/>
                </a:cxn>
                <a:cxn ang="T11">
                  <a:pos x="T2" y="T3"/>
                </a:cxn>
                <a:cxn ang="T12">
                  <a:pos x="T4" y="T5"/>
                </a:cxn>
                <a:cxn ang="T13">
                  <a:pos x="T6" y="T7"/>
                </a:cxn>
                <a:cxn ang="T14">
                  <a:pos x="T8" y="T9"/>
                </a:cxn>
              </a:cxnLst>
              <a:rect l="T15" t="T16" r="T17" b="T18"/>
              <a:pathLst>
                <a:path w="1147" h="1597">
                  <a:moveTo>
                    <a:pt x="771" y="1597"/>
                  </a:moveTo>
                  <a:lnTo>
                    <a:pt x="0" y="777"/>
                  </a:lnTo>
                  <a:lnTo>
                    <a:pt x="633" y="0"/>
                  </a:lnTo>
                  <a:lnTo>
                    <a:pt x="1147" y="1597"/>
                  </a:lnTo>
                  <a:lnTo>
                    <a:pt x="771" y="1597"/>
                  </a:lnTo>
                  <a:close/>
                </a:path>
              </a:pathLst>
            </a:custGeom>
            <a:solidFill>
              <a:srgbClr val="E9DB2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6236" name="Freeform 92"/>
            <p:cNvSpPr>
              <a:spLocks noChangeArrowheads="1"/>
            </p:cNvSpPr>
            <p:nvPr/>
          </p:nvSpPr>
          <p:spPr bwMode="auto">
            <a:xfrm>
              <a:off x="1939925" y="3268663"/>
              <a:ext cx="1223963" cy="1301750"/>
            </a:xfrm>
            <a:custGeom>
              <a:avLst/>
              <a:gdLst>
                <a:gd name="T0" fmla="*/ 354013 w 771"/>
                <a:gd name="T1" fmla="*/ 1301750 h 820"/>
                <a:gd name="T2" fmla="*/ 1223963 w 771"/>
                <a:gd name="T3" fmla="*/ 1301750 h 820"/>
                <a:gd name="T4" fmla="*/ 0 w 771"/>
                <a:gd name="T5" fmla="*/ 0 h 820"/>
                <a:gd name="T6" fmla="*/ 354013 w 771"/>
                <a:gd name="T7" fmla="*/ 1301750 h 820"/>
                <a:gd name="T8" fmla="*/ 0 60000 65536"/>
                <a:gd name="T9" fmla="*/ 0 60000 65536"/>
                <a:gd name="T10" fmla="*/ 0 60000 65536"/>
                <a:gd name="T11" fmla="*/ 0 60000 65536"/>
                <a:gd name="T12" fmla="*/ 0 w 771"/>
                <a:gd name="T13" fmla="*/ 0 h 820"/>
                <a:gd name="T14" fmla="*/ 771 w 771"/>
                <a:gd name="T15" fmla="*/ 820 h 820"/>
              </a:gdLst>
              <a:ahLst/>
              <a:cxnLst>
                <a:cxn ang="T8">
                  <a:pos x="T0" y="T1"/>
                </a:cxn>
                <a:cxn ang="T9">
                  <a:pos x="T2" y="T3"/>
                </a:cxn>
                <a:cxn ang="T10">
                  <a:pos x="T4" y="T5"/>
                </a:cxn>
                <a:cxn ang="T11">
                  <a:pos x="T6" y="T7"/>
                </a:cxn>
              </a:cxnLst>
              <a:rect l="T12" t="T13" r="T14" b="T15"/>
              <a:pathLst>
                <a:path w="771" h="820">
                  <a:moveTo>
                    <a:pt x="223" y="820"/>
                  </a:moveTo>
                  <a:lnTo>
                    <a:pt x="771" y="820"/>
                  </a:lnTo>
                  <a:lnTo>
                    <a:pt x="0" y="0"/>
                  </a:lnTo>
                  <a:lnTo>
                    <a:pt x="223" y="820"/>
                  </a:lnTo>
                  <a:close/>
                </a:path>
              </a:pathLst>
            </a:custGeom>
            <a:solidFill>
              <a:srgbClr val="B2CB3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6237" name="Freeform 93"/>
            <p:cNvSpPr>
              <a:spLocks noChangeArrowheads="1"/>
            </p:cNvSpPr>
            <p:nvPr/>
          </p:nvSpPr>
          <p:spPr bwMode="auto">
            <a:xfrm>
              <a:off x="1279525" y="2246313"/>
              <a:ext cx="658813" cy="2324100"/>
            </a:xfrm>
            <a:custGeom>
              <a:avLst/>
              <a:gdLst>
                <a:gd name="T0" fmla="*/ 0 w 415"/>
                <a:gd name="T1" fmla="*/ 2324100 h 1464"/>
                <a:gd name="T2" fmla="*/ 658813 w 415"/>
                <a:gd name="T3" fmla="*/ 1022350 h 1464"/>
                <a:gd name="T4" fmla="*/ 357188 w 415"/>
                <a:gd name="T5" fmla="*/ 0 h 1464"/>
                <a:gd name="T6" fmla="*/ 0 w 415"/>
                <a:gd name="T7" fmla="*/ 2324100 h 1464"/>
                <a:gd name="T8" fmla="*/ 0 60000 65536"/>
                <a:gd name="T9" fmla="*/ 0 60000 65536"/>
                <a:gd name="T10" fmla="*/ 0 60000 65536"/>
                <a:gd name="T11" fmla="*/ 0 60000 65536"/>
                <a:gd name="T12" fmla="*/ 0 w 415"/>
                <a:gd name="T13" fmla="*/ 0 h 1464"/>
                <a:gd name="T14" fmla="*/ 415 w 415"/>
                <a:gd name="T15" fmla="*/ 1464 h 1464"/>
              </a:gdLst>
              <a:ahLst/>
              <a:cxnLst>
                <a:cxn ang="T8">
                  <a:pos x="T0" y="T1"/>
                </a:cxn>
                <a:cxn ang="T9">
                  <a:pos x="T2" y="T3"/>
                </a:cxn>
                <a:cxn ang="T10">
                  <a:pos x="T4" y="T5"/>
                </a:cxn>
                <a:cxn ang="T11">
                  <a:pos x="T6" y="T7"/>
                </a:cxn>
              </a:cxnLst>
              <a:rect l="T12" t="T13" r="T14" b="T15"/>
              <a:pathLst>
                <a:path w="415" h="1464">
                  <a:moveTo>
                    <a:pt x="0" y="1464"/>
                  </a:moveTo>
                  <a:lnTo>
                    <a:pt x="415" y="644"/>
                  </a:lnTo>
                  <a:lnTo>
                    <a:pt x="225" y="0"/>
                  </a:lnTo>
                  <a:lnTo>
                    <a:pt x="0" y="1464"/>
                  </a:lnTo>
                  <a:close/>
                </a:path>
              </a:pathLst>
            </a:custGeom>
            <a:solidFill>
              <a:srgbClr val="14885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6238" name="Freeform 94"/>
            <p:cNvSpPr>
              <a:spLocks noChangeArrowheads="1"/>
            </p:cNvSpPr>
            <p:nvPr/>
          </p:nvSpPr>
          <p:spPr bwMode="auto">
            <a:xfrm>
              <a:off x="1636713" y="1516063"/>
              <a:ext cx="303213" cy="1752600"/>
            </a:xfrm>
            <a:custGeom>
              <a:avLst/>
              <a:gdLst>
                <a:gd name="T0" fmla="*/ 301625 w 191"/>
                <a:gd name="T1" fmla="*/ 1752600 h 1104"/>
                <a:gd name="T2" fmla="*/ 303213 w 191"/>
                <a:gd name="T3" fmla="*/ 1752600 h 1104"/>
                <a:gd name="T4" fmla="*/ 271463 w 191"/>
                <a:gd name="T5" fmla="*/ 0 h 1104"/>
                <a:gd name="T6" fmla="*/ 0 w 191"/>
                <a:gd name="T7" fmla="*/ 730250 h 1104"/>
                <a:gd name="T8" fmla="*/ 301625 w 191"/>
                <a:gd name="T9" fmla="*/ 1752600 h 1104"/>
                <a:gd name="T10" fmla="*/ 0 60000 65536"/>
                <a:gd name="T11" fmla="*/ 0 60000 65536"/>
                <a:gd name="T12" fmla="*/ 0 60000 65536"/>
                <a:gd name="T13" fmla="*/ 0 60000 65536"/>
                <a:gd name="T14" fmla="*/ 0 60000 65536"/>
                <a:gd name="T15" fmla="*/ 0 w 191"/>
                <a:gd name="T16" fmla="*/ 0 h 1104"/>
                <a:gd name="T17" fmla="*/ 191 w 191"/>
                <a:gd name="T18" fmla="*/ 1104 h 1104"/>
              </a:gdLst>
              <a:ahLst/>
              <a:cxnLst>
                <a:cxn ang="T10">
                  <a:pos x="T0" y="T1"/>
                </a:cxn>
                <a:cxn ang="T11">
                  <a:pos x="T2" y="T3"/>
                </a:cxn>
                <a:cxn ang="T12">
                  <a:pos x="T4" y="T5"/>
                </a:cxn>
                <a:cxn ang="T13">
                  <a:pos x="T6" y="T7"/>
                </a:cxn>
                <a:cxn ang="T14">
                  <a:pos x="T8" y="T9"/>
                </a:cxn>
              </a:cxnLst>
              <a:rect l="T15" t="T16" r="T17" b="T18"/>
              <a:pathLst>
                <a:path w="191" h="1104">
                  <a:moveTo>
                    <a:pt x="190" y="1104"/>
                  </a:moveTo>
                  <a:lnTo>
                    <a:pt x="191" y="1104"/>
                  </a:lnTo>
                  <a:lnTo>
                    <a:pt x="171" y="0"/>
                  </a:lnTo>
                  <a:lnTo>
                    <a:pt x="0" y="460"/>
                  </a:lnTo>
                  <a:lnTo>
                    <a:pt x="190" y="1104"/>
                  </a:lnTo>
                  <a:close/>
                </a:path>
              </a:pathLst>
            </a:custGeom>
            <a:solidFill>
              <a:srgbClr val="24624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6239" name="Oval 104"/>
            <p:cNvSpPr>
              <a:spLocks noChangeArrowheads="1"/>
            </p:cNvSpPr>
            <p:nvPr/>
          </p:nvSpPr>
          <p:spPr bwMode="auto">
            <a:xfrm>
              <a:off x="133350" y="3565525"/>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000000"/>
                </a:solidFill>
                <a:latin typeface="Calibri" panose="020F0502020204030204" pitchFamily="34" charset="0"/>
                <a:sym typeface="宋体" panose="02010600030101010101" pitchFamily="2" charset="-122"/>
              </a:endParaRPr>
            </a:p>
          </p:txBody>
        </p:sp>
        <p:sp>
          <p:nvSpPr>
            <p:cNvPr id="6240" name="Oval 105"/>
            <p:cNvSpPr>
              <a:spLocks noChangeArrowheads="1"/>
            </p:cNvSpPr>
            <p:nvPr/>
          </p:nvSpPr>
          <p:spPr bwMode="auto">
            <a:xfrm>
              <a:off x="171450" y="4113213"/>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000000"/>
                </a:solidFill>
                <a:latin typeface="Calibri" panose="020F0502020204030204" pitchFamily="34" charset="0"/>
                <a:sym typeface="宋体" panose="02010600030101010101" pitchFamily="2" charset="-122"/>
              </a:endParaRPr>
            </a:p>
          </p:txBody>
        </p:sp>
        <p:sp>
          <p:nvSpPr>
            <p:cNvPr id="6241" name="Oval 106"/>
            <p:cNvSpPr>
              <a:spLocks noChangeArrowheads="1"/>
            </p:cNvSpPr>
            <p:nvPr/>
          </p:nvSpPr>
          <p:spPr bwMode="auto">
            <a:xfrm>
              <a:off x="654050" y="2611438"/>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000000"/>
                </a:solidFill>
                <a:latin typeface="Calibri" panose="020F0502020204030204" pitchFamily="34" charset="0"/>
                <a:sym typeface="宋体" panose="02010600030101010101" pitchFamily="2" charset="-122"/>
              </a:endParaRPr>
            </a:p>
          </p:txBody>
        </p:sp>
        <p:sp>
          <p:nvSpPr>
            <p:cNvPr id="6242" name="Oval 107"/>
            <p:cNvSpPr>
              <a:spLocks noChangeArrowheads="1"/>
            </p:cNvSpPr>
            <p:nvPr/>
          </p:nvSpPr>
          <p:spPr bwMode="auto">
            <a:xfrm>
              <a:off x="1711325" y="2390775"/>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000000"/>
                </a:solidFill>
                <a:latin typeface="Calibri" panose="020F0502020204030204" pitchFamily="34" charset="0"/>
                <a:sym typeface="宋体" panose="02010600030101010101" pitchFamily="2" charset="-122"/>
              </a:endParaRPr>
            </a:p>
          </p:txBody>
        </p:sp>
        <p:sp>
          <p:nvSpPr>
            <p:cNvPr id="6243" name="Oval 108"/>
            <p:cNvSpPr>
              <a:spLocks noChangeArrowheads="1"/>
            </p:cNvSpPr>
            <p:nvPr/>
          </p:nvSpPr>
          <p:spPr bwMode="auto">
            <a:xfrm>
              <a:off x="1990725" y="1717675"/>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000000"/>
                </a:solidFill>
                <a:latin typeface="Calibri" panose="020F0502020204030204" pitchFamily="34" charset="0"/>
                <a:sym typeface="宋体" panose="02010600030101010101" pitchFamily="2" charset="-122"/>
              </a:endParaRPr>
            </a:p>
          </p:txBody>
        </p:sp>
        <p:sp>
          <p:nvSpPr>
            <p:cNvPr id="6244" name="Oval 109"/>
            <p:cNvSpPr>
              <a:spLocks noChangeArrowheads="1"/>
            </p:cNvSpPr>
            <p:nvPr/>
          </p:nvSpPr>
          <p:spPr bwMode="auto">
            <a:xfrm>
              <a:off x="2003425" y="3325813"/>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000000"/>
                </a:solidFill>
                <a:latin typeface="Calibri" panose="020F0502020204030204" pitchFamily="34" charset="0"/>
                <a:sym typeface="宋体" panose="02010600030101010101" pitchFamily="2" charset="-122"/>
              </a:endParaRPr>
            </a:p>
          </p:txBody>
        </p:sp>
        <p:sp>
          <p:nvSpPr>
            <p:cNvPr id="6245" name="Oval 110"/>
            <p:cNvSpPr>
              <a:spLocks noChangeArrowheads="1"/>
            </p:cNvSpPr>
            <p:nvPr/>
          </p:nvSpPr>
          <p:spPr bwMode="auto">
            <a:xfrm>
              <a:off x="2979738" y="2205038"/>
              <a:ext cx="58738" cy="79375"/>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000000"/>
                </a:solidFill>
                <a:latin typeface="Calibri" panose="020F0502020204030204" pitchFamily="34" charset="0"/>
                <a:sym typeface="宋体" panose="02010600030101010101" pitchFamily="2" charset="-122"/>
              </a:endParaRPr>
            </a:p>
          </p:txBody>
        </p:sp>
        <p:sp>
          <p:nvSpPr>
            <p:cNvPr id="6246" name="Oval 111"/>
            <p:cNvSpPr>
              <a:spLocks noChangeArrowheads="1"/>
            </p:cNvSpPr>
            <p:nvPr/>
          </p:nvSpPr>
          <p:spPr bwMode="auto">
            <a:xfrm>
              <a:off x="4024313" y="2819400"/>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000000"/>
                </a:solidFill>
                <a:latin typeface="Calibri" panose="020F0502020204030204" pitchFamily="34" charset="0"/>
                <a:sym typeface="宋体" panose="02010600030101010101" pitchFamily="2" charset="-122"/>
              </a:endParaRPr>
            </a:p>
          </p:txBody>
        </p:sp>
      </p:grpSp>
      <p:sp>
        <p:nvSpPr>
          <p:cNvPr id="6190" name="矩形 55"/>
          <p:cNvSpPr>
            <a:spLocks noChangeArrowheads="1"/>
          </p:cNvSpPr>
          <p:nvPr/>
        </p:nvSpPr>
        <p:spPr bwMode="auto">
          <a:xfrm>
            <a:off x="2065845" y="1989288"/>
            <a:ext cx="8623300" cy="36671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6191" name="矩形 56"/>
          <p:cNvSpPr>
            <a:spLocks noChangeArrowheads="1"/>
          </p:cNvSpPr>
          <p:nvPr/>
        </p:nvSpPr>
        <p:spPr bwMode="auto">
          <a:xfrm>
            <a:off x="2681167" y="1277155"/>
            <a:ext cx="2744767" cy="787384"/>
          </a:xfrm>
          <a:prstGeom prst="rect">
            <a:avLst/>
          </a:prstGeom>
          <a:solidFill>
            <a:srgbClr val="27AB7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3200" dirty="0">
                <a:solidFill>
                  <a:srgbClr val="FFFFFF"/>
                </a:solidFill>
                <a:latin typeface="宋体" panose="02010600030101010101" pitchFamily="2" charset="-122"/>
                <a:sym typeface="宋体" panose="02010600030101010101" pitchFamily="2" charset="-122"/>
              </a:rPr>
              <a:t>项目介绍</a:t>
            </a:r>
          </a:p>
        </p:txBody>
      </p:sp>
      <p:sp>
        <p:nvSpPr>
          <p:cNvPr id="6192" name="矩形 57"/>
          <p:cNvSpPr>
            <a:spLocks noChangeArrowheads="1"/>
          </p:cNvSpPr>
          <p:nvPr/>
        </p:nvSpPr>
        <p:spPr bwMode="auto">
          <a:xfrm>
            <a:off x="3185557" y="2515179"/>
            <a:ext cx="7230948" cy="24776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dirty="0">
                <a:solidFill>
                  <a:srgbClr val="262626"/>
                </a:solidFill>
                <a:latin typeface="微软雅黑" panose="020B0503020204020204" pitchFamily="34" charset="-122"/>
                <a:ea typeface="微软雅黑" panose="020B0503020204020204" pitchFamily="34" charset="-122"/>
                <a:cs typeface="Calibri" panose="020F0502020204030204" pitchFamily="34" charset="0"/>
                <a:sym typeface="Calibri" panose="020F0502020204030204" pitchFamily="34" charset="0"/>
              </a:rPr>
              <a:t>项目名称： 基于</a:t>
            </a:r>
            <a:r>
              <a:rPr lang="en-US" altLang="zh-CN" dirty="0">
                <a:solidFill>
                  <a:srgbClr val="262626"/>
                </a:solidFill>
                <a:latin typeface="微软雅黑" panose="020B0503020204020204" pitchFamily="34" charset="-122"/>
                <a:ea typeface="微软雅黑" panose="020B0503020204020204" pitchFamily="34" charset="-122"/>
                <a:cs typeface="Calibri" panose="020F0502020204030204" pitchFamily="34" charset="0"/>
                <a:sym typeface="Calibri" panose="020F0502020204030204" pitchFamily="34" charset="0"/>
              </a:rPr>
              <a:t>UE4</a:t>
            </a:r>
            <a:r>
              <a:rPr lang="zh-CN" altLang="en-US" dirty="0">
                <a:solidFill>
                  <a:srgbClr val="262626"/>
                </a:solidFill>
                <a:latin typeface="微软雅黑" panose="020B0503020204020204" pitchFamily="34" charset="-122"/>
                <a:ea typeface="微软雅黑" panose="020B0503020204020204" pitchFamily="34" charset="-122"/>
                <a:cs typeface="Calibri" panose="020F0502020204030204" pitchFamily="34" charset="0"/>
                <a:sym typeface="Calibri" panose="020F0502020204030204" pitchFamily="34" charset="0"/>
              </a:rPr>
              <a:t>的</a:t>
            </a:r>
            <a:r>
              <a:rPr lang="en-US" altLang="zh-CN" dirty="0">
                <a:solidFill>
                  <a:srgbClr val="262626"/>
                </a:solidFill>
                <a:latin typeface="微软雅黑" panose="020B0503020204020204" pitchFamily="34" charset="-122"/>
                <a:ea typeface="微软雅黑" panose="020B0503020204020204" pitchFamily="34" charset="-122"/>
                <a:cs typeface="Calibri" panose="020F0502020204030204" pitchFamily="34" charset="0"/>
                <a:sym typeface="Calibri" panose="020F0502020204030204" pitchFamily="34" charset="0"/>
              </a:rPr>
              <a:t>VR</a:t>
            </a:r>
            <a:r>
              <a:rPr lang="zh-CN" altLang="en-US" dirty="0">
                <a:solidFill>
                  <a:srgbClr val="262626"/>
                </a:solidFill>
                <a:latin typeface="微软雅黑" panose="020B0503020204020204" pitchFamily="34" charset="-122"/>
                <a:ea typeface="微软雅黑" panose="020B0503020204020204" pitchFamily="34" charset="-122"/>
                <a:cs typeface="Calibri" panose="020F0502020204030204" pitchFamily="34" charset="0"/>
                <a:sym typeface="Calibri" panose="020F0502020204030204" pitchFamily="34" charset="0"/>
              </a:rPr>
              <a:t> </a:t>
            </a:r>
            <a:r>
              <a:rPr lang="en-US" altLang="zh-CN" dirty="0">
                <a:solidFill>
                  <a:srgbClr val="262626"/>
                </a:solidFill>
                <a:latin typeface="微软雅黑" panose="020B0503020204020204" pitchFamily="34" charset="-122"/>
                <a:ea typeface="微软雅黑" panose="020B0503020204020204" pitchFamily="34" charset="-122"/>
                <a:cs typeface="Calibri" panose="020F0502020204030204" pitchFamily="34" charset="0"/>
                <a:sym typeface="Calibri" panose="020F0502020204030204" pitchFamily="34" charset="0"/>
              </a:rPr>
              <a:t>FPS</a:t>
            </a:r>
            <a:r>
              <a:rPr lang="zh-CN" altLang="en-US" dirty="0">
                <a:solidFill>
                  <a:srgbClr val="262626"/>
                </a:solidFill>
                <a:latin typeface="微软雅黑" panose="020B0503020204020204" pitchFamily="34" charset="-122"/>
                <a:ea typeface="微软雅黑" panose="020B0503020204020204" pitchFamily="34" charset="-122"/>
                <a:cs typeface="Calibri" panose="020F0502020204030204" pitchFamily="34" charset="0"/>
                <a:sym typeface="Calibri" panose="020F0502020204030204" pitchFamily="34" charset="0"/>
              </a:rPr>
              <a:t>游戏</a:t>
            </a:r>
            <a:endParaRPr lang="en-US" altLang="zh-CN" sz="2000" dirty="0">
              <a:solidFill>
                <a:srgbClr val="262626"/>
              </a:solidFill>
              <a:latin typeface="微软雅黑" panose="020B0503020204020204" pitchFamily="34" charset="-122"/>
              <a:ea typeface="微软雅黑" panose="020B0503020204020204" pitchFamily="34" charset="-122"/>
              <a:cs typeface="Calibri" panose="020F0502020204030204" pitchFamily="34" charset="0"/>
              <a:sym typeface="宋体" panose="02010600030101010101" pitchFamily="2" charset="-122"/>
            </a:endParaRPr>
          </a:p>
          <a:p>
            <a:pPr eaLnBrk="1" hangingPunct="1">
              <a:lnSpc>
                <a:spcPct val="150000"/>
              </a:lnSpc>
            </a:pPr>
            <a:r>
              <a:rPr lang="zh-CN" altLang="en-US" dirty="0">
                <a:solidFill>
                  <a:srgbClr val="262626"/>
                </a:solidFill>
                <a:latin typeface="微软雅黑" panose="020B0503020204020204" pitchFamily="34" charset="-122"/>
                <a:ea typeface="微软雅黑" panose="020B0503020204020204" pitchFamily="34" charset="-122"/>
                <a:cs typeface="Calibri" panose="020F0502020204030204" pitchFamily="34" charset="0"/>
                <a:sym typeface="Calibri" panose="020F0502020204030204" pitchFamily="34" charset="0"/>
              </a:rPr>
              <a:t>开发平台：</a:t>
            </a:r>
            <a:r>
              <a:rPr lang="en-US" altLang="zh-CN" dirty="0">
                <a:solidFill>
                  <a:srgbClr val="262626"/>
                </a:solidFill>
                <a:latin typeface="微软雅黑" panose="020B0503020204020204" pitchFamily="34" charset="-122"/>
                <a:ea typeface="微软雅黑" panose="020B0503020204020204" pitchFamily="34" charset="-122"/>
                <a:cs typeface="Calibri" panose="020F0502020204030204" pitchFamily="34" charset="0"/>
                <a:sym typeface="Calibri" panose="020F0502020204030204" pitchFamily="34" charset="0"/>
              </a:rPr>
              <a:t>UE4 </a:t>
            </a:r>
            <a:r>
              <a:rPr lang="zh-CN" altLang="en-US" dirty="0">
                <a:solidFill>
                  <a:srgbClr val="262626"/>
                </a:solidFill>
                <a:latin typeface="微软雅黑" panose="020B0503020204020204" pitchFamily="34" charset="-122"/>
                <a:ea typeface="微软雅黑" panose="020B0503020204020204" pitchFamily="34" charset="-122"/>
                <a:cs typeface="Calibri" panose="020F0502020204030204" pitchFamily="34" charset="0"/>
                <a:sym typeface="Calibri" panose="020F0502020204030204" pitchFamily="34" charset="0"/>
              </a:rPr>
              <a:t>、 </a:t>
            </a:r>
            <a:r>
              <a:rPr lang="en-US" altLang="zh-CN" dirty="0">
                <a:solidFill>
                  <a:srgbClr val="262626"/>
                </a:solidFill>
                <a:latin typeface="微软雅黑" panose="020B0503020204020204" pitchFamily="34" charset="-122"/>
                <a:ea typeface="微软雅黑" panose="020B0503020204020204" pitchFamily="34" charset="-122"/>
                <a:cs typeface="Calibri" panose="020F0502020204030204" pitchFamily="34" charset="0"/>
                <a:sym typeface="Calibri" panose="020F0502020204030204" pitchFamily="34" charset="0"/>
              </a:rPr>
              <a:t>HTC </a:t>
            </a:r>
            <a:r>
              <a:rPr lang="en-US" altLang="zh-CN" dirty="0" err="1">
                <a:solidFill>
                  <a:srgbClr val="262626"/>
                </a:solidFill>
                <a:latin typeface="微软雅黑" panose="020B0503020204020204" pitchFamily="34" charset="-122"/>
                <a:ea typeface="微软雅黑" panose="020B0503020204020204" pitchFamily="34" charset="-122"/>
                <a:cs typeface="Calibri" panose="020F0502020204030204" pitchFamily="34" charset="0"/>
                <a:sym typeface="Calibri" panose="020F0502020204030204" pitchFamily="34" charset="0"/>
              </a:rPr>
              <a:t>Vive</a:t>
            </a:r>
            <a:endParaRPr lang="en-US" altLang="zh-CN" dirty="0">
              <a:solidFill>
                <a:srgbClr val="262626"/>
              </a:solidFill>
              <a:latin typeface="微软雅黑" panose="020B0503020204020204" pitchFamily="34" charset="-122"/>
              <a:ea typeface="微软雅黑" panose="020B0503020204020204" pitchFamily="34" charset="-122"/>
              <a:cs typeface="Calibri" panose="020F0502020204030204" pitchFamily="34" charset="0"/>
              <a:sym typeface="Calibri" panose="020F0502020204030204" pitchFamily="34" charset="0"/>
            </a:endParaRPr>
          </a:p>
          <a:p>
            <a:pPr eaLnBrk="1" hangingPunct="1">
              <a:lnSpc>
                <a:spcPct val="150000"/>
              </a:lnSpc>
            </a:pPr>
            <a:r>
              <a:rPr lang="zh-CN" altLang="en-US" dirty="0">
                <a:solidFill>
                  <a:srgbClr val="262626"/>
                </a:solidFill>
                <a:latin typeface="微软雅黑" panose="020B0503020204020204" pitchFamily="34" charset="-122"/>
                <a:ea typeface="微软雅黑" panose="020B0503020204020204" pitchFamily="34" charset="-122"/>
                <a:cs typeface="Calibri" panose="020F0502020204030204" pitchFamily="34" charset="0"/>
                <a:sym typeface="Calibri" panose="020F0502020204030204" pitchFamily="34" charset="0"/>
              </a:rPr>
              <a:t>开发语言：</a:t>
            </a:r>
            <a:r>
              <a:rPr lang="en-US" altLang="zh-CN" dirty="0">
                <a:solidFill>
                  <a:srgbClr val="262626"/>
                </a:solidFill>
                <a:latin typeface="微软雅黑" panose="020B0503020204020204" pitchFamily="34" charset="-122"/>
                <a:ea typeface="微软雅黑" panose="020B0503020204020204" pitchFamily="34" charset="-122"/>
                <a:cs typeface="Calibri" panose="020F0502020204030204" pitchFamily="34" charset="0"/>
                <a:sym typeface="Calibri" panose="020F0502020204030204" pitchFamily="34" charset="0"/>
              </a:rPr>
              <a:t>C++</a:t>
            </a:r>
          </a:p>
          <a:p>
            <a:pPr eaLnBrk="1" hangingPunct="1">
              <a:lnSpc>
                <a:spcPct val="150000"/>
              </a:lnSpc>
            </a:pPr>
            <a:r>
              <a:rPr lang="zh-CN" altLang="en-US" dirty="0">
                <a:solidFill>
                  <a:srgbClr val="262626"/>
                </a:solidFill>
                <a:latin typeface="微软雅黑" panose="020B0503020204020204" pitchFamily="34" charset="-122"/>
                <a:ea typeface="微软雅黑" panose="020B0503020204020204" pitchFamily="34" charset="-122"/>
                <a:cs typeface="Calibri" panose="020F0502020204030204" pitchFamily="34" charset="0"/>
                <a:sym typeface="Calibri" panose="020F0502020204030204" pitchFamily="34" charset="0"/>
              </a:rPr>
              <a:t>目标平台：</a:t>
            </a:r>
            <a:r>
              <a:rPr lang="en-US" altLang="zh-CN" dirty="0">
                <a:solidFill>
                  <a:srgbClr val="262626"/>
                </a:solidFill>
                <a:latin typeface="微软雅黑" panose="020B0503020204020204" pitchFamily="34" charset="-122"/>
                <a:ea typeface="微软雅黑" panose="020B0503020204020204" pitchFamily="34" charset="-122"/>
                <a:cs typeface="Calibri" panose="020F0502020204030204" pitchFamily="34" charset="0"/>
                <a:sym typeface="Calibri" panose="020F0502020204030204" pitchFamily="34" charset="0"/>
              </a:rPr>
              <a:t>PC</a:t>
            </a:r>
            <a:r>
              <a:rPr lang="zh-CN" altLang="en-US" dirty="0">
                <a:solidFill>
                  <a:srgbClr val="262626"/>
                </a:solidFill>
                <a:latin typeface="微软雅黑" panose="020B0503020204020204" pitchFamily="34" charset="-122"/>
                <a:ea typeface="微软雅黑" panose="020B0503020204020204" pitchFamily="34" charset="-122"/>
                <a:cs typeface="Calibri" panose="020F0502020204030204" pitchFamily="34" charset="0"/>
                <a:sym typeface="Calibri" panose="020F0502020204030204" pitchFamily="34" charset="0"/>
              </a:rPr>
              <a:t>、 </a:t>
            </a:r>
            <a:r>
              <a:rPr lang="en-US" altLang="zh-CN" dirty="0">
                <a:solidFill>
                  <a:srgbClr val="262626"/>
                </a:solidFill>
                <a:latin typeface="微软雅黑" panose="020B0503020204020204" pitchFamily="34" charset="-122"/>
                <a:ea typeface="微软雅黑" panose="020B0503020204020204" pitchFamily="34" charset="-122"/>
                <a:cs typeface="Calibri" panose="020F0502020204030204" pitchFamily="34" charset="0"/>
                <a:sym typeface="Calibri" panose="020F0502020204030204" pitchFamily="34" charset="0"/>
              </a:rPr>
              <a:t>HTC </a:t>
            </a:r>
            <a:r>
              <a:rPr lang="en-US" altLang="zh-CN" dirty="0" err="1">
                <a:solidFill>
                  <a:srgbClr val="262626"/>
                </a:solidFill>
                <a:latin typeface="微软雅黑" panose="020B0503020204020204" pitchFamily="34" charset="-122"/>
                <a:ea typeface="微软雅黑" panose="020B0503020204020204" pitchFamily="34" charset="-122"/>
                <a:cs typeface="Calibri" panose="020F0502020204030204" pitchFamily="34" charset="0"/>
                <a:sym typeface="Calibri" panose="020F0502020204030204" pitchFamily="34" charset="0"/>
              </a:rPr>
              <a:t>Vive</a:t>
            </a:r>
            <a:endParaRPr lang="en-US" altLang="zh-CN" dirty="0">
              <a:solidFill>
                <a:srgbClr val="262626"/>
              </a:solidFill>
              <a:latin typeface="微软雅黑" panose="020B0503020204020204" pitchFamily="34" charset="-122"/>
              <a:ea typeface="微软雅黑" panose="020B0503020204020204" pitchFamily="34" charset="-122"/>
              <a:cs typeface="Calibri" panose="020F0502020204030204" pitchFamily="34" charset="0"/>
              <a:sym typeface="Calibri" panose="020F0502020204030204" pitchFamily="34" charset="0"/>
            </a:endParaRPr>
          </a:p>
          <a:p>
            <a:pPr eaLnBrk="1" hangingPunct="1">
              <a:lnSpc>
                <a:spcPct val="150000"/>
              </a:lnSpc>
            </a:pPr>
            <a:r>
              <a:rPr lang="zh-CN" altLang="en-US" dirty="0">
                <a:solidFill>
                  <a:srgbClr val="262626"/>
                </a:solidFill>
                <a:latin typeface="微软雅黑" panose="020B0503020204020204" pitchFamily="34" charset="-122"/>
                <a:ea typeface="微软雅黑" panose="020B0503020204020204" pitchFamily="34" charset="-122"/>
                <a:cs typeface="Calibri" panose="020F0502020204030204" pitchFamily="34" charset="0"/>
                <a:sym typeface="Calibri" panose="020F0502020204030204" pitchFamily="34" charset="0"/>
              </a:rPr>
              <a:t>开发周期：</a:t>
            </a:r>
            <a:r>
              <a:rPr lang="en-US" altLang="zh-CN" dirty="0">
                <a:solidFill>
                  <a:srgbClr val="262626"/>
                </a:solidFill>
                <a:latin typeface="微软雅黑" panose="020B0503020204020204" pitchFamily="34" charset="-122"/>
                <a:ea typeface="微软雅黑" panose="020B0503020204020204" pitchFamily="34" charset="-122"/>
                <a:cs typeface="Calibri" panose="020F0502020204030204" pitchFamily="34" charset="0"/>
                <a:sym typeface="Calibri" panose="020F0502020204030204" pitchFamily="34" charset="0"/>
              </a:rPr>
              <a:t>4</a:t>
            </a:r>
            <a:r>
              <a:rPr lang="zh-CN" altLang="en-US" dirty="0">
                <a:solidFill>
                  <a:srgbClr val="262626"/>
                </a:solidFill>
                <a:latin typeface="微软雅黑" panose="020B0503020204020204" pitchFamily="34" charset="-122"/>
                <a:ea typeface="微软雅黑" panose="020B0503020204020204" pitchFamily="34" charset="-122"/>
                <a:cs typeface="Calibri" panose="020F0502020204030204" pitchFamily="34" charset="0"/>
                <a:sym typeface="Calibri" panose="020F0502020204030204" pitchFamily="34" charset="0"/>
              </a:rPr>
              <a:t>个月</a:t>
            </a:r>
            <a:endParaRPr lang="en-US" altLang="zh-CN" dirty="0">
              <a:solidFill>
                <a:srgbClr val="262626"/>
              </a:solidFill>
              <a:latin typeface="微软雅黑" panose="020B0503020204020204" pitchFamily="34" charset="-122"/>
              <a:ea typeface="微软雅黑" panose="020B0503020204020204" pitchFamily="34" charset="-122"/>
              <a:cs typeface="Calibri" panose="020F0502020204030204" pitchFamily="34" charset="0"/>
              <a:sym typeface="Calibri" panose="020F0502020204030204" pitchFamily="34" charset="0"/>
            </a:endParaRPr>
          </a:p>
          <a:p>
            <a:pPr eaLnBrk="1" hangingPunct="1">
              <a:lnSpc>
                <a:spcPct val="150000"/>
              </a:lnSpc>
            </a:pPr>
            <a:r>
              <a:rPr lang="zh-CN" altLang="en-US" dirty="0">
                <a:solidFill>
                  <a:srgbClr val="262626"/>
                </a:solidFill>
                <a:latin typeface="微软雅黑" panose="020B0503020204020204" pitchFamily="34" charset="-122"/>
                <a:ea typeface="微软雅黑" panose="020B0503020204020204" pitchFamily="34" charset="-122"/>
                <a:cs typeface="Calibri" panose="020F0502020204030204" pitchFamily="34" charset="0"/>
                <a:sym typeface="Calibri" panose="020F0502020204030204" pitchFamily="34" charset="0"/>
              </a:rPr>
              <a:t>开发人员：潘逸逍、彭亮、郭可心</a:t>
            </a:r>
            <a:endParaRPr lang="en-US" altLang="zh-CN" dirty="0">
              <a:solidFill>
                <a:srgbClr val="262626"/>
              </a:solidFill>
              <a:latin typeface="微软雅黑" panose="020B0503020204020204" pitchFamily="34" charset="-122"/>
              <a:ea typeface="微软雅黑" panose="020B0503020204020204" pitchFamily="34" charset="-122"/>
              <a:cs typeface="Calibri" panose="020F0502020204030204" pitchFamily="34" charset="0"/>
              <a:sym typeface="Calibri" panose="020F0502020204030204" pitchFamily="34" charset="0"/>
            </a:endParaRPr>
          </a:p>
        </p:txBody>
      </p:sp>
      <p:grpSp>
        <p:nvGrpSpPr>
          <p:cNvPr id="6153" name="Group 51"/>
          <p:cNvGrpSpPr>
            <a:grpSpLocks/>
          </p:cNvGrpSpPr>
          <p:nvPr/>
        </p:nvGrpSpPr>
        <p:grpSpPr bwMode="auto">
          <a:xfrm rot="-5400000">
            <a:off x="9284040" y="3943691"/>
            <a:ext cx="2590369" cy="3225550"/>
            <a:chOff x="0" y="0"/>
            <a:chExt cx="4570414" cy="5137881"/>
          </a:xfrm>
        </p:grpSpPr>
        <p:sp>
          <p:nvSpPr>
            <p:cNvPr id="6154" name="Freeform 5"/>
            <p:cNvSpPr>
              <a:spLocks noChangeArrowheads="1"/>
            </p:cNvSpPr>
            <p:nvPr/>
          </p:nvSpPr>
          <p:spPr bwMode="auto">
            <a:xfrm>
              <a:off x="0" y="1283431"/>
              <a:ext cx="1301750" cy="850900"/>
            </a:xfrm>
            <a:custGeom>
              <a:avLst/>
              <a:gdLst>
                <a:gd name="T0" fmla="*/ 0 w 820"/>
                <a:gd name="T1" fmla="*/ 850900 h 536"/>
                <a:gd name="T2" fmla="*/ 0 w 820"/>
                <a:gd name="T3" fmla="*/ 0 h 536"/>
                <a:gd name="T4" fmla="*/ 1301750 w 820"/>
                <a:gd name="T5" fmla="*/ 592138 h 536"/>
                <a:gd name="T6" fmla="*/ 0 w 820"/>
                <a:gd name="T7" fmla="*/ 850900 h 536"/>
                <a:gd name="T8" fmla="*/ 0 60000 65536"/>
                <a:gd name="T9" fmla="*/ 0 60000 65536"/>
                <a:gd name="T10" fmla="*/ 0 60000 65536"/>
                <a:gd name="T11" fmla="*/ 0 60000 65536"/>
                <a:gd name="T12" fmla="*/ 0 w 820"/>
                <a:gd name="T13" fmla="*/ 0 h 536"/>
                <a:gd name="T14" fmla="*/ 820 w 820"/>
                <a:gd name="T15" fmla="*/ 536 h 536"/>
              </a:gdLst>
              <a:ahLst/>
              <a:cxnLst>
                <a:cxn ang="T8">
                  <a:pos x="T0" y="T1"/>
                </a:cxn>
                <a:cxn ang="T9">
                  <a:pos x="T2" y="T3"/>
                </a:cxn>
                <a:cxn ang="T10">
                  <a:pos x="T4" y="T5"/>
                </a:cxn>
                <a:cxn ang="T11">
                  <a:pos x="T6" y="T7"/>
                </a:cxn>
              </a:cxnLst>
              <a:rect l="T12" t="T13" r="T14" b="T15"/>
              <a:pathLst>
                <a:path w="820" h="536">
                  <a:moveTo>
                    <a:pt x="0" y="536"/>
                  </a:moveTo>
                  <a:lnTo>
                    <a:pt x="0" y="0"/>
                  </a:lnTo>
                  <a:lnTo>
                    <a:pt x="820" y="373"/>
                  </a:lnTo>
                  <a:lnTo>
                    <a:pt x="0" y="536"/>
                  </a:lnTo>
                  <a:close/>
                </a:path>
              </a:pathLst>
            </a:custGeom>
            <a:solidFill>
              <a:srgbClr val="E8CB2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6155" name="Freeform 6"/>
            <p:cNvSpPr>
              <a:spLocks noChangeArrowheads="1"/>
            </p:cNvSpPr>
            <p:nvPr/>
          </p:nvSpPr>
          <p:spPr bwMode="auto">
            <a:xfrm>
              <a:off x="0" y="826231"/>
              <a:ext cx="1847850" cy="1049337"/>
            </a:xfrm>
            <a:custGeom>
              <a:avLst/>
              <a:gdLst>
                <a:gd name="T0" fmla="*/ 0 w 1164"/>
                <a:gd name="T1" fmla="*/ 457200 h 661"/>
                <a:gd name="T2" fmla="*/ 1847850 w 1164"/>
                <a:gd name="T3" fmla="*/ 0 h 661"/>
                <a:gd name="T4" fmla="*/ 1301750 w 1164"/>
                <a:gd name="T5" fmla="*/ 1049337 h 661"/>
                <a:gd name="T6" fmla="*/ 0 w 1164"/>
                <a:gd name="T7" fmla="*/ 457200 h 661"/>
                <a:gd name="T8" fmla="*/ 0 60000 65536"/>
                <a:gd name="T9" fmla="*/ 0 60000 65536"/>
                <a:gd name="T10" fmla="*/ 0 60000 65536"/>
                <a:gd name="T11" fmla="*/ 0 60000 65536"/>
                <a:gd name="T12" fmla="*/ 0 w 1164"/>
                <a:gd name="T13" fmla="*/ 0 h 661"/>
                <a:gd name="T14" fmla="*/ 1164 w 1164"/>
                <a:gd name="T15" fmla="*/ 661 h 661"/>
              </a:gdLst>
              <a:ahLst/>
              <a:cxnLst>
                <a:cxn ang="T8">
                  <a:pos x="T0" y="T1"/>
                </a:cxn>
                <a:cxn ang="T9">
                  <a:pos x="T2" y="T3"/>
                </a:cxn>
                <a:cxn ang="T10">
                  <a:pos x="T4" y="T5"/>
                </a:cxn>
                <a:cxn ang="T11">
                  <a:pos x="T6" y="T7"/>
                </a:cxn>
              </a:cxnLst>
              <a:rect l="T12" t="T13" r="T14" b="T15"/>
              <a:pathLst>
                <a:path w="1164" h="661">
                  <a:moveTo>
                    <a:pt x="0" y="288"/>
                  </a:moveTo>
                  <a:lnTo>
                    <a:pt x="1164" y="0"/>
                  </a:lnTo>
                  <a:lnTo>
                    <a:pt x="820" y="661"/>
                  </a:lnTo>
                  <a:lnTo>
                    <a:pt x="0" y="288"/>
                  </a:lnTo>
                  <a:close/>
                </a:path>
              </a:pathLst>
            </a:custGeom>
            <a:solidFill>
              <a:srgbClr val="E7AC2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6156" name="Freeform 7"/>
            <p:cNvSpPr>
              <a:spLocks noChangeArrowheads="1"/>
            </p:cNvSpPr>
            <p:nvPr/>
          </p:nvSpPr>
          <p:spPr bwMode="auto">
            <a:xfrm>
              <a:off x="0" y="2134331"/>
              <a:ext cx="719138" cy="2290762"/>
            </a:xfrm>
            <a:custGeom>
              <a:avLst/>
              <a:gdLst>
                <a:gd name="T0" fmla="*/ 0 w 453"/>
                <a:gd name="T1" fmla="*/ 2290762 h 1443"/>
                <a:gd name="T2" fmla="*/ 0 w 453"/>
                <a:gd name="T3" fmla="*/ 0 h 1443"/>
                <a:gd name="T4" fmla="*/ 719138 w 453"/>
                <a:gd name="T5" fmla="*/ 1557337 h 1443"/>
                <a:gd name="T6" fmla="*/ 0 w 453"/>
                <a:gd name="T7" fmla="*/ 2290762 h 1443"/>
                <a:gd name="T8" fmla="*/ 0 60000 65536"/>
                <a:gd name="T9" fmla="*/ 0 60000 65536"/>
                <a:gd name="T10" fmla="*/ 0 60000 65536"/>
                <a:gd name="T11" fmla="*/ 0 60000 65536"/>
                <a:gd name="T12" fmla="*/ 0 w 453"/>
                <a:gd name="T13" fmla="*/ 0 h 1443"/>
                <a:gd name="T14" fmla="*/ 453 w 453"/>
                <a:gd name="T15" fmla="*/ 1443 h 1443"/>
              </a:gdLst>
              <a:ahLst/>
              <a:cxnLst>
                <a:cxn ang="T8">
                  <a:pos x="T0" y="T1"/>
                </a:cxn>
                <a:cxn ang="T9">
                  <a:pos x="T2" y="T3"/>
                </a:cxn>
                <a:cxn ang="T10">
                  <a:pos x="T4" y="T5"/>
                </a:cxn>
                <a:cxn ang="T11">
                  <a:pos x="T6" y="T7"/>
                </a:cxn>
              </a:cxnLst>
              <a:rect l="T12" t="T13" r="T14" b="T15"/>
              <a:pathLst>
                <a:path w="453" h="1443">
                  <a:moveTo>
                    <a:pt x="0" y="1443"/>
                  </a:moveTo>
                  <a:lnTo>
                    <a:pt x="0" y="0"/>
                  </a:lnTo>
                  <a:lnTo>
                    <a:pt x="453" y="981"/>
                  </a:lnTo>
                  <a:lnTo>
                    <a:pt x="0" y="1443"/>
                  </a:lnTo>
                  <a:close/>
                </a:path>
              </a:pathLst>
            </a:custGeom>
            <a:solidFill>
              <a:srgbClr val="E24C2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6157" name="Freeform 8"/>
            <p:cNvSpPr>
              <a:spLocks noChangeArrowheads="1"/>
            </p:cNvSpPr>
            <p:nvPr/>
          </p:nvSpPr>
          <p:spPr bwMode="auto">
            <a:xfrm>
              <a:off x="0" y="2134331"/>
              <a:ext cx="2316163" cy="1557337"/>
            </a:xfrm>
            <a:custGeom>
              <a:avLst/>
              <a:gdLst>
                <a:gd name="T0" fmla="*/ 0 w 1459"/>
                <a:gd name="T1" fmla="*/ 0 h 981"/>
                <a:gd name="T2" fmla="*/ 2316163 w 1459"/>
                <a:gd name="T3" fmla="*/ 398462 h 981"/>
                <a:gd name="T4" fmla="*/ 719138 w 1459"/>
                <a:gd name="T5" fmla="*/ 1557337 h 981"/>
                <a:gd name="T6" fmla="*/ 0 w 1459"/>
                <a:gd name="T7" fmla="*/ 0 h 981"/>
                <a:gd name="T8" fmla="*/ 0 60000 65536"/>
                <a:gd name="T9" fmla="*/ 0 60000 65536"/>
                <a:gd name="T10" fmla="*/ 0 60000 65536"/>
                <a:gd name="T11" fmla="*/ 0 60000 65536"/>
                <a:gd name="T12" fmla="*/ 0 w 1459"/>
                <a:gd name="T13" fmla="*/ 0 h 981"/>
                <a:gd name="T14" fmla="*/ 1459 w 1459"/>
                <a:gd name="T15" fmla="*/ 981 h 981"/>
              </a:gdLst>
              <a:ahLst/>
              <a:cxnLst>
                <a:cxn ang="T8">
                  <a:pos x="T0" y="T1"/>
                </a:cxn>
                <a:cxn ang="T9">
                  <a:pos x="T2" y="T3"/>
                </a:cxn>
                <a:cxn ang="T10">
                  <a:pos x="T4" y="T5"/>
                </a:cxn>
                <a:cxn ang="T11">
                  <a:pos x="T6" y="T7"/>
                </a:cxn>
              </a:cxnLst>
              <a:rect l="T12" t="T13" r="T14" b="T15"/>
              <a:pathLst>
                <a:path w="1459" h="981">
                  <a:moveTo>
                    <a:pt x="0" y="0"/>
                  </a:moveTo>
                  <a:lnTo>
                    <a:pt x="1459" y="251"/>
                  </a:lnTo>
                  <a:lnTo>
                    <a:pt x="453" y="981"/>
                  </a:lnTo>
                  <a:lnTo>
                    <a:pt x="0" y="0"/>
                  </a:lnTo>
                  <a:close/>
                </a:path>
              </a:pathLst>
            </a:custGeom>
            <a:solidFill>
              <a:srgbClr val="E25D2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6158" name="Freeform 9"/>
            <p:cNvSpPr>
              <a:spLocks noChangeArrowheads="1"/>
            </p:cNvSpPr>
            <p:nvPr/>
          </p:nvSpPr>
          <p:spPr bwMode="auto">
            <a:xfrm>
              <a:off x="0" y="3691668"/>
              <a:ext cx="719138" cy="1446212"/>
            </a:xfrm>
            <a:custGeom>
              <a:avLst/>
              <a:gdLst>
                <a:gd name="T0" fmla="*/ 719138 w 453"/>
                <a:gd name="T1" fmla="*/ 0 h 911"/>
                <a:gd name="T2" fmla="*/ 620713 w 453"/>
                <a:gd name="T3" fmla="*/ 1446212 h 911"/>
                <a:gd name="T4" fmla="*/ 0 w 453"/>
                <a:gd name="T5" fmla="*/ 733425 h 911"/>
                <a:gd name="T6" fmla="*/ 719138 w 453"/>
                <a:gd name="T7" fmla="*/ 0 h 911"/>
                <a:gd name="T8" fmla="*/ 0 60000 65536"/>
                <a:gd name="T9" fmla="*/ 0 60000 65536"/>
                <a:gd name="T10" fmla="*/ 0 60000 65536"/>
                <a:gd name="T11" fmla="*/ 0 60000 65536"/>
                <a:gd name="T12" fmla="*/ 0 w 453"/>
                <a:gd name="T13" fmla="*/ 0 h 911"/>
                <a:gd name="T14" fmla="*/ 453 w 453"/>
                <a:gd name="T15" fmla="*/ 911 h 911"/>
              </a:gdLst>
              <a:ahLst/>
              <a:cxnLst>
                <a:cxn ang="T8">
                  <a:pos x="T0" y="T1"/>
                </a:cxn>
                <a:cxn ang="T9">
                  <a:pos x="T2" y="T3"/>
                </a:cxn>
                <a:cxn ang="T10">
                  <a:pos x="T4" y="T5"/>
                </a:cxn>
                <a:cxn ang="T11">
                  <a:pos x="T6" y="T7"/>
                </a:cxn>
              </a:cxnLst>
              <a:rect l="T12" t="T13" r="T14" b="T15"/>
              <a:pathLst>
                <a:path w="453" h="911">
                  <a:moveTo>
                    <a:pt x="453" y="0"/>
                  </a:moveTo>
                  <a:lnTo>
                    <a:pt x="391" y="911"/>
                  </a:lnTo>
                  <a:lnTo>
                    <a:pt x="0" y="462"/>
                  </a:lnTo>
                  <a:lnTo>
                    <a:pt x="453" y="0"/>
                  </a:lnTo>
                  <a:close/>
                </a:path>
              </a:pathLst>
            </a:custGeom>
            <a:solidFill>
              <a:srgbClr val="DD272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6159" name="Freeform 10"/>
            <p:cNvSpPr>
              <a:spLocks noChangeArrowheads="1"/>
            </p:cNvSpPr>
            <p:nvPr/>
          </p:nvSpPr>
          <p:spPr bwMode="auto">
            <a:xfrm>
              <a:off x="620713" y="3691668"/>
              <a:ext cx="1046163" cy="1446212"/>
            </a:xfrm>
            <a:custGeom>
              <a:avLst/>
              <a:gdLst>
                <a:gd name="T0" fmla="*/ 98425 w 659"/>
                <a:gd name="T1" fmla="*/ 0 h 911"/>
                <a:gd name="T2" fmla="*/ 1046163 w 659"/>
                <a:gd name="T3" fmla="*/ 1446212 h 911"/>
                <a:gd name="T4" fmla="*/ 0 w 659"/>
                <a:gd name="T5" fmla="*/ 1446212 h 911"/>
                <a:gd name="T6" fmla="*/ 98425 w 659"/>
                <a:gd name="T7" fmla="*/ 0 h 911"/>
                <a:gd name="T8" fmla="*/ 0 60000 65536"/>
                <a:gd name="T9" fmla="*/ 0 60000 65536"/>
                <a:gd name="T10" fmla="*/ 0 60000 65536"/>
                <a:gd name="T11" fmla="*/ 0 60000 65536"/>
                <a:gd name="T12" fmla="*/ 0 w 659"/>
                <a:gd name="T13" fmla="*/ 0 h 911"/>
                <a:gd name="T14" fmla="*/ 659 w 659"/>
                <a:gd name="T15" fmla="*/ 911 h 911"/>
              </a:gdLst>
              <a:ahLst/>
              <a:cxnLst>
                <a:cxn ang="T8">
                  <a:pos x="T0" y="T1"/>
                </a:cxn>
                <a:cxn ang="T9">
                  <a:pos x="T2" y="T3"/>
                </a:cxn>
                <a:cxn ang="T10">
                  <a:pos x="T4" y="T5"/>
                </a:cxn>
                <a:cxn ang="T11">
                  <a:pos x="T6" y="T7"/>
                </a:cxn>
              </a:cxnLst>
              <a:rect l="T12" t="T13" r="T14" b="T15"/>
              <a:pathLst>
                <a:path w="659" h="911">
                  <a:moveTo>
                    <a:pt x="62" y="0"/>
                  </a:moveTo>
                  <a:lnTo>
                    <a:pt x="659" y="911"/>
                  </a:lnTo>
                  <a:lnTo>
                    <a:pt x="0" y="911"/>
                  </a:lnTo>
                  <a:lnTo>
                    <a:pt x="62" y="0"/>
                  </a:lnTo>
                  <a:close/>
                </a:path>
              </a:pathLst>
            </a:custGeom>
            <a:solidFill>
              <a:srgbClr val="AD232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6160" name="Freeform 11"/>
            <p:cNvSpPr>
              <a:spLocks noChangeArrowheads="1"/>
            </p:cNvSpPr>
            <p:nvPr/>
          </p:nvSpPr>
          <p:spPr bwMode="auto">
            <a:xfrm>
              <a:off x="719138" y="3691668"/>
              <a:ext cx="1901825" cy="1446212"/>
            </a:xfrm>
            <a:custGeom>
              <a:avLst/>
              <a:gdLst>
                <a:gd name="T0" fmla="*/ 0 w 1198"/>
                <a:gd name="T1" fmla="*/ 0 h 911"/>
                <a:gd name="T2" fmla="*/ 1901825 w 1198"/>
                <a:gd name="T3" fmla="*/ 1446212 h 911"/>
                <a:gd name="T4" fmla="*/ 947738 w 1198"/>
                <a:gd name="T5" fmla="*/ 1446212 h 911"/>
                <a:gd name="T6" fmla="*/ 0 w 1198"/>
                <a:gd name="T7" fmla="*/ 0 h 911"/>
                <a:gd name="T8" fmla="*/ 0 60000 65536"/>
                <a:gd name="T9" fmla="*/ 0 60000 65536"/>
                <a:gd name="T10" fmla="*/ 0 60000 65536"/>
                <a:gd name="T11" fmla="*/ 0 60000 65536"/>
                <a:gd name="T12" fmla="*/ 0 w 1198"/>
                <a:gd name="T13" fmla="*/ 0 h 911"/>
                <a:gd name="T14" fmla="*/ 1198 w 1198"/>
                <a:gd name="T15" fmla="*/ 911 h 911"/>
              </a:gdLst>
              <a:ahLst/>
              <a:cxnLst>
                <a:cxn ang="T8">
                  <a:pos x="T0" y="T1"/>
                </a:cxn>
                <a:cxn ang="T9">
                  <a:pos x="T2" y="T3"/>
                </a:cxn>
                <a:cxn ang="T10">
                  <a:pos x="T4" y="T5"/>
                </a:cxn>
                <a:cxn ang="T11">
                  <a:pos x="T6" y="T7"/>
                </a:cxn>
              </a:cxnLst>
              <a:rect l="T12" t="T13" r="T14" b="T15"/>
              <a:pathLst>
                <a:path w="1198" h="911">
                  <a:moveTo>
                    <a:pt x="0" y="0"/>
                  </a:moveTo>
                  <a:lnTo>
                    <a:pt x="1198" y="911"/>
                  </a:lnTo>
                  <a:lnTo>
                    <a:pt x="597" y="911"/>
                  </a:lnTo>
                  <a:lnTo>
                    <a:pt x="0" y="0"/>
                  </a:lnTo>
                  <a:close/>
                </a:path>
              </a:pathLst>
            </a:custGeom>
            <a:solidFill>
              <a:srgbClr val="DD272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6161" name="Freeform 12"/>
            <p:cNvSpPr>
              <a:spLocks noChangeArrowheads="1"/>
            </p:cNvSpPr>
            <p:nvPr/>
          </p:nvSpPr>
          <p:spPr bwMode="auto">
            <a:xfrm>
              <a:off x="719138" y="3691668"/>
              <a:ext cx="2022475" cy="1446212"/>
            </a:xfrm>
            <a:custGeom>
              <a:avLst/>
              <a:gdLst>
                <a:gd name="T0" fmla="*/ 1901825 w 1274"/>
                <a:gd name="T1" fmla="*/ 1446212 h 911"/>
                <a:gd name="T2" fmla="*/ 2022475 w 1274"/>
                <a:gd name="T3" fmla="*/ 169862 h 911"/>
                <a:gd name="T4" fmla="*/ 0 w 1274"/>
                <a:gd name="T5" fmla="*/ 0 h 911"/>
                <a:gd name="T6" fmla="*/ 1901825 w 1274"/>
                <a:gd name="T7" fmla="*/ 1446212 h 911"/>
                <a:gd name="T8" fmla="*/ 0 60000 65536"/>
                <a:gd name="T9" fmla="*/ 0 60000 65536"/>
                <a:gd name="T10" fmla="*/ 0 60000 65536"/>
                <a:gd name="T11" fmla="*/ 0 60000 65536"/>
                <a:gd name="T12" fmla="*/ 0 w 1274"/>
                <a:gd name="T13" fmla="*/ 0 h 911"/>
                <a:gd name="T14" fmla="*/ 1274 w 1274"/>
                <a:gd name="T15" fmla="*/ 911 h 911"/>
              </a:gdLst>
              <a:ahLst/>
              <a:cxnLst>
                <a:cxn ang="T8">
                  <a:pos x="T0" y="T1"/>
                </a:cxn>
                <a:cxn ang="T9">
                  <a:pos x="T2" y="T3"/>
                </a:cxn>
                <a:cxn ang="T10">
                  <a:pos x="T4" y="T5"/>
                </a:cxn>
                <a:cxn ang="T11">
                  <a:pos x="T6" y="T7"/>
                </a:cxn>
              </a:cxnLst>
              <a:rect l="T12" t="T13" r="T14" b="T15"/>
              <a:pathLst>
                <a:path w="1274" h="911">
                  <a:moveTo>
                    <a:pt x="1198" y="911"/>
                  </a:moveTo>
                  <a:lnTo>
                    <a:pt x="1274" y="107"/>
                  </a:lnTo>
                  <a:lnTo>
                    <a:pt x="0" y="0"/>
                  </a:lnTo>
                  <a:lnTo>
                    <a:pt x="1198" y="911"/>
                  </a:lnTo>
                  <a:close/>
                </a:path>
              </a:pathLst>
            </a:custGeom>
            <a:solidFill>
              <a:srgbClr val="E24C2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6162" name="Freeform 13"/>
            <p:cNvSpPr>
              <a:spLocks noChangeArrowheads="1"/>
            </p:cNvSpPr>
            <p:nvPr/>
          </p:nvSpPr>
          <p:spPr bwMode="auto">
            <a:xfrm>
              <a:off x="719138" y="2532793"/>
              <a:ext cx="2022475" cy="1328737"/>
            </a:xfrm>
            <a:custGeom>
              <a:avLst/>
              <a:gdLst>
                <a:gd name="T0" fmla="*/ 1597025 w 1274"/>
                <a:gd name="T1" fmla="*/ 0 h 837"/>
                <a:gd name="T2" fmla="*/ 0 w 1274"/>
                <a:gd name="T3" fmla="*/ 1158875 h 837"/>
                <a:gd name="T4" fmla="*/ 2022475 w 1274"/>
                <a:gd name="T5" fmla="*/ 1328737 h 837"/>
                <a:gd name="T6" fmla="*/ 1597025 w 1274"/>
                <a:gd name="T7" fmla="*/ 0 h 837"/>
                <a:gd name="T8" fmla="*/ 0 60000 65536"/>
                <a:gd name="T9" fmla="*/ 0 60000 65536"/>
                <a:gd name="T10" fmla="*/ 0 60000 65536"/>
                <a:gd name="T11" fmla="*/ 0 60000 65536"/>
                <a:gd name="T12" fmla="*/ 0 w 1274"/>
                <a:gd name="T13" fmla="*/ 0 h 837"/>
                <a:gd name="T14" fmla="*/ 1274 w 1274"/>
                <a:gd name="T15" fmla="*/ 837 h 837"/>
              </a:gdLst>
              <a:ahLst/>
              <a:cxnLst>
                <a:cxn ang="T8">
                  <a:pos x="T0" y="T1"/>
                </a:cxn>
                <a:cxn ang="T9">
                  <a:pos x="T2" y="T3"/>
                </a:cxn>
                <a:cxn ang="T10">
                  <a:pos x="T4" y="T5"/>
                </a:cxn>
                <a:cxn ang="T11">
                  <a:pos x="T6" y="T7"/>
                </a:cxn>
              </a:cxnLst>
              <a:rect l="T12" t="T13" r="T14" b="T15"/>
              <a:pathLst>
                <a:path w="1274" h="837">
                  <a:moveTo>
                    <a:pt x="1006" y="0"/>
                  </a:moveTo>
                  <a:lnTo>
                    <a:pt x="0" y="730"/>
                  </a:lnTo>
                  <a:lnTo>
                    <a:pt x="1274" y="837"/>
                  </a:lnTo>
                  <a:lnTo>
                    <a:pt x="1006" y="0"/>
                  </a:lnTo>
                  <a:close/>
                </a:path>
              </a:pathLst>
            </a:custGeom>
            <a:solidFill>
              <a:srgbClr val="C3549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6163" name="Freeform 14"/>
            <p:cNvSpPr>
              <a:spLocks noChangeArrowheads="1"/>
            </p:cNvSpPr>
            <p:nvPr/>
          </p:nvSpPr>
          <p:spPr bwMode="auto">
            <a:xfrm>
              <a:off x="2316163" y="2532793"/>
              <a:ext cx="1555750" cy="1627187"/>
            </a:xfrm>
            <a:custGeom>
              <a:avLst/>
              <a:gdLst>
                <a:gd name="T0" fmla="*/ 0 w 980"/>
                <a:gd name="T1" fmla="*/ 0 h 1025"/>
                <a:gd name="T2" fmla="*/ 1555750 w 980"/>
                <a:gd name="T3" fmla="*/ 1627187 h 1025"/>
                <a:gd name="T4" fmla="*/ 425450 w 980"/>
                <a:gd name="T5" fmla="*/ 1328737 h 1025"/>
                <a:gd name="T6" fmla="*/ 0 w 980"/>
                <a:gd name="T7" fmla="*/ 0 h 1025"/>
                <a:gd name="T8" fmla="*/ 0 60000 65536"/>
                <a:gd name="T9" fmla="*/ 0 60000 65536"/>
                <a:gd name="T10" fmla="*/ 0 60000 65536"/>
                <a:gd name="T11" fmla="*/ 0 60000 65536"/>
                <a:gd name="T12" fmla="*/ 0 w 980"/>
                <a:gd name="T13" fmla="*/ 0 h 1025"/>
                <a:gd name="T14" fmla="*/ 980 w 980"/>
                <a:gd name="T15" fmla="*/ 1025 h 1025"/>
              </a:gdLst>
              <a:ahLst/>
              <a:cxnLst>
                <a:cxn ang="T8">
                  <a:pos x="T0" y="T1"/>
                </a:cxn>
                <a:cxn ang="T9">
                  <a:pos x="T2" y="T3"/>
                </a:cxn>
                <a:cxn ang="T10">
                  <a:pos x="T4" y="T5"/>
                </a:cxn>
                <a:cxn ang="T11">
                  <a:pos x="T6" y="T7"/>
                </a:cxn>
              </a:cxnLst>
              <a:rect l="T12" t="T13" r="T14" b="T15"/>
              <a:pathLst>
                <a:path w="980" h="1025">
                  <a:moveTo>
                    <a:pt x="0" y="0"/>
                  </a:moveTo>
                  <a:lnTo>
                    <a:pt x="980" y="1025"/>
                  </a:lnTo>
                  <a:lnTo>
                    <a:pt x="268" y="837"/>
                  </a:lnTo>
                  <a:lnTo>
                    <a:pt x="0" y="0"/>
                  </a:lnTo>
                  <a:close/>
                </a:path>
              </a:pathLst>
            </a:custGeom>
            <a:solidFill>
              <a:srgbClr val="DA368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6164" name="Freeform 15"/>
            <p:cNvSpPr>
              <a:spLocks noChangeArrowheads="1"/>
            </p:cNvSpPr>
            <p:nvPr/>
          </p:nvSpPr>
          <p:spPr bwMode="auto">
            <a:xfrm>
              <a:off x="2316163" y="1699356"/>
              <a:ext cx="1555750" cy="2460625"/>
            </a:xfrm>
            <a:custGeom>
              <a:avLst/>
              <a:gdLst>
                <a:gd name="T0" fmla="*/ 0 w 980"/>
                <a:gd name="T1" fmla="*/ 833438 h 1550"/>
                <a:gd name="T2" fmla="*/ 903288 w 980"/>
                <a:gd name="T3" fmla="*/ 0 h 1550"/>
                <a:gd name="T4" fmla="*/ 1555750 w 980"/>
                <a:gd name="T5" fmla="*/ 2460625 h 1550"/>
                <a:gd name="T6" fmla="*/ 0 w 980"/>
                <a:gd name="T7" fmla="*/ 833438 h 1550"/>
                <a:gd name="T8" fmla="*/ 0 60000 65536"/>
                <a:gd name="T9" fmla="*/ 0 60000 65536"/>
                <a:gd name="T10" fmla="*/ 0 60000 65536"/>
                <a:gd name="T11" fmla="*/ 0 60000 65536"/>
                <a:gd name="T12" fmla="*/ 0 w 980"/>
                <a:gd name="T13" fmla="*/ 0 h 1550"/>
                <a:gd name="T14" fmla="*/ 980 w 980"/>
                <a:gd name="T15" fmla="*/ 1550 h 1550"/>
              </a:gdLst>
              <a:ahLst/>
              <a:cxnLst>
                <a:cxn ang="T8">
                  <a:pos x="T0" y="T1"/>
                </a:cxn>
                <a:cxn ang="T9">
                  <a:pos x="T2" y="T3"/>
                </a:cxn>
                <a:cxn ang="T10">
                  <a:pos x="T4" y="T5"/>
                </a:cxn>
                <a:cxn ang="T11">
                  <a:pos x="T6" y="T7"/>
                </a:cxn>
              </a:cxnLst>
              <a:rect l="T12" t="T13" r="T14" b="T15"/>
              <a:pathLst>
                <a:path w="980" h="1550">
                  <a:moveTo>
                    <a:pt x="0" y="525"/>
                  </a:moveTo>
                  <a:lnTo>
                    <a:pt x="569" y="0"/>
                  </a:lnTo>
                  <a:lnTo>
                    <a:pt x="980" y="1550"/>
                  </a:lnTo>
                  <a:lnTo>
                    <a:pt x="0" y="525"/>
                  </a:lnTo>
                  <a:close/>
                </a:path>
              </a:pathLst>
            </a:custGeom>
            <a:solidFill>
              <a:srgbClr val="B5207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6165" name="Freeform 16"/>
            <p:cNvSpPr>
              <a:spLocks noChangeArrowheads="1"/>
            </p:cNvSpPr>
            <p:nvPr/>
          </p:nvSpPr>
          <p:spPr bwMode="auto">
            <a:xfrm>
              <a:off x="3219451" y="1699356"/>
              <a:ext cx="930275" cy="2460625"/>
            </a:xfrm>
            <a:custGeom>
              <a:avLst/>
              <a:gdLst>
                <a:gd name="T0" fmla="*/ 0 w 586"/>
                <a:gd name="T1" fmla="*/ 0 h 1550"/>
                <a:gd name="T2" fmla="*/ 930275 w 586"/>
                <a:gd name="T3" fmla="*/ 600075 h 1550"/>
                <a:gd name="T4" fmla="*/ 652463 w 586"/>
                <a:gd name="T5" fmla="*/ 2460625 h 1550"/>
                <a:gd name="T6" fmla="*/ 0 w 586"/>
                <a:gd name="T7" fmla="*/ 0 h 1550"/>
                <a:gd name="T8" fmla="*/ 0 60000 65536"/>
                <a:gd name="T9" fmla="*/ 0 60000 65536"/>
                <a:gd name="T10" fmla="*/ 0 60000 65536"/>
                <a:gd name="T11" fmla="*/ 0 60000 65536"/>
                <a:gd name="T12" fmla="*/ 0 w 586"/>
                <a:gd name="T13" fmla="*/ 0 h 1550"/>
                <a:gd name="T14" fmla="*/ 586 w 586"/>
                <a:gd name="T15" fmla="*/ 1550 h 1550"/>
              </a:gdLst>
              <a:ahLst/>
              <a:cxnLst>
                <a:cxn ang="T8">
                  <a:pos x="T0" y="T1"/>
                </a:cxn>
                <a:cxn ang="T9">
                  <a:pos x="T2" y="T3"/>
                </a:cxn>
                <a:cxn ang="T10">
                  <a:pos x="T4" y="T5"/>
                </a:cxn>
                <a:cxn ang="T11">
                  <a:pos x="T6" y="T7"/>
                </a:cxn>
              </a:cxnLst>
              <a:rect l="T12" t="T13" r="T14" b="T15"/>
              <a:pathLst>
                <a:path w="586" h="1550">
                  <a:moveTo>
                    <a:pt x="0" y="0"/>
                  </a:moveTo>
                  <a:lnTo>
                    <a:pt x="586" y="378"/>
                  </a:lnTo>
                  <a:lnTo>
                    <a:pt x="411" y="1550"/>
                  </a:lnTo>
                  <a:lnTo>
                    <a:pt x="0" y="0"/>
                  </a:lnTo>
                  <a:close/>
                </a:path>
              </a:pathLst>
            </a:custGeom>
            <a:solidFill>
              <a:srgbClr val="95226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6166" name="Freeform 17"/>
            <p:cNvSpPr>
              <a:spLocks noChangeArrowheads="1"/>
            </p:cNvSpPr>
            <p:nvPr/>
          </p:nvSpPr>
          <p:spPr bwMode="auto">
            <a:xfrm>
              <a:off x="2741613" y="3861531"/>
              <a:ext cx="1606550" cy="1276350"/>
            </a:xfrm>
            <a:custGeom>
              <a:avLst/>
              <a:gdLst>
                <a:gd name="T0" fmla="*/ 0 w 1012"/>
                <a:gd name="T1" fmla="*/ 0 h 804"/>
                <a:gd name="T2" fmla="*/ 1606550 w 1012"/>
                <a:gd name="T3" fmla="*/ 1276350 h 804"/>
                <a:gd name="T4" fmla="*/ 1130300 w 1012"/>
                <a:gd name="T5" fmla="*/ 298450 h 804"/>
                <a:gd name="T6" fmla="*/ 0 w 1012"/>
                <a:gd name="T7" fmla="*/ 0 h 804"/>
                <a:gd name="T8" fmla="*/ 0 60000 65536"/>
                <a:gd name="T9" fmla="*/ 0 60000 65536"/>
                <a:gd name="T10" fmla="*/ 0 60000 65536"/>
                <a:gd name="T11" fmla="*/ 0 60000 65536"/>
                <a:gd name="T12" fmla="*/ 0 w 1012"/>
                <a:gd name="T13" fmla="*/ 0 h 804"/>
                <a:gd name="T14" fmla="*/ 1012 w 1012"/>
                <a:gd name="T15" fmla="*/ 804 h 804"/>
              </a:gdLst>
              <a:ahLst/>
              <a:cxnLst>
                <a:cxn ang="T8">
                  <a:pos x="T0" y="T1"/>
                </a:cxn>
                <a:cxn ang="T9">
                  <a:pos x="T2" y="T3"/>
                </a:cxn>
                <a:cxn ang="T10">
                  <a:pos x="T4" y="T5"/>
                </a:cxn>
                <a:cxn ang="T11">
                  <a:pos x="T6" y="T7"/>
                </a:cxn>
              </a:cxnLst>
              <a:rect l="T12" t="T13" r="T14" b="T15"/>
              <a:pathLst>
                <a:path w="1012" h="804">
                  <a:moveTo>
                    <a:pt x="0" y="0"/>
                  </a:moveTo>
                  <a:lnTo>
                    <a:pt x="1012" y="804"/>
                  </a:lnTo>
                  <a:lnTo>
                    <a:pt x="712" y="188"/>
                  </a:lnTo>
                  <a:lnTo>
                    <a:pt x="0" y="0"/>
                  </a:lnTo>
                  <a:close/>
                </a:path>
              </a:pathLst>
            </a:custGeom>
            <a:solidFill>
              <a:srgbClr val="B6225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6167" name="Freeform 18"/>
            <p:cNvSpPr>
              <a:spLocks noChangeArrowheads="1"/>
            </p:cNvSpPr>
            <p:nvPr/>
          </p:nvSpPr>
          <p:spPr bwMode="auto">
            <a:xfrm>
              <a:off x="2620963" y="3861531"/>
              <a:ext cx="1727200" cy="1276350"/>
            </a:xfrm>
            <a:custGeom>
              <a:avLst/>
              <a:gdLst>
                <a:gd name="T0" fmla="*/ 0 w 1088"/>
                <a:gd name="T1" fmla="*/ 1276350 h 804"/>
                <a:gd name="T2" fmla="*/ 1727200 w 1088"/>
                <a:gd name="T3" fmla="*/ 1276350 h 804"/>
                <a:gd name="T4" fmla="*/ 120650 w 1088"/>
                <a:gd name="T5" fmla="*/ 0 h 804"/>
                <a:gd name="T6" fmla="*/ 0 w 1088"/>
                <a:gd name="T7" fmla="*/ 1276350 h 804"/>
                <a:gd name="T8" fmla="*/ 0 60000 65536"/>
                <a:gd name="T9" fmla="*/ 0 60000 65536"/>
                <a:gd name="T10" fmla="*/ 0 60000 65536"/>
                <a:gd name="T11" fmla="*/ 0 60000 65536"/>
                <a:gd name="T12" fmla="*/ 0 w 1088"/>
                <a:gd name="T13" fmla="*/ 0 h 804"/>
                <a:gd name="T14" fmla="*/ 1088 w 1088"/>
                <a:gd name="T15" fmla="*/ 804 h 804"/>
              </a:gdLst>
              <a:ahLst/>
              <a:cxnLst>
                <a:cxn ang="T8">
                  <a:pos x="T0" y="T1"/>
                </a:cxn>
                <a:cxn ang="T9">
                  <a:pos x="T2" y="T3"/>
                </a:cxn>
                <a:cxn ang="T10">
                  <a:pos x="T4" y="T5"/>
                </a:cxn>
                <a:cxn ang="T11">
                  <a:pos x="T6" y="T7"/>
                </a:cxn>
              </a:cxnLst>
              <a:rect l="T12" t="T13" r="T14" b="T15"/>
              <a:pathLst>
                <a:path w="1088" h="804">
                  <a:moveTo>
                    <a:pt x="0" y="804"/>
                  </a:moveTo>
                  <a:lnTo>
                    <a:pt x="1088" y="804"/>
                  </a:lnTo>
                  <a:lnTo>
                    <a:pt x="76" y="0"/>
                  </a:lnTo>
                  <a:lnTo>
                    <a:pt x="0" y="804"/>
                  </a:lnTo>
                  <a:close/>
                </a:path>
              </a:pathLst>
            </a:custGeom>
            <a:solidFill>
              <a:srgbClr val="C3549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6168" name="Freeform 21"/>
            <p:cNvSpPr>
              <a:spLocks noChangeArrowheads="1"/>
            </p:cNvSpPr>
            <p:nvPr/>
          </p:nvSpPr>
          <p:spPr bwMode="auto">
            <a:xfrm>
              <a:off x="1800226" y="1211993"/>
              <a:ext cx="427038" cy="508000"/>
            </a:xfrm>
            <a:custGeom>
              <a:avLst/>
              <a:gdLst>
                <a:gd name="T0" fmla="*/ 206375 w 269"/>
                <a:gd name="T1" fmla="*/ 0 h 320"/>
                <a:gd name="T2" fmla="*/ 0 w 269"/>
                <a:gd name="T3" fmla="*/ 508000 h 320"/>
                <a:gd name="T4" fmla="*/ 427038 w 269"/>
                <a:gd name="T5" fmla="*/ 285750 h 320"/>
                <a:gd name="T6" fmla="*/ 206375 w 269"/>
                <a:gd name="T7" fmla="*/ 0 h 320"/>
                <a:gd name="T8" fmla="*/ 0 60000 65536"/>
                <a:gd name="T9" fmla="*/ 0 60000 65536"/>
                <a:gd name="T10" fmla="*/ 0 60000 65536"/>
                <a:gd name="T11" fmla="*/ 0 60000 65536"/>
                <a:gd name="T12" fmla="*/ 0 w 269"/>
                <a:gd name="T13" fmla="*/ 0 h 320"/>
                <a:gd name="T14" fmla="*/ 269 w 269"/>
                <a:gd name="T15" fmla="*/ 320 h 320"/>
              </a:gdLst>
              <a:ahLst/>
              <a:cxnLst>
                <a:cxn ang="T8">
                  <a:pos x="T0" y="T1"/>
                </a:cxn>
                <a:cxn ang="T9">
                  <a:pos x="T2" y="T3"/>
                </a:cxn>
                <a:cxn ang="T10">
                  <a:pos x="T4" y="T5"/>
                </a:cxn>
                <a:cxn ang="T11">
                  <a:pos x="T6" y="T7"/>
                </a:cxn>
              </a:cxnLst>
              <a:rect l="T12" t="T13" r="T14" b="T15"/>
              <a:pathLst>
                <a:path w="269" h="320">
                  <a:moveTo>
                    <a:pt x="130" y="0"/>
                  </a:moveTo>
                  <a:lnTo>
                    <a:pt x="0" y="320"/>
                  </a:lnTo>
                  <a:lnTo>
                    <a:pt x="269" y="180"/>
                  </a:lnTo>
                  <a:lnTo>
                    <a:pt x="130" y="0"/>
                  </a:lnTo>
                  <a:close/>
                </a:path>
              </a:pathLst>
            </a:custGeom>
            <a:solidFill>
              <a:srgbClr val="E58A2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6169" name="Freeform 22"/>
            <p:cNvSpPr>
              <a:spLocks noChangeArrowheads="1"/>
            </p:cNvSpPr>
            <p:nvPr/>
          </p:nvSpPr>
          <p:spPr bwMode="auto">
            <a:xfrm>
              <a:off x="1800226" y="1497743"/>
              <a:ext cx="427038" cy="322262"/>
            </a:xfrm>
            <a:custGeom>
              <a:avLst/>
              <a:gdLst>
                <a:gd name="T0" fmla="*/ 0 w 269"/>
                <a:gd name="T1" fmla="*/ 222250 h 203"/>
                <a:gd name="T2" fmla="*/ 419100 w 269"/>
                <a:gd name="T3" fmla="*/ 322262 h 203"/>
                <a:gd name="T4" fmla="*/ 427038 w 269"/>
                <a:gd name="T5" fmla="*/ 0 h 203"/>
                <a:gd name="T6" fmla="*/ 0 w 269"/>
                <a:gd name="T7" fmla="*/ 222250 h 203"/>
                <a:gd name="T8" fmla="*/ 0 60000 65536"/>
                <a:gd name="T9" fmla="*/ 0 60000 65536"/>
                <a:gd name="T10" fmla="*/ 0 60000 65536"/>
                <a:gd name="T11" fmla="*/ 0 60000 65536"/>
                <a:gd name="T12" fmla="*/ 0 w 269"/>
                <a:gd name="T13" fmla="*/ 0 h 203"/>
                <a:gd name="T14" fmla="*/ 269 w 269"/>
                <a:gd name="T15" fmla="*/ 203 h 203"/>
              </a:gdLst>
              <a:ahLst/>
              <a:cxnLst>
                <a:cxn ang="T8">
                  <a:pos x="T0" y="T1"/>
                </a:cxn>
                <a:cxn ang="T9">
                  <a:pos x="T2" y="T3"/>
                </a:cxn>
                <a:cxn ang="T10">
                  <a:pos x="T4" y="T5"/>
                </a:cxn>
                <a:cxn ang="T11">
                  <a:pos x="T6" y="T7"/>
                </a:cxn>
              </a:cxnLst>
              <a:rect l="T12" t="T13" r="T14" b="T15"/>
              <a:pathLst>
                <a:path w="269" h="203">
                  <a:moveTo>
                    <a:pt x="0" y="140"/>
                  </a:moveTo>
                  <a:lnTo>
                    <a:pt x="264" y="203"/>
                  </a:lnTo>
                  <a:lnTo>
                    <a:pt x="269" y="0"/>
                  </a:lnTo>
                  <a:lnTo>
                    <a:pt x="0" y="140"/>
                  </a:lnTo>
                  <a:close/>
                </a:path>
              </a:pathLst>
            </a:custGeom>
            <a:solidFill>
              <a:srgbClr val="F4E67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6170" name="Freeform 23"/>
            <p:cNvSpPr>
              <a:spLocks noChangeArrowheads="1"/>
            </p:cNvSpPr>
            <p:nvPr/>
          </p:nvSpPr>
          <p:spPr bwMode="auto">
            <a:xfrm>
              <a:off x="0" y="4425093"/>
              <a:ext cx="620713" cy="712787"/>
            </a:xfrm>
            <a:custGeom>
              <a:avLst/>
              <a:gdLst>
                <a:gd name="T0" fmla="*/ 620713 w 391"/>
                <a:gd name="T1" fmla="*/ 712787 h 449"/>
                <a:gd name="T2" fmla="*/ 0 w 391"/>
                <a:gd name="T3" fmla="*/ 712787 h 449"/>
                <a:gd name="T4" fmla="*/ 0 w 391"/>
                <a:gd name="T5" fmla="*/ 0 h 449"/>
                <a:gd name="T6" fmla="*/ 620713 w 391"/>
                <a:gd name="T7" fmla="*/ 712787 h 449"/>
                <a:gd name="T8" fmla="*/ 0 60000 65536"/>
                <a:gd name="T9" fmla="*/ 0 60000 65536"/>
                <a:gd name="T10" fmla="*/ 0 60000 65536"/>
                <a:gd name="T11" fmla="*/ 0 60000 65536"/>
                <a:gd name="T12" fmla="*/ 0 w 391"/>
                <a:gd name="T13" fmla="*/ 0 h 449"/>
                <a:gd name="T14" fmla="*/ 391 w 391"/>
                <a:gd name="T15" fmla="*/ 449 h 449"/>
              </a:gdLst>
              <a:ahLst/>
              <a:cxnLst>
                <a:cxn ang="T8">
                  <a:pos x="T0" y="T1"/>
                </a:cxn>
                <a:cxn ang="T9">
                  <a:pos x="T2" y="T3"/>
                </a:cxn>
                <a:cxn ang="T10">
                  <a:pos x="T4" y="T5"/>
                </a:cxn>
                <a:cxn ang="T11">
                  <a:pos x="T6" y="T7"/>
                </a:cxn>
              </a:cxnLst>
              <a:rect l="T12" t="T13" r="T14" b="T15"/>
              <a:pathLst>
                <a:path w="391" h="449">
                  <a:moveTo>
                    <a:pt x="391" y="449"/>
                  </a:moveTo>
                  <a:lnTo>
                    <a:pt x="0" y="449"/>
                  </a:lnTo>
                  <a:lnTo>
                    <a:pt x="0" y="0"/>
                  </a:lnTo>
                  <a:lnTo>
                    <a:pt x="391" y="449"/>
                  </a:lnTo>
                  <a:close/>
                </a:path>
              </a:pathLst>
            </a:custGeom>
            <a:solidFill>
              <a:srgbClr val="E25A6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6171" name="Freeform 24"/>
            <p:cNvSpPr>
              <a:spLocks noChangeArrowheads="1"/>
            </p:cNvSpPr>
            <p:nvPr/>
          </p:nvSpPr>
          <p:spPr bwMode="auto">
            <a:xfrm>
              <a:off x="0" y="1756506"/>
              <a:ext cx="2316163" cy="776287"/>
            </a:xfrm>
            <a:custGeom>
              <a:avLst/>
              <a:gdLst>
                <a:gd name="T0" fmla="*/ 2316163 w 1459"/>
                <a:gd name="T1" fmla="*/ 776287 h 489"/>
                <a:gd name="T2" fmla="*/ 1617663 w 1459"/>
                <a:gd name="T3" fmla="*/ 0 h 489"/>
                <a:gd name="T4" fmla="*/ 0 w 1459"/>
                <a:gd name="T5" fmla="*/ 377825 h 489"/>
                <a:gd name="T6" fmla="*/ 2316163 w 1459"/>
                <a:gd name="T7" fmla="*/ 776287 h 489"/>
                <a:gd name="T8" fmla="*/ 0 60000 65536"/>
                <a:gd name="T9" fmla="*/ 0 60000 65536"/>
                <a:gd name="T10" fmla="*/ 0 60000 65536"/>
                <a:gd name="T11" fmla="*/ 0 60000 65536"/>
                <a:gd name="T12" fmla="*/ 0 w 1459"/>
                <a:gd name="T13" fmla="*/ 0 h 489"/>
                <a:gd name="T14" fmla="*/ 1459 w 1459"/>
                <a:gd name="T15" fmla="*/ 489 h 489"/>
              </a:gdLst>
              <a:ahLst/>
              <a:cxnLst>
                <a:cxn ang="T8">
                  <a:pos x="T0" y="T1"/>
                </a:cxn>
                <a:cxn ang="T9">
                  <a:pos x="T2" y="T3"/>
                </a:cxn>
                <a:cxn ang="T10">
                  <a:pos x="T4" y="T5"/>
                </a:cxn>
                <a:cxn ang="T11">
                  <a:pos x="T6" y="T7"/>
                </a:cxn>
              </a:cxnLst>
              <a:rect l="T12" t="T13" r="T14" b="T15"/>
              <a:pathLst>
                <a:path w="1459" h="489">
                  <a:moveTo>
                    <a:pt x="1459" y="489"/>
                  </a:moveTo>
                  <a:lnTo>
                    <a:pt x="1019" y="0"/>
                  </a:lnTo>
                  <a:lnTo>
                    <a:pt x="0" y="238"/>
                  </a:lnTo>
                  <a:lnTo>
                    <a:pt x="1459" y="489"/>
                  </a:lnTo>
                  <a:close/>
                </a:path>
              </a:pathLst>
            </a:custGeom>
            <a:solidFill>
              <a:srgbClr val="F4E67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6172" name="Freeform 25"/>
            <p:cNvSpPr>
              <a:spLocks noChangeArrowheads="1"/>
            </p:cNvSpPr>
            <p:nvPr/>
          </p:nvSpPr>
          <p:spPr bwMode="auto">
            <a:xfrm>
              <a:off x="0" y="826231"/>
              <a:ext cx="1847850" cy="1308100"/>
            </a:xfrm>
            <a:custGeom>
              <a:avLst/>
              <a:gdLst>
                <a:gd name="T0" fmla="*/ 1617663 w 1164"/>
                <a:gd name="T1" fmla="*/ 930275 h 824"/>
                <a:gd name="T2" fmla="*/ 1847850 w 1164"/>
                <a:gd name="T3" fmla="*/ 0 h 824"/>
                <a:gd name="T4" fmla="*/ 0 w 1164"/>
                <a:gd name="T5" fmla="*/ 1308100 h 824"/>
                <a:gd name="T6" fmla="*/ 1617663 w 1164"/>
                <a:gd name="T7" fmla="*/ 930275 h 824"/>
                <a:gd name="T8" fmla="*/ 0 60000 65536"/>
                <a:gd name="T9" fmla="*/ 0 60000 65536"/>
                <a:gd name="T10" fmla="*/ 0 60000 65536"/>
                <a:gd name="T11" fmla="*/ 0 60000 65536"/>
                <a:gd name="T12" fmla="*/ 0 w 1164"/>
                <a:gd name="T13" fmla="*/ 0 h 824"/>
                <a:gd name="T14" fmla="*/ 1164 w 1164"/>
                <a:gd name="T15" fmla="*/ 824 h 824"/>
              </a:gdLst>
              <a:ahLst/>
              <a:cxnLst>
                <a:cxn ang="T8">
                  <a:pos x="T0" y="T1"/>
                </a:cxn>
                <a:cxn ang="T9">
                  <a:pos x="T2" y="T3"/>
                </a:cxn>
                <a:cxn ang="T10">
                  <a:pos x="T4" y="T5"/>
                </a:cxn>
                <a:cxn ang="T11">
                  <a:pos x="T6" y="T7"/>
                </a:cxn>
              </a:cxnLst>
              <a:rect l="T12" t="T13" r="T14" b="T15"/>
              <a:pathLst>
                <a:path w="1164" h="824">
                  <a:moveTo>
                    <a:pt x="1019" y="586"/>
                  </a:moveTo>
                  <a:lnTo>
                    <a:pt x="1164" y="0"/>
                  </a:lnTo>
                  <a:lnTo>
                    <a:pt x="0" y="824"/>
                  </a:lnTo>
                  <a:lnTo>
                    <a:pt x="1019" y="586"/>
                  </a:lnTo>
                  <a:close/>
                </a:path>
              </a:pathLst>
            </a:custGeom>
            <a:solidFill>
              <a:srgbClr val="E58A2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6173" name="Freeform 26"/>
            <p:cNvSpPr>
              <a:spLocks noChangeArrowheads="1"/>
            </p:cNvSpPr>
            <p:nvPr/>
          </p:nvSpPr>
          <p:spPr bwMode="auto">
            <a:xfrm>
              <a:off x="0" y="229331"/>
              <a:ext cx="1847850" cy="1054100"/>
            </a:xfrm>
            <a:custGeom>
              <a:avLst/>
              <a:gdLst>
                <a:gd name="T0" fmla="*/ 0 w 1164"/>
                <a:gd name="T1" fmla="*/ 1054100 h 664"/>
                <a:gd name="T2" fmla="*/ 0 w 1164"/>
                <a:gd name="T3" fmla="*/ 0 h 664"/>
                <a:gd name="T4" fmla="*/ 1847850 w 1164"/>
                <a:gd name="T5" fmla="*/ 596900 h 664"/>
                <a:gd name="T6" fmla="*/ 0 w 1164"/>
                <a:gd name="T7" fmla="*/ 1054100 h 664"/>
                <a:gd name="T8" fmla="*/ 0 60000 65536"/>
                <a:gd name="T9" fmla="*/ 0 60000 65536"/>
                <a:gd name="T10" fmla="*/ 0 60000 65536"/>
                <a:gd name="T11" fmla="*/ 0 60000 65536"/>
                <a:gd name="T12" fmla="*/ 0 w 1164"/>
                <a:gd name="T13" fmla="*/ 0 h 664"/>
                <a:gd name="T14" fmla="*/ 1164 w 1164"/>
                <a:gd name="T15" fmla="*/ 664 h 664"/>
              </a:gdLst>
              <a:ahLst/>
              <a:cxnLst>
                <a:cxn ang="T8">
                  <a:pos x="T0" y="T1"/>
                </a:cxn>
                <a:cxn ang="T9">
                  <a:pos x="T2" y="T3"/>
                </a:cxn>
                <a:cxn ang="T10">
                  <a:pos x="T4" y="T5"/>
                </a:cxn>
                <a:cxn ang="T11">
                  <a:pos x="T6" y="T7"/>
                </a:cxn>
              </a:cxnLst>
              <a:rect l="T12" t="T13" r="T14" b="T15"/>
              <a:pathLst>
                <a:path w="1164" h="664">
                  <a:moveTo>
                    <a:pt x="0" y="664"/>
                  </a:moveTo>
                  <a:lnTo>
                    <a:pt x="0" y="0"/>
                  </a:lnTo>
                  <a:lnTo>
                    <a:pt x="1164" y="376"/>
                  </a:lnTo>
                  <a:lnTo>
                    <a:pt x="0" y="664"/>
                  </a:lnTo>
                  <a:close/>
                </a:path>
              </a:pathLst>
            </a:custGeom>
            <a:solidFill>
              <a:srgbClr val="F4C51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6174" name="Freeform 27"/>
            <p:cNvSpPr>
              <a:spLocks noChangeArrowheads="1"/>
            </p:cNvSpPr>
            <p:nvPr/>
          </p:nvSpPr>
          <p:spPr bwMode="auto">
            <a:xfrm>
              <a:off x="0" y="1084993"/>
              <a:ext cx="1368425" cy="895350"/>
            </a:xfrm>
            <a:custGeom>
              <a:avLst/>
              <a:gdLst>
                <a:gd name="T0" fmla="*/ 0 w 862"/>
                <a:gd name="T1" fmla="*/ 895350 h 564"/>
                <a:gd name="T2" fmla="*/ 0 w 862"/>
                <a:gd name="T3" fmla="*/ 0 h 564"/>
                <a:gd name="T4" fmla="*/ 1368425 w 862"/>
                <a:gd name="T5" fmla="*/ 622300 h 564"/>
                <a:gd name="T6" fmla="*/ 0 w 862"/>
                <a:gd name="T7" fmla="*/ 895350 h 564"/>
                <a:gd name="T8" fmla="*/ 0 60000 65536"/>
                <a:gd name="T9" fmla="*/ 0 60000 65536"/>
                <a:gd name="T10" fmla="*/ 0 60000 65536"/>
                <a:gd name="T11" fmla="*/ 0 60000 65536"/>
                <a:gd name="T12" fmla="*/ 0 w 862"/>
                <a:gd name="T13" fmla="*/ 0 h 564"/>
                <a:gd name="T14" fmla="*/ 862 w 862"/>
                <a:gd name="T15" fmla="*/ 564 h 564"/>
              </a:gdLst>
              <a:ahLst/>
              <a:cxnLst>
                <a:cxn ang="T8">
                  <a:pos x="T0" y="T1"/>
                </a:cxn>
                <a:cxn ang="T9">
                  <a:pos x="T2" y="T3"/>
                </a:cxn>
                <a:cxn ang="T10">
                  <a:pos x="T4" y="T5"/>
                </a:cxn>
                <a:cxn ang="T11">
                  <a:pos x="T6" y="T7"/>
                </a:cxn>
              </a:cxnLst>
              <a:rect l="T12" t="T13" r="T14" b="T15"/>
              <a:pathLst>
                <a:path w="862" h="564">
                  <a:moveTo>
                    <a:pt x="0" y="564"/>
                  </a:moveTo>
                  <a:lnTo>
                    <a:pt x="0" y="0"/>
                  </a:lnTo>
                  <a:lnTo>
                    <a:pt x="862" y="392"/>
                  </a:lnTo>
                  <a:lnTo>
                    <a:pt x="0" y="564"/>
                  </a:lnTo>
                  <a:close/>
                </a:path>
              </a:pathLst>
            </a:custGeom>
            <a:solidFill>
              <a:srgbClr val="E8CB2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6175" name="Freeform 28"/>
            <p:cNvSpPr>
              <a:spLocks noChangeArrowheads="1"/>
            </p:cNvSpPr>
            <p:nvPr/>
          </p:nvSpPr>
          <p:spPr bwMode="auto">
            <a:xfrm>
              <a:off x="0" y="605568"/>
              <a:ext cx="1941513" cy="1101725"/>
            </a:xfrm>
            <a:custGeom>
              <a:avLst/>
              <a:gdLst>
                <a:gd name="T0" fmla="*/ 0 w 1223"/>
                <a:gd name="T1" fmla="*/ 479425 h 694"/>
                <a:gd name="T2" fmla="*/ 1941513 w 1223"/>
                <a:gd name="T3" fmla="*/ 0 h 694"/>
                <a:gd name="T4" fmla="*/ 1368425 w 1223"/>
                <a:gd name="T5" fmla="*/ 1101725 h 694"/>
                <a:gd name="T6" fmla="*/ 0 w 1223"/>
                <a:gd name="T7" fmla="*/ 479425 h 694"/>
                <a:gd name="T8" fmla="*/ 0 60000 65536"/>
                <a:gd name="T9" fmla="*/ 0 60000 65536"/>
                <a:gd name="T10" fmla="*/ 0 60000 65536"/>
                <a:gd name="T11" fmla="*/ 0 60000 65536"/>
                <a:gd name="T12" fmla="*/ 0 w 1223"/>
                <a:gd name="T13" fmla="*/ 0 h 694"/>
                <a:gd name="T14" fmla="*/ 1223 w 1223"/>
                <a:gd name="T15" fmla="*/ 694 h 694"/>
              </a:gdLst>
              <a:ahLst/>
              <a:cxnLst>
                <a:cxn ang="T8">
                  <a:pos x="T0" y="T1"/>
                </a:cxn>
                <a:cxn ang="T9">
                  <a:pos x="T2" y="T3"/>
                </a:cxn>
                <a:cxn ang="T10">
                  <a:pos x="T4" y="T5"/>
                </a:cxn>
                <a:cxn ang="T11">
                  <a:pos x="T6" y="T7"/>
                </a:cxn>
              </a:cxnLst>
              <a:rect l="T12" t="T13" r="T14" b="T15"/>
              <a:pathLst>
                <a:path w="1223" h="694">
                  <a:moveTo>
                    <a:pt x="0" y="302"/>
                  </a:moveTo>
                  <a:lnTo>
                    <a:pt x="1223" y="0"/>
                  </a:lnTo>
                  <a:lnTo>
                    <a:pt x="862" y="694"/>
                  </a:lnTo>
                  <a:lnTo>
                    <a:pt x="0" y="302"/>
                  </a:lnTo>
                  <a:close/>
                </a:path>
              </a:pathLst>
            </a:custGeom>
            <a:solidFill>
              <a:srgbClr val="F8B62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6176" name="Freeform 29"/>
            <p:cNvSpPr>
              <a:spLocks noChangeArrowheads="1"/>
            </p:cNvSpPr>
            <p:nvPr/>
          </p:nvSpPr>
          <p:spPr bwMode="auto">
            <a:xfrm>
              <a:off x="0" y="1980343"/>
              <a:ext cx="755650" cy="2408237"/>
            </a:xfrm>
            <a:custGeom>
              <a:avLst/>
              <a:gdLst>
                <a:gd name="T0" fmla="*/ 0 w 476"/>
                <a:gd name="T1" fmla="*/ 2408237 h 1517"/>
                <a:gd name="T2" fmla="*/ 0 w 476"/>
                <a:gd name="T3" fmla="*/ 0 h 1517"/>
                <a:gd name="T4" fmla="*/ 755650 w 476"/>
                <a:gd name="T5" fmla="*/ 1636712 h 1517"/>
                <a:gd name="T6" fmla="*/ 0 w 476"/>
                <a:gd name="T7" fmla="*/ 2408237 h 1517"/>
                <a:gd name="T8" fmla="*/ 0 60000 65536"/>
                <a:gd name="T9" fmla="*/ 0 60000 65536"/>
                <a:gd name="T10" fmla="*/ 0 60000 65536"/>
                <a:gd name="T11" fmla="*/ 0 60000 65536"/>
                <a:gd name="T12" fmla="*/ 0 w 476"/>
                <a:gd name="T13" fmla="*/ 0 h 1517"/>
                <a:gd name="T14" fmla="*/ 476 w 476"/>
                <a:gd name="T15" fmla="*/ 1517 h 1517"/>
              </a:gdLst>
              <a:ahLst/>
              <a:cxnLst>
                <a:cxn ang="T8">
                  <a:pos x="T0" y="T1"/>
                </a:cxn>
                <a:cxn ang="T9">
                  <a:pos x="T2" y="T3"/>
                </a:cxn>
                <a:cxn ang="T10">
                  <a:pos x="T4" y="T5"/>
                </a:cxn>
                <a:cxn ang="T11">
                  <a:pos x="T6" y="T7"/>
                </a:cxn>
              </a:cxnLst>
              <a:rect l="T12" t="T13" r="T14" b="T15"/>
              <a:pathLst>
                <a:path w="476" h="1517">
                  <a:moveTo>
                    <a:pt x="0" y="1517"/>
                  </a:moveTo>
                  <a:lnTo>
                    <a:pt x="0" y="0"/>
                  </a:lnTo>
                  <a:lnTo>
                    <a:pt x="476" y="1031"/>
                  </a:lnTo>
                  <a:lnTo>
                    <a:pt x="0" y="1517"/>
                  </a:lnTo>
                  <a:close/>
                </a:path>
              </a:pathLst>
            </a:custGeom>
            <a:solidFill>
              <a:srgbClr val="E24C2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6177" name="Freeform 30"/>
            <p:cNvSpPr>
              <a:spLocks noChangeArrowheads="1"/>
            </p:cNvSpPr>
            <p:nvPr/>
          </p:nvSpPr>
          <p:spPr bwMode="auto">
            <a:xfrm>
              <a:off x="0" y="1980343"/>
              <a:ext cx="2435225" cy="1636712"/>
            </a:xfrm>
            <a:custGeom>
              <a:avLst/>
              <a:gdLst>
                <a:gd name="T0" fmla="*/ 0 w 1534"/>
                <a:gd name="T1" fmla="*/ 0 h 1031"/>
                <a:gd name="T2" fmla="*/ 2435225 w 1534"/>
                <a:gd name="T3" fmla="*/ 419100 h 1031"/>
                <a:gd name="T4" fmla="*/ 755650 w 1534"/>
                <a:gd name="T5" fmla="*/ 1636712 h 1031"/>
                <a:gd name="T6" fmla="*/ 0 w 1534"/>
                <a:gd name="T7" fmla="*/ 0 h 1031"/>
                <a:gd name="T8" fmla="*/ 0 60000 65536"/>
                <a:gd name="T9" fmla="*/ 0 60000 65536"/>
                <a:gd name="T10" fmla="*/ 0 60000 65536"/>
                <a:gd name="T11" fmla="*/ 0 60000 65536"/>
                <a:gd name="T12" fmla="*/ 0 w 1534"/>
                <a:gd name="T13" fmla="*/ 0 h 1031"/>
                <a:gd name="T14" fmla="*/ 1534 w 1534"/>
                <a:gd name="T15" fmla="*/ 1031 h 1031"/>
              </a:gdLst>
              <a:ahLst/>
              <a:cxnLst>
                <a:cxn ang="T8">
                  <a:pos x="T0" y="T1"/>
                </a:cxn>
                <a:cxn ang="T9">
                  <a:pos x="T2" y="T3"/>
                </a:cxn>
                <a:cxn ang="T10">
                  <a:pos x="T4" y="T5"/>
                </a:cxn>
                <a:cxn ang="T11">
                  <a:pos x="T6" y="T7"/>
                </a:cxn>
              </a:cxnLst>
              <a:rect l="T12" t="T13" r="T14" b="T15"/>
              <a:pathLst>
                <a:path w="1534" h="1031">
                  <a:moveTo>
                    <a:pt x="0" y="0"/>
                  </a:moveTo>
                  <a:lnTo>
                    <a:pt x="1534" y="264"/>
                  </a:lnTo>
                  <a:lnTo>
                    <a:pt x="476" y="1031"/>
                  </a:lnTo>
                  <a:lnTo>
                    <a:pt x="0" y="0"/>
                  </a:lnTo>
                  <a:close/>
                </a:path>
              </a:pathLst>
            </a:custGeom>
            <a:solidFill>
              <a:srgbClr val="E25D2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6178" name="Freeform 31"/>
            <p:cNvSpPr>
              <a:spLocks noChangeArrowheads="1"/>
            </p:cNvSpPr>
            <p:nvPr/>
          </p:nvSpPr>
          <p:spPr bwMode="auto">
            <a:xfrm>
              <a:off x="0" y="3617056"/>
              <a:ext cx="755650" cy="1520825"/>
            </a:xfrm>
            <a:custGeom>
              <a:avLst/>
              <a:gdLst>
                <a:gd name="T0" fmla="*/ 755650 w 476"/>
                <a:gd name="T1" fmla="*/ 0 h 958"/>
                <a:gd name="T2" fmla="*/ 652463 w 476"/>
                <a:gd name="T3" fmla="*/ 1520825 h 958"/>
                <a:gd name="T4" fmla="*/ 0 w 476"/>
                <a:gd name="T5" fmla="*/ 771525 h 958"/>
                <a:gd name="T6" fmla="*/ 755650 w 476"/>
                <a:gd name="T7" fmla="*/ 0 h 958"/>
                <a:gd name="T8" fmla="*/ 0 60000 65536"/>
                <a:gd name="T9" fmla="*/ 0 60000 65536"/>
                <a:gd name="T10" fmla="*/ 0 60000 65536"/>
                <a:gd name="T11" fmla="*/ 0 60000 65536"/>
                <a:gd name="T12" fmla="*/ 0 w 476"/>
                <a:gd name="T13" fmla="*/ 0 h 958"/>
                <a:gd name="T14" fmla="*/ 476 w 476"/>
                <a:gd name="T15" fmla="*/ 958 h 958"/>
              </a:gdLst>
              <a:ahLst/>
              <a:cxnLst>
                <a:cxn ang="T8">
                  <a:pos x="T0" y="T1"/>
                </a:cxn>
                <a:cxn ang="T9">
                  <a:pos x="T2" y="T3"/>
                </a:cxn>
                <a:cxn ang="T10">
                  <a:pos x="T4" y="T5"/>
                </a:cxn>
                <a:cxn ang="T11">
                  <a:pos x="T6" y="T7"/>
                </a:cxn>
              </a:cxnLst>
              <a:rect l="T12" t="T13" r="T14" b="T15"/>
              <a:pathLst>
                <a:path w="476" h="958">
                  <a:moveTo>
                    <a:pt x="476" y="0"/>
                  </a:moveTo>
                  <a:lnTo>
                    <a:pt x="411" y="958"/>
                  </a:lnTo>
                  <a:lnTo>
                    <a:pt x="0" y="486"/>
                  </a:lnTo>
                  <a:lnTo>
                    <a:pt x="476" y="0"/>
                  </a:lnTo>
                  <a:close/>
                </a:path>
              </a:pathLst>
            </a:custGeom>
            <a:solidFill>
              <a:srgbClr val="DD272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6179" name="Freeform 32"/>
            <p:cNvSpPr>
              <a:spLocks noChangeArrowheads="1"/>
            </p:cNvSpPr>
            <p:nvPr/>
          </p:nvSpPr>
          <p:spPr bwMode="auto">
            <a:xfrm>
              <a:off x="652463" y="3617056"/>
              <a:ext cx="1098550" cy="1520825"/>
            </a:xfrm>
            <a:custGeom>
              <a:avLst/>
              <a:gdLst>
                <a:gd name="T0" fmla="*/ 103188 w 692"/>
                <a:gd name="T1" fmla="*/ 0 h 958"/>
                <a:gd name="T2" fmla="*/ 1098550 w 692"/>
                <a:gd name="T3" fmla="*/ 1520825 h 958"/>
                <a:gd name="T4" fmla="*/ 0 w 692"/>
                <a:gd name="T5" fmla="*/ 1520825 h 958"/>
                <a:gd name="T6" fmla="*/ 103188 w 692"/>
                <a:gd name="T7" fmla="*/ 0 h 958"/>
                <a:gd name="T8" fmla="*/ 0 60000 65536"/>
                <a:gd name="T9" fmla="*/ 0 60000 65536"/>
                <a:gd name="T10" fmla="*/ 0 60000 65536"/>
                <a:gd name="T11" fmla="*/ 0 60000 65536"/>
                <a:gd name="T12" fmla="*/ 0 w 692"/>
                <a:gd name="T13" fmla="*/ 0 h 958"/>
                <a:gd name="T14" fmla="*/ 692 w 692"/>
                <a:gd name="T15" fmla="*/ 958 h 958"/>
              </a:gdLst>
              <a:ahLst/>
              <a:cxnLst>
                <a:cxn ang="T8">
                  <a:pos x="T0" y="T1"/>
                </a:cxn>
                <a:cxn ang="T9">
                  <a:pos x="T2" y="T3"/>
                </a:cxn>
                <a:cxn ang="T10">
                  <a:pos x="T4" y="T5"/>
                </a:cxn>
                <a:cxn ang="T11">
                  <a:pos x="T6" y="T7"/>
                </a:cxn>
              </a:cxnLst>
              <a:rect l="T12" t="T13" r="T14" b="T15"/>
              <a:pathLst>
                <a:path w="692" h="958">
                  <a:moveTo>
                    <a:pt x="65" y="0"/>
                  </a:moveTo>
                  <a:lnTo>
                    <a:pt x="692" y="958"/>
                  </a:lnTo>
                  <a:lnTo>
                    <a:pt x="0" y="958"/>
                  </a:lnTo>
                  <a:lnTo>
                    <a:pt x="65" y="0"/>
                  </a:lnTo>
                  <a:close/>
                </a:path>
              </a:pathLst>
            </a:custGeom>
            <a:solidFill>
              <a:srgbClr val="AD232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6180" name="Freeform 33"/>
            <p:cNvSpPr>
              <a:spLocks noChangeArrowheads="1"/>
            </p:cNvSpPr>
            <p:nvPr/>
          </p:nvSpPr>
          <p:spPr bwMode="auto">
            <a:xfrm>
              <a:off x="755651" y="3617056"/>
              <a:ext cx="2000250" cy="1520825"/>
            </a:xfrm>
            <a:custGeom>
              <a:avLst/>
              <a:gdLst>
                <a:gd name="T0" fmla="*/ 0 w 1260"/>
                <a:gd name="T1" fmla="*/ 0 h 958"/>
                <a:gd name="T2" fmla="*/ 2000250 w 1260"/>
                <a:gd name="T3" fmla="*/ 1520825 h 958"/>
                <a:gd name="T4" fmla="*/ 995363 w 1260"/>
                <a:gd name="T5" fmla="*/ 1520825 h 958"/>
                <a:gd name="T6" fmla="*/ 0 w 1260"/>
                <a:gd name="T7" fmla="*/ 0 h 958"/>
                <a:gd name="T8" fmla="*/ 0 60000 65536"/>
                <a:gd name="T9" fmla="*/ 0 60000 65536"/>
                <a:gd name="T10" fmla="*/ 0 60000 65536"/>
                <a:gd name="T11" fmla="*/ 0 60000 65536"/>
                <a:gd name="T12" fmla="*/ 0 w 1260"/>
                <a:gd name="T13" fmla="*/ 0 h 958"/>
                <a:gd name="T14" fmla="*/ 1260 w 1260"/>
                <a:gd name="T15" fmla="*/ 958 h 958"/>
              </a:gdLst>
              <a:ahLst/>
              <a:cxnLst>
                <a:cxn ang="T8">
                  <a:pos x="T0" y="T1"/>
                </a:cxn>
                <a:cxn ang="T9">
                  <a:pos x="T2" y="T3"/>
                </a:cxn>
                <a:cxn ang="T10">
                  <a:pos x="T4" y="T5"/>
                </a:cxn>
                <a:cxn ang="T11">
                  <a:pos x="T6" y="T7"/>
                </a:cxn>
              </a:cxnLst>
              <a:rect l="T12" t="T13" r="T14" b="T15"/>
              <a:pathLst>
                <a:path w="1260" h="958">
                  <a:moveTo>
                    <a:pt x="0" y="0"/>
                  </a:moveTo>
                  <a:lnTo>
                    <a:pt x="1260" y="958"/>
                  </a:lnTo>
                  <a:lnTo>
                    <a:pt x="627" y="958"/>
                  </a:lnTo>
                  <a:lnTo>
                    <a:pt x="0" y="0"/>
                  </a:lnTo>
                  <a:close/>
                </a:path>
              </a:pathLst>
            </a:custGeom>
            <a:solidFill>
              <a:srgbClr val="DD272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6181" name="Freeform 34"/>
            <p:cNvSpPr>
              <a:spLocks noChangeArrowheads="1"/>
            </p:cNvSpPr>
            <p:nvPr/>
          </p:nvSpPr>
          <p:spPr bwMode="auto">
            <a:xfrm>
              <a:off x="755651" y="3617056"/>
              <a:ext cx="2127250" cy="1520825"/>
            </a:xfrm>
            <a:custGeom>
              <a:avLst/>
              <a:gdLst>
                <a:gd name="T0" fmla="*/ 2000250 w 1340"/>
                <a:gd name="T1" fmla="*/ 1520825 h 958"/>
                <a:gd name="T2" fmla="*/ 2127250 w 1340"/>
                <a:gd name="T3" fmla="*/ 179388 h 958"/>
                <a:gd name="T4" fmla="*/ 0 w 1340"/>
                <a:gd name="T5" fmla="*/ 0 h 958"/>
                <a:gd name="T6" fmla="*/ 2000250 w 1340"/>
                <a:gd name="T7" fmla="*/ 1520825 h 958"/>
                <a:gd name="T8" fmla="*/ 0 60000 65536"/>
                <a:gd name="T9" fmla="*/ 0 60000 65536"/>
                <a:gd name="T10" fmla="*/ 0 60000 65536"/>
                <a:gd name="T11" fmla="*/ 0 60000 65536"/>
                <a:gd name="T12" fmla="*/ 0 w 1340"/>
                <a:gd name="T13" fmla="*/ 0 h 958"/>
                <a:gd name="T14" fmla="*/ 1340 w 1340"/>
                <a:gd name="T15" fmla="*/ 958 h 958"/>
              </a:gdLst>
              <a:ahLst/>
              <a:cxnLst>
                <a:cxn ang="T8">
                  <a:pos x="T0" y="T1"/>
                </a:cxn>
                <a:cxn ang="T9">
                  <a:pos x="T2" y="T3"/>
                </a:cxn>
                <a:cxn ang="T10">
                  <a:pos x="T4" y="T5"/>
                </a:cxn>
                <a:cxn ang="T11">
                  <a:pos x="T6" y="T7"/>
                </a:cxn>
              </a:cxnLst>
              <a:rect l="T12" t="T13" r="T14" b="T15"/>
              <a:pathLst>
                <a:path w="1340" h="958">
                  <a:moveTo>
                    <a:pt x="1260" y="958"/>
                  </a:moveTo>
                  <a:lnTo>
                    <a:pt x="1340" y="113"/>
                  </a:lnTo>
                  <a:lnTo>
                    <a:pt x="0" y="0"/>
                  </a:lnTo>
                  <a:lnTo>
                    <a:pt x="1260" y="958"/>
                  </a:lnTo>
                  <a:close/>
                </a:path>
              </a:pathLst>
            </a:custGeom>
            <a:solidFill>
              <a:srgbClr val="E24C2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6182" name="Freeform 35"/>
            <p:cNvSpPr>
              <a:spLocks noChangeArrowheads="1"/>
            </p:cNvSpPr>
            <p:nvPr/>
          </p:nvSpPr>
          <p:spPr bwMode="auto">
            <a:xfrm>
              <a:off x="755651" y="2399443"/>
              <a:ext cx="2127250" cy="1397000"/>
            </a:xfrm>
            <a:custGeom>
              <a:avLst/>
              <a:gdLst>
                <a:gd name="T0" fmla="*/ 1679575 w 1340"/>
                <a:gd name="T1" fmla="*/ 0 h 880"/>
                <a:gd name="T2" fmla="*/ 0 w 1340"/>
                <a:gd name="T3" fmla="*/ 1217613 h 880"/>
                <a:gd name="T4" fmla="*/ 2127250 w 1340"/>
                <a:gd name="T5" fmla="*/ 1397000 h 880"/>
                <a:gd name="T6" fmla="*/ 1679575 w 1340"/>
                <a:gd name="T7" fmla="*/ 0 h 880"/>
                <a:gd name="T8" fmla="*/ 0 60000 65536"/>
                <a:gd name="T9" fmla="*/ 0 60000 65536"/>
                <a:gd name="T10" fmla="*/ 0 60000 65536"/>
                <a:gd name="T11" fmla="*/ 0 60000 65536"/>
                <a:gd name="T12" fmla="*/ 0 w 1340"/>
                <a:gd name="T13" fmla="*/ 0 h 880"/>
                <a:gd name="T14" fmla="*/ 1340 w 1340"/>
                <a:gd name="T15" fmla="*/ 880 h 880"/>
              </a:gdLst>
              <a:ahLst/>
              <a:cxnLst>
                <a:cxn ang="T8">
                  <a:pos x="T0" y="T1"/>
                </a:cxn>
                <a:cxn ang="T9">
                  <a:pos x="T2" y="T3"/>
                </a:cxn>
                <a:cxn ang="T10">
                  <a:pos x="T4" y="T5"/>
                </a:cxn>
                <a:cxn ang="T11">
                  <a:pos x="T6" y="T7"/>
                </a:cxn>
              </a:cxnLst>
              <a:rect l="T12" t="T13" r="T14" b="T15"/>
              <a:pathLst>
                <a:path w="1340" h="880">
                  <a:moveTo>
                    <a:pt x="1058" y="0"/>
                  </a:moveTo>
                  <a:lnTo>
                    <a:pt x="0" y="767"/>
                  </a:lnTo>
                  <a:lnTo>
                    <a:pt x="1340" y="880"/>
                  </a:lnTo>
                  <a:lnTo>
                    <a:pt x="1058" y="0"/>
                  </a:lnTo>
                  <a:close/>
                </a:path>
              </a:pathLst>
            </a:custGeom>
            <a:solidFill>
              <a:srgbClr val="C3549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6183" name="Freeform 36"/>
            <p:cNvSpPr>
              <a:spLocks noChangeArrowheads="1"/>
            </p:cNvSpPr>
            <p:nvPr/>
          </p:nvSpPr>
          <p:spPr bwMode="auto">
            <a:xfrm>
              <a:off x="2435226" y="2399443"/>
              <a:ext cx="1633538" cy="1711325"/>
            </a:xfrm>
            <a:custGeom>
              <a:avLst/>
              <a:gdLst>
                <a:gd name="T0" fmla="*/ 0 w 1029"/>
                <a:gd name="T1" fmla="*/ 0 h 1078"/>
                <a:gd name="T2" fmla="*/ 1633538 w 1029"/>
                <a:gd name="T3" fmla="*/ 1711325 h 1078"/>
                <a:gd name="T4" fmla="*/ 447675 w 1029"/>
                <a:gd name="T5" fmla="*/ 1397000 h 1078"/>
                <a:gd name="T6" fmla="*/ 0 w 1029"/>
                <a:gd name="T7" fmla="*/ 0 h 1078"/>
                <a:gd name="T8" fmla="*/ 0 60000 65536"/>
                <a:gd name="T9" fmla="*/ 0 60000 65536"/>
                <a:gd name="T10" fmla="*/ 0 60000 65536"/>
                <a:gd name="T11" fmla="*/ 0 60000 65536"/>
                <a:gd name="T12" fmla="*/ 0 w 1029"/>
                <a:gd name="T13" fmla="*/ 0 h 1078"/>
                <a:gd name="T14" fmla="*/ 1029 w 1029"/>
                <a:gd name="T15" fmla="*/ 1078 h 1078"/>
              </a:gdLst>
              <a:ahLst/>
              <a:cxnLst>
                <a:cxn ang="T8">
                  <a:pos x="T0" y="T1"/>
                </a:cxn>
                <a:cxn ang="T9">
                  <a:pos x="T2" y="T3"/>
                </a:cxn>
                <a:cxn ang="T10">
                  <a:pos x="T4" y="T5"/>
                </a:cxn>
                <a:cxn ang="T11">
                  <a:pos x="T6" y="T7"/>
                </a:cxn>
              </a:cxnLst>
              <a:rect l="T12" t="T13" r="T14" b="T15"/>
              <a:pathLst>
                <a:path w="1029" h="1078">
                  <a:moveTo>
                    <a:pt x="0" y="0"/>
                  </a:moveTo>
                  <a:lnTo>
                    <a:pt x="1029" y="1078"/>
                  </a:lnTo>
                  <a:lnTo>
                    <a:pt x="282" y="880"/>
                  </a:lnTo>
                  <a:lnTo>
                    <a:pt x="0" y="0"/>
                  </a:lnTo>
                  <a:close/>
                </a:path>
              </a:pathLst>
            </a:custGeom>
            <a:solidFill>
              <a:srgbClr val="DA368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6184" name="Freeform 37"/>
            <p:cNvSpPr>
              <a:spLocks noChangeArrowheads="1"/>
            </p:cNvSpPr>
            <p:nvPr/>
          </p:nvSpPr>
          <p:spPr bwMode="auto">
            <a:xfrm>
              <a:off x="2435226" y="1523143"/>
              <a:ext cx="1633538" cy="2587625"/>
            </a:xfrm>
            <a:custGeom>
              <a:avLst/>
              <a:gdLst>
                <a:gd name="T0" fmla="*/ 0 w 1029"/>
                <a:gd name="T1" fmla="*/ 876300 h 1630"/>
                <a:gd name="T2" fmla="*/ 949325 w 1029"/>
                <a:gd name="T3" fmla="*/ 0 h 1630"/>
                <a:gd name="T4" fmla="*/ 1633538 w 1029"/>
                <a:gd name="T5" fmla="*/ 2587625 h 1630"/>
                <a:gd name="T6" fmla="*/ 0 w 1029"/>
                <a:gd name="T7" fmla="*/ 876300 h 1630"/>
                <a:gd name="T8" fmla="*/ 0 60000 65536"/>
                <a:gd name="T9" fmla="*/ 0 60000 65536"/>
                <a:gd name="T10" fmla="*/ 0 60000 65536"/>
                <a:gd name="T11" fmla="*/ 0 60000 65536"/>
                <a:gd name="T12" fmla="*/ 0 w 1029"/>
                <a:gd name="T13" fmla="*/ 0 h 1630"/>
                <a:gd name="T14" fmla="*/ 1029 w 1029"/>
                <a:gd name="T15" fmla="*/ 1630 h 1630"/>
              </a:gdLst>
              <a:ahLst/>
              <a:cxnLst>
                <a:cxn ang="T8">
                  <a:pos x="T0" y="T1"/>
                </a:cxn>
                <a:cxn ang="T9">
                  <a:pos x="T2" y="T3"/>
                </a:cxn>
                <a:cxn ang="T10">
                  <a:pos x="T4" y="T5"/>
                </a:cxn>
                <a:cxn ang="T11">
                  <a:pos x="T6" y="T7"/>
                </a:cxn>
              </a:cxnLst>
              <a:rect l="T12" t="T13" r="T14" b="T15"/>
              <a:pathLst>
                <a:path w="1029" h="1630">
                  <a:moveTo>
                    <a:pt x="0" y="552"/>
                  </a:moveTo>
                  <a:lnTo>
                    <a:pt x="598" y="0"/>
                  </a:lnTo>
                  <a:lnTo>
                    <a:pt x="1029" y="1630"/>
                  </a:lnTo>
                  <a:lnTo>
                    <a:pt x="0" y="552"/>
                  </a:lnTo>
                  <a:close/>
                </a:path>
              </a:pathLst>
            </a:custGeom>
            <a:solidFill>
              <a:srgbClr val="B5207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6185" name="Freeform 38"/>
            <p:cNvSpPr>
              <a:spLocks noChangeArrowheads="1"/>
            </p:cNvSpPr>
            <p:nvPr/>
          </p:nvSpPr>
          <p:spPr bwMode="auto">
            <a:xfrm>
              <a:off x="3361469" y="1523143"/>
              <a:ext cx="977899" cy="2587625"/>
            </a:xfrm>
            <a:custGeom>
              <a:avLst/>
              <a:gdLst>
                <a:gd name="T0" fmla="*/ 0 w 616"/>
                <a:gd name="T1" fmla="*/ 0 h 1630"/>
                <a:gd name="T2" fmla="*/ 977899 w 616"/>
                <a:gd name="T3" fmla="*/ 631825 h 1630"/>
                <a:gd name="T4" fmla="*/ 684212 w 616"/>
                <a:gd name="T5" fmla="*/ 2587625 h 1630"/>
                <a:gd name="T6" fmla="*/ 0 w 616"/>
                <a:gd name="T7" fmla="*/ 0 h 1630"/>
                <a:gd name="T8" fmla="*/ 0 60000 65536"/>
                <a:gd name="T9" fmla="*/ 0 60000 65536"/>
                <a:gd name="T10" fmla="*/ 0 60000 65536"/>
                <a:gd name="T11" fmla="*/ 0 60000 65536"/>
                <a:gd name="T12" fmla="*/ 0 w 616"/>
                <a:gd name="T13" fmla="*/ 0 h 1630"/>
                <a:gd name="T14" fmla="*/ 616 w 616"/>
                <a:gd name="T15" fmla="*/ 1630 h 1630"/>
              </a:gdLst>
              <a:ahLst/>
              <a:cxnLst>
                <a:cxn ang="T8">
                  <a:pos x="T0" y="T1"/>
                </a:cxn>
                <a:cxn ang="T9">
                  <a:pos x="T2" y="T3"/>
                </a:cxn>
                <a:cxn ang="T10">
                  <a:pos x="T4" y="T5"/>
                </a:cxn>
                <a:cxn ang="T11">
                  <a:pos x="T6" y="T7"/>
                </a:cxn>
              </a:cxnLst>
              <a:rect l="T12" t="T13" r="T14" b="T15"/>
              <a:pathLst>
                <a:path w="616" h="1630">
                  <a:moveTo>
                    <a:pt x="0" y="0"/>
                  </a:moveTo>
                  <a:lnTo>
                    <a:pt x="616" y="398"/>
                  </a:lnTo>
                  <a:lnTo>
                    <a:pt x="431" y="1630"/>
                  </a:lnTo>
                  <a:lnTo>
                    <a:pt x="0" y="0"/>
                  </a:lnTo>
                  <a:close/>
                </a:path>
              </a:pathLst>
            </a:custGeom>
            <a:solidFill>
              <a:srgbClr val="95226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6186" name="Freeform 39"/>
            <p:cNvSpPr>
              <a:spLocks noChangeArrowheads="1"/>
            </p:cNvSpPr>
            <p:nvPr/>
          </p:nvSpPr>
          <p:spPr bwMode="auto">
            <a:xfrm>
              <a:off x="2882901" y="3796443"/>
              <a:ext cx="1687513" cy="1341437"/>
            </a:xfrm>
            <a:custGeom>
              <a:avLst/>
              <a:gdLst>
                <a:gd name="T0" fmla="*/ 0 w 1063"/>
                <a:gd name="T1" fmla="*/ 0 h 845"/>
                <a:gd name="T2" fmla="*/ 1687513 w 1063"/>
                <a:gd name="T3" fmla="*/ 1341437 h 845"/>
                <a:gd name="T4" fmla="*/ 1185863 w 1063"/>
                <a:gd name="T5" fmla="*/ 314325 h 845"/>
                <a:gd name="T6" fmla="*/ 0 w 1063"/>
                <a:gd name="T7" fmla="*/ 0 h 845"/>
                <a:gd name="T8" fmla="*/ 0 60000 65536"/>
                <a:gd name="T9" fmla="*/ 0 60000 65536"/>
                <a:gd name="T10" fmla="*/ 0 60000 65536"/>
                <a:gd name="T11" fmla="*/ 0 60000 65536"/>
                <a:gd name="T12" fmla="*/ 0 w 1063"/>
                <a:gd name="T13" fmla="*/ 0 h 845"/>
                <a:gd name="T14" fmla="*/ 1063 w 1063"/>
                <a:gd name="T15" fmla="*/ 845 h 845"/>
              </a:gdLst>
              <a:ahLst/>
              <a:cxnLst>
                <a:cxn ang="T8">
                  <a:pos x="T0" y="T1"/>
                </a:cxn>
                <a:cxn ang="T9">
                  <a:pos x="T2" y="T3"/>
                </a:cxn>
                <a:cxn ang="T10">
                  <a:pos x="T4" y="T5"/>
                </a:cxn>
                <a:cxn ang="T11">
                  <a:pos x="T6" y="T7"/>
                </a:cxn>
              </a:cxnLst>
              <a:rect l="T12" t="T13" r="T14" b="T15"/>
              <a:pathLst>
                <a:path w="1063" h="845">
                  <a:moveTo>
                    <a:pt x="0" y="0"/>
                  </a:moveTo>
                  <a:lnTo>
                    <a:pt x="1063" y="845"/>
                  </a:lnTo>
                  <a:lnTo>
                    <a:pt x="747" y="198"/>
                  </a:lnTo>
                  <a:lnTo>
                    <a:pt x="0" y="0"/>
                  </a:lnTo>
                  <a:close/>
                </a:path>
              </a:pathLst>
            </a:custGeom>
            <a:solidFill>
              <a:srgbClr val="B6225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6187" name="Freeform 40"/>
            <p:cNvSpPr>
              <a:spLocks noChangeArrowheads="1"/>
            </p:cNvSpPr>
            <p:nvPr/>
          </p:nvSpPr>
          <p:spPr bwMode="auto">
            <a:xfrm>
              <a:off x="2755901" y="3796443"/>
              <a:ext cx="1814513" cy="1341437"/>
            </a:xfrm>
            <a:custGeom>
              <a:avLst/>
              <a:gdLst>
                <a:gd name="T0" fmla="*/ 0 w 1143"/>
                <a:gd name="T1" fmla="*/ 1341437 h 845"/>
                <a:gd name="T2" fmla="*/ 1814513 w 1143"/>
                <a:gd name="T3" fmla="*/ 1341437 h 845"/>
                <a:gd name="T4" fmla="*/ 127000 w 1143"/>
                <a:gd name="T5" fmla="*/ 0 h 845"/>
                <a:gd name="T6" fmla="*/ 0 w 1143"/>
                <a:gd name="T7" fmla="*/ 1341437 h 845"/>
                <a:gd name="T8" fmla="*/ 0 60000 65536"/>
                <a:gd name="T9" fmla="*/ 0 60000 65536"/>
                <a:gd name="T10" fmla="*/ 0 60000 65536"/>
                <a:gd name="T11" fmla="*/ 0 60000 65536"/>
                <a:gd name="T12" fmla="*/ 0 w 1143"/>
                <a:gd name="T13" fmla="*/ 0 h 845"/>
                <a:gd name="T14" fmla="*/ 1143 w 1143"/>
                <a:gd name="T15" fmla="*/ 845 h 845"/>
              </a:gdLst>
              <a:ahLst/>
              <a:cxnLst>
                <a:cxn ang="T8">
                  <a:pos x="T0" y="T1"/>
                </a:cxn>
                <a:cxn ang="T9">
                  <a:pos x="T2" y="T3"/>
                </a:cxn>
                <a:cxn ang="T10">
                  <a:pos x="T4" y="T5"/>
                </a:cxn>
                <a:cxn ang="T11">
                  <a:pos x="T6" y="T7"/>
                </a:cxn>
              </a:cxnLst>
              <a:rect l="T12" t="T13" r="T14" b="T15"/>
              <a:pathLst>
                <a:path w="1143" h="845">
                  <a:moveTo>
                    <a:pt x="0" y="845"/>
                  </a:moveTo>
                  <a:lnTo>
                    <a:pt x="1143" y="845"/>
                  </a:lnTo>
                  <a:lnTo>
                    <a:pt x="80" y="0"/>
                  </a:lnTo>
                  <a:lnTo>
                    <a:pt x="0" y="845"/>
                  </a:lnTo>
                  <a:close/>
                </a:path>
              </a:pathLst>
            </a:custGeom>
            <a:solidFill>
              <a:srgbClr val="C3549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6188" name="Freeform 43"/>
            <p:cNvSpPr>
              <a:spLocks noChangeArrowheads="1"/>
            </p:cNvSpPr>
            <p:nvPr/>
          </p:nvSpPr>
          <p:spPr bwMode="auto">
            <a:xfrm>
              <a:off x="1892301" y="1010381"/>
              <a:ext cx="449263" cy="533400"/>
            </a:xfrm>
            <a:custGeom>
              <a:avLst/>
              <a:gdLst>
                <a:gd name="T0" fmla="*/ 215900 w 283"/>
                <a:gd name="T1" fmla="*/ 0 h 336"/>
                <a:gd name="T2" fmla="*/ 0 w 283"/>
                <a:gd name="T3" fmla="*/ 533400 h 336"/>
                <a:gd name="T4" fmla="*/ 449263 w 283"/>
                <a:gd name="T5" fmla="*/ 301625 h 336"/>
                <a:gd name="T6" fmla="*/ 215900 w 283"/>
                <a:gd name="T7" fmla="*/ 0 h 336"/>
                <a:gd name="T8" fmla="*/ 0 60000 65536"/>
                <a:gd name="T9" fmla="*/ 0 60000 65536"/>
                <a:gd name="T10" fmla="*/ 0 60000 65536"/>
                <a:gd name="T11" fmla="*/ 0 60000 65536"/>
                <a:gd name="T12" fmla="*/ 0 w 283"/>
                <a:gd name="T13" fmla="*/ 0 h 336"/>
                <a:gd name="T14" fmla="*/ 283 w 283"/>
                <a:gd name="T15" fmla="*/ 336 h 336"/>
              </a:gdLst>
              <a:ahLst/>
              <a:cxnLst>
                <a:cxn ang="T8">
                  <a:pos x="T0" y="T1"/>
                </a:cxn>
                <a:cxn ang="T9">
                  <a:pos x="T2" y="T3"/>
                </a:cxn>
                <a:cxn ang="T10">
                  <a:pos x="T4" y="T5"/>
                </a:cxn>
                <a:cxn ang="T11">
                  <a:pos x="T6" y="T7"/>
                </a:cxn>
              </a:cxnLst>
              <a:rect l="T12" t="T13" r="T14" b="T15"/>
              <a:pathLst>
                <a:path w="283" h="336">
                  <a:moveTo>
                    <a:pt x="136" y="0"/>
                  </a:moveTo>
                  <a:lnTo>
                    <a:pt x="0" y="336"/>
                  </a:lnTo>
                  <a:lnTo>
                    <a:pt x="283" y="190"/>
                  </a:lnTo>
                  <a:lnTo>
                    <a:pt x="136" y="0"/>
                  </a:lnTo>
                  <a:close/>
                </a:path>
              </a:pathLst>
            </a:custGeom>
            <a:solidFill>
              <a:srgbClr val="E58A2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6189" name="Freeform 44"/>
            <p:cNvSpPr>
              <a:spLocks noChangeArrowheads="1"/>
            </p:cNvSpPr>
            <p:nvPr/>
          </p:nvSpPr>
          <p:spPr bwMode="auto">
            <a:xfrm>
              <a:off x="1892301" y="1312006"/>
              <a:ext cx="449263" cy="338137"/>
            </a:xfrm>
            <a:custGeom>
              <a:avLst/>
              <a:gdLst>
                <a:gd name="T0" fmla="*/ 0 w 283"/>
                <a:gd name="T1" fmla="*/ 231775 h 213"/>
                <a:gd name="T2" fmla="*/ 441325 w 283"/>
                <a:gd name="T3" fmla="*/ 338137 h 213"/>
                <a:gd name="T4" fmla="*/ 449263 w 283"/>
                <a:gd name="T5" fmla="*/ 0 h 213"/>
                <a:gd name="T6" fmla="*/ 0 w 283"/>
                <a:gd name="T7" fmla="*/ 231775 h 213"/>
                <a:gd name="T8" fmla="*/ 0 60000 65536"/>
                <a:gd name="T9" fmla="*/ 0 60000 65536"/>
                <a:gd name="T10" fmla="*/ 0 60000 65536"/>
                <a:gd name="T11" fmla="*/ 0 60000 65536"/>
                <a:gd name="T12" fmla="*/ 0 w 283"/>
                <a:gd name="T13" fmla="*/ 0 h 213"/>
                <a:gd name="T14" fmla="*/ 283 w 283"/>
                <a:gd name="T15" fmla="*/ 213 h 213"/>
              </a:gdLst>
              <a:ahLst/>
              <a:cxnLst>
                <a:cxn ang="T8">
                  <a:pos x="T0" y="T1"/>
                </a:cxn>
                <a:cxn ang="T9">
                  <a:pos x="T2" y="T3"/>
                </a:cxn>
                <a:cxn ang="T10">
                  <a:pos x="T4" y="T5"/>
                </a:cxn>
                <a:cxn ang="T11">
                  <a:pos x="T6" y="T7"/>
                </a:cxn>
              </a:cxnLst>
              <a:rect l="T12" t="T13" r="T14" b="T15"/>
              <a:pathLst>
                <a:path w="283" h="213">
                  <a:moveTo>
                    <a:pt x="0" y="146"/>
                  </a:moveTo>
                  <a:lnTo>
                    <a:pt x="278" y="213"/>
                  </a:lnTo>
                  <a:lnTo>
                    <a:pt x="283" y="0"/>
                  </a:lnTo>
                  <a:lnTo>
                    <a:pt x="0" y="146"/>
                  </a:lnTo>
                  <a:close/>
                </a:path>
              </a:pathLst>
            </a:custGeom>
            <a:solidFill>
              <a:srgbClr val="F4E67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 name="Freeform 45"/>
            <p:cNvSpPr>
              <a:spLocks noChangeArrowheads="1"/>
            </p:cNvSpPr>
            <p:nvPr/>
          </p:nvSpPr>
          <p:spPr bwMode="auto">
            <a:xfrm>
              <a:off x="0" y="4388581"/>
              <a:ext cx="652463" cy="749300"/>
            </a:xfrm>
            <a:custGeom>
              <a:avLst/>
              <a:gdLst>
                <a:gd name="T0" fmla="*/ 652463 w 411"/>
                <a:gd name="T1" fmla="*/ 749300 h 472"/>
                <a:gd name="T2" fmla="*/ 0 w 411"/>
                <a:gd name="T3" fmla="*/ 749300 h 472"/>
                <a:gd name="T4" fmla="*/ 0 w 411"/>
                <a:gd name="T5" fmla="*/ 0 h 472"/>
                <a:gd name="T6" fmla="*/ 652463 w 411"/>
                <a:gd name="T7" fmla="*/ 749300 h 472"/>
                <a:gd name="T8" fmla="*/ 0 60000 65536"/>
                <a:gd name="T9" fmla="*/ 0 60000 65536"/>
                <a:gd name="T10" fmla="*/ 0 60000 65536"/>
                <a:gd name="T11" fmla="*/ 0 60000 65536"/>
                <a:gd name="T12" fmla="*/ 0 w 411"/>
                <a:gd name="T13" fmla="*/ 0 h 472"/>
                <a:gd name="T14" fmla="*/ 411 w 411"/>
                <a:gd name="T15" fmla="*/ 472 h 472"/>
              </a:gdLst>
              <a:ahLst/>
              <a:cxnLst>
                <a:cxn ang="T8">
                  <a:pos x="T0" y="T1"/>
                </a:cxn>
                <a:cxn ang="T9">
                  <a:pos x="T2" y="T3"/>
                </a:cxn>
                <a:cxn ang="T10">
                  <a:pos x="T4" y="T5"/>
                </a:cxn>
                <a:cxn ang="T11">
                  <a:pos x="T6" y="T7"/>
                </a:cxn>
              </a:cxnLst>
              <a:rect l="T12" t="T13" r="T14" b="T15"/>
              <a:pathLst>
                <a:path w="411" h="472">
                  <a:moveTo>
                    <a:pt x="411" y="472"/>
                  </a:moveTo>
                  <a:lnTo>
                    <a:pt x="0" y="472"/>
                  </a:lnTo>
                  <a:lnTo>
                    <a:pt x="0" y="0"/>
                  </a:lnTo>
                  <a:lnTo>
                    <a:pt x="411" y="472"/>
                  </a:lnTo>
                  <a:close/>
                </a:path>
              </a:pathLst>
            </a:custGeom>
            <a:solidFill>
              <a:srgbClr val="E25A6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 name="Freeform 46"/>
            <p:cNvSpPr>
              <a:spLocks noChangeArrowheads="1"/>
            </p:cNvSpPr>
            <p:nvPr/>
          </p:nvSpPr>
          <p:spPr bwMode="auto">
            <a:xfrm>
              <a:off x="0" y="1581881"/>
              <a:ext cx="2435225" cy="817562"/>
            </a:xfrm>
            <a:custGeom>
              <a:avLst/>
              <a:gdLst>
                <a:gd name="T0" fmla="*/ 2435225 w 1534"/>
                <a:gd name="T1" fmla="*/ 817562 h 515"/>
                <a:gd name="T2" fmla="*/ 1700213 w 1534"/>
                <a:gd name="T3" fmla="*/ 0 h 515"/>
                <a:gd name="T4" fmla="*/ 0 w 1534"/>
                <a:gd name="T5" fmla="*/ 398462 h 515"/>
                <a:gd name="T6" fmla="*/ 2435225 w 1534"/>
                <a:gd name="T7" fmla="*/ 817562 h 515"/>
                <a:gd name="T8" fmla="*/ 0 60000 65536"/>
                <a:gd name="T9" fmla="*/ 0 60000 65536"/>
                <a:gd name="T10" fmla="*/ 0 60000 65536"/>
                <a:gd name="T11" fmla="*/ 0 60000 65536"/>
                <a:gd name="T12" fmla="*/ 0 w 1534"/>
                <a:gd name="T13" fmla="*/ 0 h 515"/>
                <a:gd name="T14" fmla="*/ 1534 w 1534"/>
                <a:gd name="T15" fmla="*/ 515 h 515"/>
              </a:gdLst>
              <a:ahLst/>
              <a:cxnLst>
                <a:cxn ang="T8">
                  <a:pos x="T0" y="T1"/>
                </a:cxn>
                <a:cxn ang="T9">
                  <a:pos x="T2" y="T3"/>
                </a:cxn>
                <a:cxn ang="T10">
                  <a:pos x="T4" y="T5"/>
                </a:cxn>
                <a:cxn ang="T11">
                  <a:pos x="T6" y="T7"/>
                </a:cxn>
              </a:cxnLst>
              <a:rect l="T12" t="T13" r="T14" b="T15"/>
              <a:pathLst>
                <a:path w="1534" h="515">
                  <a:moveTo>
                    <a:pt x="1534" y="515"/>
                  </a:moveTo>
                  <a:lnTo>
                    <a:pt x="1071" y="0"/>
                  </a:lnTo>
                  <a:lnTo>
                    <a:pt x="0" y="251"/>
                  </a:lnTo>
                  <a:lnTo>
                    <a:pt x="1534" y="515"/>
                  </a:lnTo>
                  <a:close/>
                </a:path>
              </a:pathLst>
            </a:custGeom>
            <a:solidFill>
              <a:srgbClr val="F4E67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4" name="Freeform 47"/>
            <p:cNvSpPr>
              <a:spLocks noChangeArrowheads="1"/>
            </p:cNvSpPr>
            <p:nvPr/>
          </p:nvSpPr>
          <p:spPr bwMode="auto">
            <a:xfrm>
              <a:off x="0" y="605568"/>
              <a:ext cx="1941513" cy="1374775"/>
            </a:xfrm>
            <a:custGeom>
              <a:avLst/>
              <a:gdLst>
                <a:gd name="T0" fmla="*/ 1700213 w 1223"/>
                <a:gd name="T1" fmla="*/ 976313 h 866"/>
                <a:gd name="T2" fmla="*/ 1941513 w 1223"/>
                <a:gd name="T3" fmla="*/ 0 h 866"/>
                <a:gd name="T4" fmla="*/ 0 w 1223"/>
                <a:gd name="T5" fmla="*/ 1374775 h 866"/>
                <a:gd name="T6" fmla="*/ 1700213 w 1223"/>
                <a:gd name="T7" fmla="*/ 976313 h 866"/>
                <a:gd name="T8" fmla="*/ 0 60000 65536"/>
                <a:gd name="T9" fmla="*/ 0 60000 65536"/>
                <a:gd name="T10" fmla="*/ 0 60000 65536"/>
                <a:gd name="T11" fmla="*/ 0 60000 65536"/>
                <a:gd name="T12" fmla="*/ 0 w 1223"/>
                <a:gd name="T13" fmla="*/ 0 h 866"/>
                <a:gd name="T14" fmla="*/ 1223 w 1223"/>
                <a:gd name="T15" fmla="*/ 866 h 866"/>
              </a:gdLst>
              <a:ahLst/>
              <a:cxnLst>
                <a:cxn ang="T8">
                  <a:pos x="T0" y="T1"/>
                </a:cxn>
                <a:cxn ang="T9">
                  <a:pos x="T2" y="T3"/>
                </a:cxn>
                <a:cxn ang="T10">
                  <a:pos x="T4" y="T5"/>
                </a:cxn>
                <a:cxn ang="T11">
                  <a:pos x="T6" y="T7"/>
                </a:cxn>
              </a:cxnLst>
              <a:rect l="T12" t="T13" r="T14" b="T15"/>
              <a:pathLst>
                <a:path w="1223" h="866">
                  <a:moveTo>
                    <a:pt x="1071" y="615"/>
                  </a:moveTo>
                  <a:lnTo>
                    <a:pt x="1223" y="0"/>
                  </a:lnTo>
                  <a:lnTo>
                    <a:pt x="0" y="866"/>
                  </a:lnTo>
                  <a:lnTo>
                    <a:pt x="1071" y="615"/>
                  </a:lnTo>
                  <a:close/>
                </a:path>
              </a:pathLst>
            </a:custGeom>
            <a:solidFill>
              <a:srgbClr val="E58A2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 name="Freeform 48"/>
            <p:cNvSpPr>
              <a:spLocks noChangeArrowheads="1"/>
            </p:cNvSpPr>
            <p:nvPr/>
          </p:nvSpPr>
          <p:spPr bwMode="auto">
            <a:xfrm>
              <a:off x="0" y="0"/>
              <a:ext cx="1941513" cy="1108075"/>
            </a:xfrm>
            <a:custGeom>
              <a:avLst/>
              <a:gdLst>
                <a:gd name="T0" fmla="*/ 0 w 1223"/>
                <a:gd name="T1" fmla="*/ 1108075 h 698"/>
                <a:gd name="T2" fmla="*/ 0 w 1223"/>
                <a:gd name="T3" fmla="*/ 0 h 698"/>
                <a:gd name="T4" fmla="*/ 1941513 w 1223"/>
                <a:gd name="T5" fmla="*/ 628650 h 698"/>
                <a:gd name="T6" fmla="*/ 0 w 1223"/>
                <a:gd name="T7" fmla="*/ 1108075 h 698"/>
                <a:gd name="T8" fmla="*/ 0 60000 65536"/>
                <a:gd name="T9" fmla="*/ 0 60000 65536"/>
                <a:gd name="T10" fmla="*/ 0 60000 65536"/>
                <a:gd name="T11" fmla="*/ 0 60000 65536"/>
                <a:gd name="T12" fmla="*/ 0 w 1223"/>
                <a:gd name="T13" fmla="*/ 0 h 698"/>
                <a:gd name="T14" fmla="*/ 1223 w 1223"/>
                <a:gd name="T15" fmla="*/ 698 h 698"/>
              </a:gdLst>
              <a:ahLst/>
              <a:cxnLst>
                <a:cxn ang="T8">
                  <a:pos x="T0" y="T1"/>
                </a:cxn>
                <a:cxn ang="T9">
                  <a:pos x="T2" y="T3"/>
                </a:cxn>
                <a:cxn ang="T10">
                  <a:pos x="T4" y="T5"/>
                </a:cxn>
                <a:cxn ang="T11">
                  <a:pos x="T6" y="T7"/>
                </a:cxn>
              </a:cxnLst>
              <a:rect l="T12" t="T13" r="T14" b="T15"/>
              <a:pathLst>
                <a:path w="1223" h="698">
                  <a:moveTo>
                    <a:pt x="0" y="698"/>
                  </a:moveTo>
                  <a:lnTo>
                    <a:pt x="0" y="0"/>
                  </a:lnTo>
                  <a:lnTo>
                    <a:pt x="1223" y="396"/>
                  </a:lnTo>
                  <a:lnTo>
                    <a:pt x="0" y="698"/>
                  </a:lnTo>
                  <a:close/>
                </a:path>
              </a:pathLst>
            </a:custGeom>
            <a:solidFill>
              <a:srgbClr val="F4C51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6" name="Freeform 71"/>
            <p:cNvSpPr>
              <a:spLocks noChangeArrowheads="1"/>
            </p:cNvSpPr>
            <p:nvPr/>
          </p:nvSpPr>
          <p:spPr bwMode="auto">
            <a:xfrm>
              <a:off x="4016376" y="1504093"/>
              <a:ext cx="327025" cy="257175"/>
            </a:xfrm>
            <a:custGeom>
              <a:avLst/>
              <a:gdLst>
                <a:gd name="T0" fmla="*/ 157163 w 206"/>
                <a:gd name="T1" fmla="*/ 0 h 162"/>
                <a:gd name="T2" fmla="*/ 0 w 206"/>
                <a:gd name="T3" fmla="*/ 257175 h 162"/>
                <a:gd name="T4" fmla="*/ 327025 w 206"/>
                <a:gd name="T5" fmla="*/ 185738 h 162"/>
                <a:gd name="T6" fmla="*/ 157163 w 206"/>
                <a:gd name="T7" fmla="*/ 0 h 162"/>
                <a:gd name="T8" fmla="*/ 0 60000 65536"/>
                <a:gd name="T9" fmla="*/ 0 60000 65536"/>
                <a:gd name="T10" fmla="*/ 0 60000 65536"/>
                <a:gd name="T11" fmla="*/ 0 60000 65536"/>
                <a:gd name="T12" fmla="*/ 0 w 206"/>
                <a:gd name="T13" fmla="*/ 0 h 162"/>
                <a:gd name="T14" fmla="*/ 206 w 206"/>
                <a:gd name="T15" fmla="*/ 162 h 162"/>
              </a:gdLst>
              <a:ahLst/>
              <a:cxnLst>
                <a:cxn ang="T8">
                  <a:pos x="T0" y="T1"/>
                </a:cxn>
                <a:cxn ang="T9">
                  <a:pos x="T2" y="T3"/>
                </a:cxn>
                <a:cxn ang="T10">
                  <a:pos x="T4" y="T5"/>
                </a:cxn>
                <a:cxn ang="T11">
                  <a:pos x="T6" y="T7"/>
                </a:cxn>
              </a:cxnLst>
              <a:rect l="T12" t="T13" r="T14" b="T15"/>
              <a:pathLst>
                <a:path w="206" h="162">
                  <a:moveTo>
                    <a:pt x="99" y="0"/>
                  </a:moveTo>
                  <a:lnTo>
                    <a:pt x="0" y="162"/>
                  </a:lnTo>
                  <a:lnTo>
                    <a:pt x="206" y="117"/>
                  </a:lnTo>
                  <a:lnTo>
                    <a:pt x="99" y="0"/>
                  </a:lnTo>
                  <a:close/>
                </a:path>
              </a:pathLst>
            </a:custGeom>
            <a:solidFill>
              <a:srgbClr val="DA368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6195" name="Freeform 72"/>
            <p:cNvSpPr>
              <a:spLocks noChangeArrowheads="1"/>
            </p:cNvSpPr>
            <p:nvPr/>
          </p:nvSpPr>
          <p:spPr bwMode="auto">
            <a:xfrm>
              <a:off x="4016376" y="1689831"/>
              <a:ext cx="327025" cy="188912"/>
            </a:xfrm>
            <a:custGeom>
              <a:avLst/>
              <a:gdLst>
                <a:gd name="T0" fmla="*/ 0 w 206"/>
                <a:gd name="T1" fmla="*/ 71437 h 119"/>
                <a:gd name="T2" fmla="*/ 265113 w 206"/>
                <a:gd name="T3" fmla="*/ 188912 h 119"/>
                <a:gd name="T4" fmla="*/ 327025 w 206"/>
                <a:gd name="T5" fmla="*/ 0 h 119"/>
                <a:gd name="T6" fmla="*/ 0 w 206"/>
                <a:gd name="T7" fmla="*/ 71437 h 119"/>
                <a:gd name="T8" fmla="*/ 0 60000 65536"/>
                <a:gd name="T9" fmla="*/ 0 60000 65536"/>
                <a:gd name="T10" fmla="*/ 0 60000 65536"/>
                <a:gd name="T11" fmla="*/ 0 60000 65536"/>
                <a:gd name="T12" fmla="*/ 0 w 206"/>
                <a:gd name="T13" fmla="*/ 0 h 119"/>
                <a:gd name="T14" fmla="*/ 206 w 206"/>
                <a:gd name="T15" fmla="*/ 119 h 119"/>
              </a:gdLst>
              <a:ahLst/>
              <a:cxnLst>
                <a:cxn ang="T8">
                  <a:pos x="T0" y="T1"/>
                </a:cxn>
                <a:cxn ang="T9">
                  <a:pos x="T2" y="T3"/>
                </a:cxn>
                <a:cxn ang="T10">
                  <a:pos x="T4" y="T5"/>
                </a:cxn>
                <a:cxn ang="T11">
                  <a:pos x="T6" y="T7"/>
                </a:cxn>
              </a:cxnLst>
              <a:rect l="T12" t="T13" r="T14" b="T15"/>
              <a:pathLst>
                <a:path w="206" h="119">
                  <a:moveTo>
                    <a:pt x="0" y="45"/>
                  </a:moveTo>
                  <a:lnTo>
                    <a:pt x="167" y="119"/>
                  </a:lnTo>
                  <a:lnTo>
                    <a:pt x="206" y="0"/>
                  </a:lnTo>
                  <a:lnTo>
                    <a:pt x="0" y="45"/>
                  </a:lnTo>
                  <a:close/>
                </a:path>
              </a:pathLst>
            </a:custGeom>
            <a:solidFill>
              <a:srgbClr val="B5207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6196" name="Oval 95"/>
            <p:cNvSpPr>
              <a:spLocks noChangeArrowheads="1"/>
            </p:cNvSpPr>
            <p:nvPr/>
          </p:nvSpPr>
          <p:spPr bwMode="auto">
            <a:xfrm>
              <a:off x="3835401" y="4126643"/>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000000"/>
                </a:solidFill>
                <a:latin typeface="Calibri" panose="020F0502020204030204" pitchFamily="34" charset="0"/>
                <a:sym typeface="宋体" panose="02010600030101010101" pitchFamily="2" charset="-122"/>
              </a:endParaRPr>
            </a:p>
          </p:txBody>
        </p:sp>
        <p:sp>
          <p:nvSpPr>
            <p:cNvPr id="6197" name="Oval 96"/>
            <p:cNvSpPr>
              <a:spLocks noChangeArrowheads="1"/>
            </p:cNvSpPr>
            <p:nvPr/>
          </p:nvSpPr>
          <p:spPr bwMode="auto">
            <a:xfrm>
              <a:off x="2714626" y="3823431"/>
              <a:ext cx="57150"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000000"/>
                </a:solidFill>
                <a:latin typeface="Calibri" panose="020F0502020204030204" pitchFamily="34" charset="0"/>
                <a:sym typeface="宋体" panose="02010600030101010101" pitchFamily="2" charset="-122"/>
              </a:endParaRPr>
            </a:p>
          </p:txBody>
        </p:sp>
        <p:sp>
          <p:nvSpPr>
            <p:cNvPr id="6198" name="Oval 97"/>
            <p:cNvSpPr>
              <a:spLocks noChangeArrowheads="1"/>
            </p:cNvSpPr>
            <p:nvPr/>
          </p:nvSpPr>
          <p:spPr bwMode="auto">
            <a:xfrm>
              <a:off x="2276476" y="2489931"/>
              <a:ext cx="58738" cy="79375"/>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000000"/>
                </a:solidFill>
                <a:latin typeface="Calibri" panose="020F0502020204030204" pitchFamily="34" charset="0"/>
                <a:sym typeface="宋体" panose="02010600030101010101" pitchFamily="2" charset="-122"/>
              </a:endParaRPr>
            </a:p>
          </p:txBody>
        </p:sp>
        <p:sp>
          <p:nvSpPr>
            <p:cNvPr id="6199" name="Oval 98"/>
            <p:cNvSpPr>
              <a:spLocks noChangeArrowheads="1"/>
            </p:cNvSpPr>
            <p:nvPr/>
          </p:nvSpPr>
          <p:spPr bwMode="auto">
            <a:xfrm>
              <a:off x="688976" y="3650393"/>
              <a:ext cx="58738" cy="79375"/>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000000"/>
                </a:solidFill>
                <a:latin typeface="Calibri" panose="020F0502020204030204" pitchFamily="34" charset="0"/>
                <a:sym typeface="宋体" panose="02010600030101010101" pitchFamily="2" charset="-122"/>
              </a:endParaRPr>
            </a:p>
          </p:txBody>
        </p:sp>
        <p:sp>
          <p:nvSpPr>
            <p:cNvPr id="6200" name="Oval 99"/>
            <p:cNvSpPr>
              <a:spLocks noChangeArrowheads="1"/>
            </p:cNvSpPr>
            <p:nvPr/>
          </p:nvSpPr>
          <p:spPr bwMode="auto">
            <a:xfrm>
              <a:off x="695326" y="1569181"/>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000000"/>
                </a:solidFill>
                <a:latin typeface="Calibri" panose="020F0502020204030204" pitchFamily="34" charset="0"/>
                <a:sym typeface="宋体" panose="02010600030101010101" pitchFamily="2" charset="-122"/>
              </a:endParaRPr>
            </a:p>
          </p:txBody>
        </p:sp>
        <p:sp>
          <p:nvSpPr>
            <p:cNvPr id="6201" name="Oval 100"/>
            <p:cNvSpPr>
              <a:spLocks noChangeArrowheads="1"/>
            </p:cNvSpPr>
            <p:nvPr/>
          </p:nvSpPr>
          <p:spPr bwMode="auto">
            <a:xfrm>
              <a:off x="163513" y="1956531"/>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000000"/>
                </a:solidFill>
                <a:latin typeface="Calibri" panose="020F0502020204030204" pitchFamily="34" charset="0"/>
                <a:sym typeface="宋体" panose="02010600030101010101" pitchFamily="2" charset="-122"/>
              </a:endParaRPr>
            </a:p>
          </p:txBody>
        </p:sp>
        <p:sp>
          <p:nvSpPr>
            <p:cNvPr id="6202" name="Oval 101"/>
            <p:cNvSpPr>
              <a:spLocks noChangeArrowheads="1"/>
            </p:cNvSpPr>
            <p:nvPr/>
          </p:nvSpPr>
          <p:spPr bwMode="auto">
            <a:xfrm>
              <a:off x="1584326" y="1697768"/>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000000"/>
                </a:solidFill>
                <a:latin typeface="Calibri" panose="020F0502020204030204" pitchFamily="34" charset="0"/>
                <a:sym typeface="宋体" panose="02010600030101010101" pitchFamily="2" charset="-122"/>
              </a:endParaRPr>
            </a:p>
          </p:txBody>
        </p:sp>
        <p:sp>
          <p:nvSpPr>
            <p:cNvPr id="6203" name="Oval 102"/>
            <p:cNvSpPr>
              <a:spLocks noChangeArrowheads="1"/>
            </p:cNvSpPr>
            <p:nvPr/>
          </p:nvSpPr>
          <p:spPr bwMode="auto">
            <a:xfrm>
              <a:off x="3182938" y="1661256"/>
              <a:ext cx="58738" cy="79375"/>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000000"/>
                </a:solidFill>
                <a:latin typeface="Calibri" panose="020F0502020204030204" pitchFamily="34" charset="0"/>
                <a:sym typeface="宋体" panose="02010600030101010101" pitchFamily="2" charset="-122"/>
              </a:endParaRPr>
            </a:p>
          </p:txBody>
        </p:sp>
        <p:sp>
          <p:nvSpPr>
            <p:cNvPr id="6204" name="Oval 103"/>
            <p:cNvSpPr>
              <a:spLocks noChangeArrowheads="1"/>
            </p:cNvSpPr>
            <p:nvPr/>
          </p:nvSpPr>
          <p:spPr bwMode="auto">
            <a:xfrm>
              <a:off x="4127501" y="2272443"/>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000000"/>
                </a:solidFill>
                <a:latin typeface="Calibri" panose="020F0502020204030204" pitchFamily="34" charset="0"/>
                <a:sym typeface="宋体" panose="02010600030101010101" pitchFamily="2" charset="-122"/>
              </a:endParaRPr>
            </a:p>
          </p:txBody>
        </p:sp>
      </p:grpSp>
    </p:spTree>
    <p:extLst>
      <p:ext uri="{BB962C8B-B14F-4D97-AF65-F5344CB8AC3E}">
        <p14:creationId xmlns:p14="http://schemas.microsoft.com/office/powerpoint/2010/main" val="58945016"/>
      </p:ext>
    </p:extLst>
  </p:cSld>
  <p:clrMapOvr>
    <a:masterClrMapping/>
  </p:clrMapOvr>
  <p:transition spd="slow" advClick="0" advTm="4000">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190"/>
                                        </p:tgtEl>
                                        <p:attrNameLst>
                                          <p:attrName>style.visibility</p:attrName>
                                        </p:attrNameLst>
                                      </p:cBhvr>
                                      <p:to>
                                        <p:strVal val="visible"/>
                                      </p:to>
                                    </p:set>
                                    <p:anim calcmode="lin" valueType="num">
                                      <p:cBhvr>
                                        <p:cTn id="7" dur="500" fill="hold"/>
                                        <p:tgtEl>
                                          <p:spTgt spid="6190"/>
                                        </p:tgtEl>
                                        <p:attrNameLst>
                                          <p:attrName>ppt_w</p:attrName>
                                        </p:attrNameLst>
                                      </p:cBhvr>
                                      <p:tavLst>
                                        <p:tav tm="0">
                                          <p:val>
                                            <p:fltVal val="0"/>
                                          </p:val>
                                        </p:tav>
                                        <p:tav tm="100000">
                                          <p:val>
                                            <p:strVal val="#ppt_w"/>
                                          </p:val>
                                        </p:tav>
                                      </p:tavLst>
                                    </p:anim>
                                    <p:anim calcmode="lin" valueType="num">
                                      <p:cBhvr>
                                        <p:cTn id="8" dur="500" fill="hold"/>
                                        <p:tgtEl>
                                          <p:spTgt spid="6190"/>
                                        </p:tgtEl>
                                        <p:attrNameLst>
                                          <p:attrName>ppt_h</p:attrName>
                                        </p:attrNameLst>
                                      </p:cBhvr>
                                      <p:tavLst>
                                        <p:tav tm="0">
                                          <p:val>
                                            <p:fltVal val="0"/>
                                          </p:val>
                                        </p:tav>
                                        <p:tav tm="100000">
                                          <p:val>
                                            <p:strVal val="#ppt_h"/>
                                          </p:val>
                                        </p:tav>
                                      </p:tavLst>
                                    </p:anim>
                                    <p:animEffect>
                                      <p:cBhvr>
                                        <p:cTn id="9" dur="500"/>
                                        <p:tgtEl>
                                          <p:spTgt spid="6190"/>
                                        </p:tgtEl>
                                      </p:cBhvr>
                                    </p:animEffect>
                                  </p:childTnLst>
                                </p:cTn>
                              </p:par>
                            </p:childTnLst>
                          </p:cTn>
                        </p:par>
                        <p:par>
                          <p:cTn id="10" fill="hold" nodeType="afterGroup">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6191"/>
                                        </p:tgtEl>
                                        <p:attrNameLst>
                                          <p:attrName>style.visibility</p:attrName>
                                        </p:attrNameLst>
                                      </p:cBhvr>
                                      <p:to>
                                        <p:strVal val="visible"/>
                                      </p:to>
                                    </p:set>
                                    <p:animEffect>
                                      <p:cBhvr>
                                        <p:cTn id="13" dur="500"/>
                                        <p:tgtEl>
                                          <p:spTgt spid="6191"/>
                                        </p:tgtEl>
                                      </p:cBhvr>
                                    </p:animEffect>
                                  </p:childTnLst>
                                </p:cTn>
                              </p:par>
                            </p:childTnLst>
                          </p:cTn>
                        </p:par>
                        <p:par>
                          <p:cTn id="14" fill="hold" nodeType="afterGroup">
                            <p:stCondLst>
                              <p:cond delay="1000"/>
                            </p:stCondLst>
                            <p:childTnLst>
                              <p:par>
                                <p:cTn id="15" presetID="22" presetClass="entr" presetSubtype="1" fill="hold" grpId="0" nodeType="afterEffect">
                                  <p:stCondLst>
                                    <p:cond delay="0"/>
                                  </p:stCondLst>
                                  <p:childTnLst>
                                    <p:set>
                                      <p:cBhvr>
                                        <p:cTn id="16" dur="1" fill="hold">
                                          <p:stCondLst>
                                            <p:cond delay="0"/>
                                          </p:stCondLst>
                                        </p:cTn>
                                        <p:tgtEl>
                                          <p:spTgt spid="6192"/>
                                        </p:tgtEl>
                                        <p:attrNameLst>
                                          <p:attrName>style.visibility</p:attrName>
                                        </p:attrNameLst>
                                      </p:cBhvr>
                                      <p:to>
                                        <p:strVal val="visible"/>
                                      </p:to>
                                    </p:set>
                                    <p:animEffect>
                                      <p:cBhvr>
                                        <p:cTn id="17" dur="500"/>
                                        <p:tgtEl>
                                          <p:spTgt spid="61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90" grpId="0" bldLvl="0" animBg="1" autoUpdateAnimBg="0"/>
      <p:bldP spid="6191" grpId="0" bldLvl="0" animBg="1" autoUpdateAnimBg="0"/>
      <p:bldP spid="6192" grpId="0" bldLvl="0" autoUpdateAnimBg="0"/>
    </p:bldLst>
  </p:timing>
</p:sld>
</file>

<file path=ppt/theme/theme1.xml><?xml version="1.0" encoding="utf-8"?>
<a:theme xmlns:a="http://schemas.openxmlformats.org/drawingml/2006/main" name="Office 主题">
  <a:themeElements>
    <a:clrScheme name="">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Arial"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Arial" pitchFamily="34" charset="0"/>
            <a:ea typeface="宋体" pitchFamily="2" charset="-122"/>
          </a:defRPr>
        </a:defPPr>
      </a:lstStyle>
    </a:lnDef>
  </a:objectDefaults>
  <a:extraClrSchemeLst/>
</a:theme>
</file>

<file path=docProps/app.xml><?xml version="1.0" encoding="utf-8"?>
<Properties xmlns="http://schemas.openxmlformats.org/officeDocument/2006/extended-properties" xmlns:vt="http://schemas.openxmlformats.org/officeDocument/2006/docPropsVTypes">
  <TotalTime>106</TotalTime>
  <Words>1143</Words>
  <Application>Microsoft Office PowerPoint</Application>
  <PresentationFormat>宽屏</PresentationFormat>
  <Paragraphs>92</Paragraphs>
  <Slides>17</Slides>
  <Notes>0</Notes>
  <HiddenSlides>0</HiddenSlides>
  <MMClips>1</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17</vt:i4>
      </vt:variant>
    </vt:vector>
  </HeadingPairs>
  <TitlesOfParts>
    <vt:vector size="24" baseType="lpstr">
      <vt:lpstr>宋体</vt:lpstr>
      <vt:lpstr>微软雅黑</vt:lpstr>
      <vt:lpstr>Arial</vt:lpstr>
      <vt:lpstr>Broadway</vt:lpstr>
      <vt:lpstr>Calibri</vt:lpstr>
      <vt:lpstr>Calibri Light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Administrator</cp:lastModifiedBy>
  <cp:revision>20</cp:revision>
  <dcterms:modified xsi:type="dcterms:W3CDTF">2017-04-09T10:58:13Z</dcterms:modified>
</cp:coreProperties>
</file>